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8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7" r:id="rId3"/>
    <p:sldId id="258" r:id="rId4"/>
    <p:sldId id="259" r:id="rId5"/>
    <p:sldId id="290" r:id="rId6"/>
    <p:sldId id="260" r:id="rId7"/>
    <p:sldId id="262" r:id="rId8"/>
    <p:sldId id="263" r:id="rId9"/>
    <p:sldId id="287" r:id="rId10"/>
    <p:sldId id="265" r:id="rId11"/>
    <p:sldId id="266" r:id="rId12"/>
    <p:sldId id="294" r:id="rId13"/>
    <p:sldId id="268" r:id="rId14"/>
    <p:sldId id="289" r:id="rId15"/>
    <p:sldId id="272" r:id="rId16"/>
    <p:sldId id="274" r:id="rId17"/>
    <p:sldId id="276" r:id="rId18"/>
    <p:sldId id="277" r:id="rId19"/>
    <p:sldId id="288" r:id="rId20"/>
    <p:sldId id="278" r:id="rId21"/>
    <p:sldId id="279" r:id="rId22"/>
    <p:sldId id="280" r:id="rId23"/>
    <p:sldId id="284" r:id="rId24"/>
    <p:sldId id="282" r:id="rId25"/>
    <p:sldId id="292" r:id="rId26"/>
    <p:sldId id="286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9E9D"/>
    <a:srgbClr val="6090D8"/>
    <a:srgbClr val="304E4E"/>
    <a:srgbClr val="A8A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3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3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09AAA-3AC1-4E8C-9C51-D385E875DB5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EBE0B-80BD-467D-A22A-A5DF0F616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37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95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27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38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2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716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697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53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501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34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698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9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58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95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27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18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149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6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7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2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9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59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EBE0B-80BD-467D-A22A-A5DF0F61633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01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36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86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72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81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8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7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88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6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32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74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8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16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3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78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59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7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4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8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6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4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79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00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DFA09-5B0C-4153-B804-2A03E18A9381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9028A-3B63-4D47-A4C3-900FD398CD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9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26" Type="http://schemas.openxmlformats.org/officeDocument/2006/relationships/tags" Target="../tags/tag172.xml"/><Relationship Id="rId39" Type="http://schemas.openxmlformats.org/officeDocument/2006/relationships/tags" Target="../tags/tag185.xml"/><Relationship Id="rId21" Type="http://schemas.openxmlformats.org/officeDocument/2006/relationships/tags" Target="../tags/tag167.xml"/><Relationship Id="rId34" Type="http://schemas.openxmlformats.org/officeDocument/2006/relationships/tags" Target="../tags/tag180.xml"/><Relationship Id="rId42" Type="http://schemas.openxmlformats.org/officeDocument/2006/relationships/tags" Target="../tags/tag188.xml"/><Relationship Id="rId47" Type="http://schemas.openxmlformats.org/officeDocument/2006/relationships/tags" Target="../tags/tag193.xml"/><Relationship Id="rId50" Type="http://schemas.openxmlformats.org/officeDocument/2006/relationships/tags" Target="../tags/tag196.xml"/><Relationship Id="rId55" Type="http://schemas.openxmlformats.org/officeDocument/2006/relationships/tags" Target="../tags/tag201.xml"/><Relationship Id="rId63" Type="http://schemas.openxmlformats.org/officeDocument/2006/relationships/slideLayout" Target="../slideLayouts/slideLayout14.xml"/><Relationship Id="rId7" Type="http://schemas.openxmlformats.org/officeDocument/2006/relationships/tags" Target="../tags/tag15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9" Type="http://schemas.openxmlformats.org/officeDocument/2006/relationships/tags" Target="../tags/tag175.xml"/><Relationship Id="rId11" Type="http://schemas.openxmlformats.org/officeDocument/2006/relationships/tags" Target="../tags/tag157.xml"/><Relationship Id="rId24" Type="http://schemas.openxmlformats.org/officeDocument/2006/relationships/tags" Target="../tags/tag170.xml"/><Relationship Id="rId32" Type="http://schemas.openxmlformats.org/officeDocument/2006/relationships/tags" Target="../tags/tag178.xml"/><Relationship Id="rId37" Type="http://schemas.openxmlformats.org/officeDocument/2006/relationships/tags" Target="../tags/tag183.xml"/><Relationship Id="rId40" Type="http://schemas.openxmlformats.org/officeDocument/2006/relationships/tags" Target="../tags/tag186.xml"/><Relationship Id="rId45" Type="http://schemas.openxmlformats.org/officeDocument/2006/relationships/tags" Target="../tags/tag191.xml"/><Relationship Id="rId53" Type="http://schemas.openxmlformats.org/officeDocument/2006/relationships/tags" Target="../tags/tag199.xml"/><Relationship Id="rId58" Type="http://schemas.openxmlformats.org/officeDocument/2006/relationships/tags" Target="../tags/tag204.xml"/><Relationship Id="rId5" Type="http://schemas.openxmlformats.org/officeDocument/2006/relationships/tags" Target="../tags/tag151.xml"/><Relationship Id="rId61" Type="http://schemas.openxmlformats.org/officeDocument/2006/relationships/tags" Target="../tags/tag207.xml"/><Relationship Id="rId19" Type="http://schemas.openxmlformats.org/officeDocument/2006/relationships/tags" Target="../tags/tag165.xml"/><Relationship Id="rId14" Type="http://schemas.openxmlformats.org/officeDocument/2006/relationships/tags" Target="../tags/tag160.xml"/><Relationship Id="rId22" Type="http://schemas.openxmlformats.org/officeDocument/2006/relationships/tags" Target="../tags/tag168.xml"/><Relationship Id="rId27" Type="http://schemas.openxmlformats.org/officeDocument/2006/relationships/tags" Target="../tags/tag173.xml"/><Relationship Id="rId30" Type="http://schemas.openxmlformats.org/officeDocument/2006/relationships/tags" Target="../tags/tag176.xml"/><Relationship Id="rId35" Type="http://schemas.openxmlformats.org/officeDocument/2006/relationships/tags" Target="../tags/tag181.xml"/><Relationship Id="rId43" Type="http://schemas.openxmlformats.org/officeDocument/2006/relationships/tags" Target="../tags/tag189.xml"/><Relationship Id="rId48" Type="http://schemas.openxmlformats.org/officeDocument/2006/relationships/tags" Target="../tags/tag194.xml"/><Relationship Id="rId56" Type="http://schemas.openxmlformats.org/officeDocument/2006/relationships/tags" Target="../tags/tag202.xml"/><Relationship Id="rId64" Type="http://schemas.openxmlformats.org/officeDocument/2006/relationships/image" Target="../media/image1.png"/><Relationship Id="rId8" Type="http://schemas.openxmlformats.org/officeDocument/2006/relationships/tags" Target="../tags/tag154.xml"/><Relationship Id="rId51" Type="http://schemas.openxmlformats.org/officeDocument/2006/relationships/tags" Target="../tags/tag197.xml"/><Relationship Id="rId3" Type="http://schemas.openxmlformats.org/officeDocument/2006/relationships/tags" Target="../tags/tag149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5" Type="http://schemas.openxmlformats.org/officeDocument/2006/relationships/tags" Target="../tags/tag171.xml"/><Relationship Id="rId33" Type="http://schemas.openxmlformats.org/officeDocument/2006/relationships/tags" Target="../tags/tag179.xml"/><Relationship Id="rId38" Type="http://schemas.openxmlformats.org/officeDocument/2006/relationships/tags" Target="../tags/tag184.xml"/><Relationship Id="rId46" Type="http://schemas.openxmlformats.org/officeDocument/2006/relationships/tags" Target="../tags/tag192.xml"/><Relationship Id="rId59" Type="http://schemas.openxmlformats.org/officeDocument/2006/relationships/tags" Target="../tags/tag205.xml"/><Relationship Id="rId20" Type="http://schemas.openxmlformats.org/officeDocument/2006/relationships/tags" Target="../tags/tag166.xml"/><Relationship Id="rId41" Type="http://schemas.openxmlformats.org/officeDocument/2006/relationships/tags" Target="../tags/tag187.xml"/><Relationship Id="rId54" Type="http://schemas.openxmlformats.org/officeDocument/2006/relationships/tags" Target="../tags/tag200.xml"/><Relationship Id="rId62" Type="http://schemas.openxmlformats.org/officeDocument/2006/relationships/tags" Target="../tags/tag20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28" Type="http://schemas.openxmlformats.org/officeDocument/2006/relationships/tags" Target="../tags/tag174.xml"/><Relationship Id="rId36" Type="http://schemas.openxmlformats.org/officeDocument/2006/relationships/tags" Target="../tags/tag182.xml"/><Relationship Id="rId49" Type="http://schemas.openxmlformats.org/officeDocument/2006/relationships/tags" Target="../tags/tag195.xml"/><Relationship Id="rId57" Type="http://schemas.openxmlformats.org/officeDocument/2006/relationships/tags" Target="../tags/tag203.xml"/><Relationship Id="rId10" Type="http://schemas.openxmlformats.org/officeDocument/2006/relationships/tags" Target="../tags/tag156.xml"/><Relationship Id="rId31" Type="http://schemas.openxmlformats.org/officeDocument/2006/relationships/tags" Target="../tags/tag177.xml"/><Relationship Id="rId44" Type="http://schemas.openxmlformats.org/officeDocument/2006/relationships/tags" Target="../tags/tag190.xml"/><Relationship Id="rId52" Type="http://schemas.openxmlformats.org/officeDocument/2006/relationships/tags" Target="../tags/tag198.xml"/><Relationship Id="rId60" Type="http://schemas.openxmlformats.org/officeDocument/2006/relationships/tags" Target="../tags/tag20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tags" Target="../tags/tag226.xml"/><Relationship Id="rId26" Type="http://schemas.openxmlformats.org/officeDocument/2006/relationships/tags" Target="../tags/tag234.xml"/><Relationship Id="rId3" Type="http://schemas.openxmlformats.org/officeDocument/2006/relationships/tags" Target="../tags/tag211.xml"/><Relationship Id="rId21" Type="http://schemas.openxmlformats.org/officeDocument/2006/relationships/tags" Target="../tags/tag229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tags" Target="../tags/tag225.xml"/><Relationship Id="rId25" Type="http://schemas.openxmlformats.org/officeDocument/2006/relationships/tags" Target="../tags/tag233.xml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20" Type="http://schemas.openxmlformats.org/officeDocument/2006/relationships/tags" Target="../tags/tag228.xml"/><Relationship Id="rId29" Type="http://schemas.openxmlformats.org/officeDocument/2006/relationships/tags" Target="../tags/tag237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tags" Target="../tags/tag232.xml"/><Relationship Id="rId32" Type="http://schemas.openxmlformats.org/officeDocument/2006/relationships/image" Target="../media/image15.png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tags" Target="../tags/tag231.xml"/><Relationship Id="rId28" Type="http://schemas.openxmlformats.org/officeDocument/2006/relationships/tags" Target="../tags/tag236.xml"/><Relationship Id="rId10" Type="http://schemas.openxmlformats.org/officeDocument/2006/relationships/tags" Target="../tags/tag218.xml"/><Relationship Id="rId19" Type="http://schemas.openxmlformats.org/officeDocument/2006/relationships/tags" Target="../tags/tag227.xml"/><Relationship Id="rId31" Type="http://schemas.openxmlformats.org/officeDocument/2006/relationships/notesSlide" Target="../notesSlides/notesSlide11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tags" Target="../tags/tag230.xml"/><Relationship Id="rId27" Type="http://schemas.openxmlformats.org/officeDocument/2006/relationships/tags" Target="../tags/tag235.xml"/><Relationship Id="rId30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tags" Target="../tags/tag263.xml"/><Relationship Id="rId39" Type="http://schemas.openxmlformats.org/officeDocument/2006/relationships/tags" Target="../tags/tag276.xml"/><Relationship Id="rId21" Type="http://schemas.openxmlformats.org/officeDocument/2006/relationships/tags" Target="../tags/tag258.xml"/><Relationship Id="rId34" Type="http://schemas.openxmlformats.org/officeDocument/2006/relationships/tags" Target="../tags/tag271.xml"/><Relationship Id="rId42" Type="http://schemas.openxmlformats.org/officeDocument/2006/relationships/tags" Target="../tags/tag279.xml"/><Relationship Id="rId47" Type="http://schemas.openxmlformats.org/officeDocument/2006/relationships/tags" Target="../tags/tag284.xml"/><Relationship Id="rId50" Type="http://schemas.openxmlformats.org/officeDocument/2006/relationships/tags" Target="../tags/tag287.xml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9" Type="http://schemas.openxmlformats.org/officeDocument/2006/relationships/tags" Target="../tags/tag266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32" Type="http://schemas.openxmlformats.org/officeDocument/2006/relationships/tags" Target="../tags/tag269.xml"/><Relationship Id="rId37" Type="http://schemas.openxmlformats.org/officeDocument/2006/relationships/tags" Target="../tags/tag274.xml"/><Relationship Id="rId40" Type="http://schemas.openxmlformats.org/officeDocument/2006/relationships/tags" Target="../tags/tag277.xml"/><Relationship Id="rId45" Type="http://schemas.openxmlformats.org/officeDocument/2006/relationships/tags" Target="../tags/tag282.xml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28" Type="http://schemas.openxmlformats.org/officeDocument/2006/relationships/tags" Target="../tags/tag265.xml"/><Relationship Id="rId36" Type="http://schemas.openxmlformats.org/officeDocument/2006/relationships/tags" Target="../tags/tag273.xml"/><Relationship Id="rId49" Type="http://schemas.openxmlformats.org/officeDocument/2006/relationships/tags" Target="../tags/tag286.xml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tags" Target="../tags/tag268.xml"/><Relationship Id="rId44" Type="http://schemas.openxmlformats.org/officeDocument/2006/relationships/tags" Target="../tags/tag281.xml"/><Relationship Id="rId52" Type="http://schemas.openxmlformats.org/officeDocument/2006/relationships/notesSlide" Target="../notesSlides/notesSlide16.xml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Relationship Id="rId27" Type="http://schemas.openxmlformats.org/officeDocument/2006/relationships/tags" Target="../tags/tag264.xml"/><Relationship Id="rId30" Type="http://schemas.openxmlformats.org/officeDocument/2006/relationships/tags" Target="../tags/tag267.xml"/><Relationship Id="rId35" Type="http://schemas.openxmlformats.org/officeDocument/2006/relationships/tags" Target="../tags/tag272.xml"/><Relationship Id="rId43" Type="http://schemas.openxmlformats.org/officeDocument/2006/relationships/tags" Target="../tags/tag280.xml"/><Relationship Id="rId48" Type="http://schemas.openxmlformats.org/officeDocument/2006/relationships/tags" Target="../tags/tag285.xml"/><Relationship Id="rId8" Type="http://schemas.openxmlformats.org/officeDocument/2006/relationships/tags" Target="../tags/tag245.xml"/><Relationship Id="rId51" Type="http://schemas.openxmlformats.org/officeDocument/2006/relationships/slideLayout" Target="../slideLayouts/slideLayout6.xml"/><Relationship Id="rId3" Type="http://schemas.openxmlformats.org/officeDocument/2006/relationships/tags" Target="../tags/tag240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tags" Target="../tags/tag262.xml"/><Relationship Id="rId33" Type="http://schemas.openxmlformats.org/officeDocument/2006/relationships/tags" Target="../tags/tag270.xml"/><Relationship Id="rId38" Type="http://schemas.openxmlformats.org/officeDocument/2006/relationships/tags" Target="../tags/tag275.xml"/><Relationship Id="rId46" Type="http://schemas.openxmlformats.org/officeDocument/2006/relationships/tags" Target="../tags/tag283.xml"/><Relationship Id="rId20" Type="http://schemas.openxmlformats.org/officeDocument/2006/relationships/tags" Target="../tags/tag257.xml"/><Relationship Id="rId41" Type="http://schemas.openxmlformats.org/officeDocument/2006/relationships/tags" Target="../tags/tag278.xml"/><Relationship Id="rId1" Type="http://schemas.openxmlformats.org/officeDocument/2006/relationships/tags" Target="../tags/tag238.xml"/><Relationship Id="rId6" Type="http://schemas.openxmlformats.org/officeDocument/2006/relationships/tags" Target="../tags/tag2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88.xml"/><Relationship Id="rId7" Type="http://schemas.openxmlformats.org/officeDocument/2006/relationships/image" Target="../media/image3.em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21" Type="http://schemas.openxmlformats.org/officeDocument/2006/relationships/tags" Target="../tags/tag23.xml"/><Relationship Id="rId34" Type="http://schemas.openxmlformats.org/officeDocument/2006/relationships/tags" Target="../tags/tag36.xml"/><Relationship Id="rId7" Type="http://schemas.openxmlformats.org/officeDocument/2006/relationships/tags" Target="../tags/tag9.xml"/><Relationship Id="rId71" Type="http://schemas.openxmlformats.org/officeDocument/2006/relationships/image" Target="../media/image27.svg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tags" Target="../tags/tag31.xml"/><Relationship Id="rId70" Type="http://schemas.openxmlformats.org/officeDocument/2006/relationships/image" Target="../media/image8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37" Type="http://schemas.openxmlformats.org/officeDocument/2006/relationships/image" Target="../media/image7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notesSlide" Target="../notesSlides/notesSlide4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tags" Target="../tags/tag33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slideLayout" Target="../slideLayouts/slideLayout6.xml"/><Relationship Id="rId69" Type="http://schemas.openxmlformats.org/officeDocument/2006/relationships/image" Target="../media/image25.svg"/><Relationship Id="rId8" Type="http://schemas.openxmlformats.org/officeDocument/2006/relationships/tags" Target="../tags/tag10.xml"/><Relationship Id="rId72" Type="http://schemas.openxmlformats.org/officeDocument/2006/relationships/image" Target="../media/image9.png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62.xml"/><Relationship Id="rId21" Type="http://schemas.openxmlformats.org/officeDocument/2006/relationships/tags" Target="../tags/tag57.xml"/><Relationship Id="rId42" Type="http://schemas.openxmlformats.org/officeDocument/2006/relationships/tags" Target="../tags/tag78.xml"/><Relationship Id="rId47" Type="http://schemas.openxmlformats.org/officeDocument/2006/relationships/tags" Target="../tags/tag83.xml"/><Relationship Id="rId63" Type="http://schemas.openxmlformats.org/officeDocument/2006/relationships/tags" Target="../tags/tag99.xml"/><Relationship Id="rId68" Type="http://schemas.openxmlformats.org/officeDocument/2006/relationships/tags" Target="../tags/tag104.xml"/><Relationship Id="rId84" Type="http://schemas.openxmlformats.org/officeDocument/2006/relationships/tags" Target="../tags/tag120.xml"/><Relationship Id="rId89" Type="http://schemas.openxmlformats.org/officeDocument/2006/relationships/tags" Target="../tags/tag125.xml"/><Relationship Id="rId112" Type="http://schemas.openxmlformats.org/officeDocument/2006/relationships/notesSlide" Target="../notesSlides/notesSlide9.xml"/><Relationship Id="rId16" Type="http://schemas.openxmlformats.org/officeDocument/2006/relationships/tags" Target="../tags/tag52.xml"/><Relationship Id="rId107" Type="http://schemas.openxmlformats.org/officeDocument/2006/relationships/tags" Target="../tags/tag143.xml"/><Relationship Id="rId11" Type="http://schemas.openxmlformats.org/officeDocument/2006/relationships/tags" Target="../tags/tag47.xml"/><Relationship Id="rId32" Type="http://schemas.openxmlformats.org/officeDocument/2006/relationships/tags" Target="../tags/tag68.xml"/><Relationship Id="rId37" Type="http://schemas.openxmlformats.org/officeDocument/2006/relationships/tags" Target="../tags/tag73.xml"/><Relationship Id="rId53" Type="http://schemas.openxmlformats.org/officeDocument/2006/relationships/tags" Target="../tags/tag89.xml"/><Relationship Id="rId58" Type="http://schemas.openxmlformats.org/officeDocument/2006/relationships/tags" Target="../tags/tag94.xml"/><Relationship Id="rId74" Type="http://schemas.openxmlformats.org/officeDocument/2006/relationships/tags" Target="../tags/tag110.xml"/><Relationship Id="rId79" Type="http://schemas.openxmlformats.org/officeDocument/2006/relationships/tags" Target="../tags/tag115.xml"/><Relationship Id="rId102" Type="http://schemas.openxmlformats.org/officeDocument/2006/relationships/tags" Target="../tags/tag138.xml"/><Relationship Id="rId5" Type="http://schemas.openxmlformats.org/officeDocument/2006/relationships/tags" Target="../tags/tag41.xml"/><Relationship Id="rId90" Type="http://schemas.openxmlformats.org/officeDocument/2006/relationships/tags" Target="../tags/tag126.xml"/><Relationship Id="rId95" Type="http://schemas.openxmlformats.org/officeDocument/2006/relationships/tags" Target="../tags/tag131.xml"/><Relationship Id="rId22" Type="http://schemas.openxmlformats.org/officeDocument/2006/relationships/tags" Target="../tags/tag58.xml"/><Relationship Id="rId27" Type="http://schemas.openxmlformats.org/officeDocument/2006/relationships/tags" Target="../tags/tag63.xml"/><Relationship Id="rId43" Type="http://schemas.openxmlformats.org/officeDocument/2006/relationships/tags" Target="../tags/tag79.xml"/><Relationship Id="rId48" Type="http://schemas.openxmlformats.org/officeDocument/2006/relationships/tags" Target="../tags/tag84.xml"/><Relationship Id="rId64" Type="http://schemas.openxmlformats.org/officeDocument/2006/relationships/tags" Target="../tags/tag100.xml"/><Relationship Id="rId69" Type="http://schemas.openxmlformats.org/officeDocument/2006/relationships/tags" Target="../tags/tag105.xml"/><Relationship Id="rId113" Type="http://schemas.openxmlformats.org/officeDocument/2006/relationships/image" Target="../media/image13.png"/><Relationship Id="rId80" Type="http://schemas.openxmlformats.org/officeDocument/2006/relationships/tags" Target="../tags/tag116.xml"/><Relationship Id="rId85" Type="http://schemas.openxmlformats.org/officeDocument/2006/relationships/tags" Target="../tags/tag121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33" Type="http://schemas.openxmlformats.org/officeDocument/2006/relationships/tags" Target="../tags/tag69.xml"/><Relationship Id="rId38" Type="http://schemas.openxmlformats.org/officeDocument/2006/relationships/tags" Target="../tags/tag74.xml"/><Relationship Id="rId59" Type="http://schemas.openxmlformats.org/officeDocument/2006/relationships/tags" Target="../tags/tag95.xml"/><Relationship Id="rId103" Type="http://schemas.openxmlformats.org/officeDocument/2006/relationships/tags" Target="../tags/tag139.xml"/><Relationship Id="rId108" Type="http://schemas.openxmlformats.org/officeDocument/2006/relationships/tags" Target="../tags/tag144.xml"/><Relationship Id="rId54" Type="http://schemas.openxmlformats.org/officeDocument/2006/relationships/tags" Target="../tags/tag90.xml"/><Relationship Id="rId70" Type="http://schemas.openxmlformats.org/officeDocument/2006/relationships/tags" Target="../tags/tag106.xml"/><Relationship Id="rId75" Type="http://schemas.openxmlformats.org/officeDocument/2006/relationships/tags" Target="../tags/tag111.xml"/><Relationship Id="rId91" Type="http://schemas.openxmlformats.org/officeDocument/2006/relationships/tags" Target="../tags/tag127.xml"/><Relationship Id="rId96" Type="http://schemas.openxmlformats.org/officeDocument/2006/relationships/tags" Target="../tags/tag13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5" Type="http://schemas.openxmlformats.org/officeDocument/2006/relationships/tags" Target="../tags/tag51.xml"/><Relationship Id="rId23" Type="http://schemas.openxmlformats.org/officeDocument/2006/relationships/tags" Target="../tags/tag59.xml"/><Relationship Id="rId28" Type="http://schemas.openxmlformats.org/officeDocument/2006/relationships/tags" Target="../tags/tag64.xml"/><Relationship Id="rId36" Type="http://schemas.openxmlformats.org/officeDocument/2006/relationships/tags" Target="../tags/tag72.xml"/><Relationship Id="rId49" Type="http://schemas.openxmlformats.org/officeDocument/2006/relationships/tags" Target="../tags/tag85.xml"/><Relationship Id="rId57" Type="http://schemas.openxmlformats.org/officeDocument/2006/relationships/tags" Target="../tags/tag93.xml"/><Relationship Id="rId106" Type="http://schemas.openxmlformats.org/officeDocument/2006/relationships/tags" Target="../tags/tag142.xml"/><Relationship Id="rId114" Type="http://schemas.openxmlformats.org/officeDocument/2006/relationships/image" Target="../media/image14.png"/><Relationship Id="rId10" Type="http://schemas.openxmlformats.org/officeDocument/2006/relationships/tags" Target="../tags/tag46.xml"/><Relationship Id="rId31" Type="http://schemas.openxmlformats.org/officeDocument/2006/relationships/tags" Target="../tags/tag67.xml"/><Relationship Id="rId44" Type="http://schemas.openxmlformats.org/officeDocument/2006/relationships/tags" Target="../tags/tag80.xml"/><Relationship Id="rId52" Type="http://schemas.openxmlformats.org/officeDocument/2006/relationships/tags" Target="../tags/tag88.xml"/><Relationship Id="rId60" Type="http://schemas.openxmlformats.org/officeDocument/2006/relationships/tags" Target="../tags/tag96.xml"/><Relationship Id="rId65" Type="http://schemas.openxmlformats.org/officeDocument/2006/relationships/tags" Target="../tags/tag101.xml"/><Relationship Id="rId73" Type="http://schemas.openxmlformats.org/officeDocument/2006/relationships/tags" Target="../tags/tag109.xml"/><Relationship Id="rId78" Type="http://schemas.openxmlformats.org/officeDocument/2006/relationships/tags" Target="../tags/tag114.xml"/><Relationship Id="rId81" Type="http://schemas.openxmlformats.org/officeDocument/2006/relationships/tags" Target="../tags/tag117.xml"/><Relationship Id="rId86" Type="http://schemas.openxmlformats.org/officeDocument/2006/relationships/tags" Target="../tags/tag122.xml"/><Relationship Id="rId94" Type="http://schemas.openxmlformats.org/officeDocument/2006/relationships/tags" Target="../tags/tag130.xml"/><Relationship Id="rId99" Type="http://schemas.openxmlformats.org/officeDocument/2006/relationships/tags" Target="../tags/tag135.xml"/><Relationship Id="rId101" Type="http://schemas.openxmlformats.org/officeDocument/2006/relationships/tags" Target="../tags/tag137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39" Type="http://schemas.openxmlformats.org/officeDocument/2006/relationships/tags" Target="../tags/tag75.xml"/><Relationship Id="rId109" Type="http://schemas.openxmlformats.org/officeDocument/2006/relationships/tags" Target="../tags/tag145.xml"/><Relationship Id="rId34" Type="http://schemas.openxmlformats.org/officeDocument/2006/relationships/tags" Target="../tags/tag70.xml"/><Relationship Id="rId50" Type="http://schemas.openxmlformats.org/officeDocument/2006/relationships/tags" Target="../tags/tag86.xml"/><Relationship Id="rId55" Type="http://schemas.openxmlformats.org/officeDocument/2006/relationships/tags" Target="../tags/tag91.xml"/><Relationship Id="rId76" Type="http://schemas.openxmlformats.org/officeDocument/2006/relationships/tags" Target="../tags/tag112.xml"/><Relationship Id="rId97" Type="http://schemas.openxmlformats.org/officeDocument/2006/relationships/tags" Target="../tags/tag133.xml"/><Relationship Id="rId104" Type="http://schemas.openxmlformats.org/officeDocument/2006/relationships/tags" Target="../tags/tag140.xml"/><Relationship Id="rId7" Type="http://schemas.openxmlformats.org/officeDocument/2006/relationships/tags" Target="../tags/tag43.xml"/><Relationship Id="rId71" Type="http://schemas.openxmlformats.org/officeDocument/2006/relationships/tags" Target="../tags/tag107.xml"/><Relationship Id="rId92" Type="http://schemas.openxmlformats.org/officeDocument/2006/relationships/tags" Target="../tags/tag128.xml"/><Relationship Id="rId2" Type="http://schemas.openxmlformats.org/officeDocument/2006/relationships/tags" Target="../tags/tag38.xml"/><Relationship Id="rId29" Type="http://schemas.openxmlformats.org/officeDocument/2006/relationships/tags" Target="../tags/tag65.xml"/><Relationship Id="rId24" Type="http://schemas.openxmlformats.org/officeDocument/2006/relationships/tags" Target="../tags/tag60.xml"/><Relationship Id="rId40" Type="http://schemas.openxmlformats.org/officeDocument/2006/relationships/tags" Target="../tags/tag76.xml"/><Relationship Id="rId45" Type="http://schemas.openxmlformats.org/officeDocument/2006/relationships/tags" Target="../tags/tag81.xml"/><Relationship Id="rId66" Type="http://schemas.openxmlformats.org/officeDocument/2006/relationships/tags" Target="../tags/tag102.xml"/><Relationship Id="rId87" Type="http://schemas.openxmlformats.org/officeDocument/2006/relationships/tags" Target="../tags/tag123.xml"/><Relationship Id="rId110" Type="http://schemas.openxmlformats.org/officeDocument/2006/relationships/tags" Target="../tags/tag146.xml"/><Relationship Id="rId61" Type="http://schemas.openxmlformats.org/officeDocument/2006/relationships/tags" Target="../tags/tag97.xml"/><Relationship Id="rId82" Type="http://schemas.openxmlformats.org/officeDocument/2006/relationships/tags" Target="../tags/tag118.xml"/><Relationship Id="rId19" Type="http://schemas.openxmlformats.org/officeDocument/2006/relationships/tags" Target="../tags/tag55.xml"/><Relationship Id="rId14" Type="http://schemas.openxmlformats.org/officeDocument/2006/relationships/tags" Target="../tags/tag50.xml"/><Relationship Id="rId30" Type="http://schemas.openxmlformats.org/officeDocument/2006/relationships/tags" Target="../tags/tag66.xml"/><Relationship Id="rId35" Type="http://schemas.openxmlformats.org/officeDocument/2006/relationships/tags" Target="../tags/tag71.xml"/><Relationship Id="rId56" Type="http://schemas.openxmlformats.org/officeDocument/2006/relationships/tags" Target="../tags/tag92.xml"/><Relationship Id="rId77" Type="http://schemas.openxmlformats.org/officeDocument/2006/relationships/tags" Target="../tags/tag113.xml"/><Relationship Id="rId100" Type="http://schemas.openxmlformats.org/officeDocument/2006/relationships/tags" Target="../tags/tag136.xml"/><Relationship Id="rId105" Type="http://schemas.openxmlformats.org/officeDocument/2006/relationships/tags" Target="../tags/tag141.xml"/><Relationship Id="rId8" Type="http://schemas.openxmlformats.org/officeDocument/2006/relationships/tags" Target="../tags/tag44.xml"/><Relationship Id="rId51" Type="http://schemas.openxmlformats.org/officeDocument/2006/relationships/tags" Target="../tags/tag87.xml"/><Relationship Id="rId72" Type="http://schemas.openxmlformats.org/officeDocument/2006/relationships/tags" Target="../tags/tag108.xml"/><Relationship Id="rId93" Type="http://schemas.openxmlformats.org/officeDocument/2006/relationships/tags" Target="../tags/tag129.xml"/><Relationship Id="rId98" Type="http://schemas.openxmlformats.org/officeDocument/2006/relationships/tags" Target="../tags/tag134.xml"/><Relationship Id="rId3" Type="http://schemas.openxmlformats.org/officeDocument/2006/relationships/tags" Target="../tags/tag39.xml"/><Relationship Id="rId25" Type="http://schemas.openxmlformats.org/officeDocument/2006/relationships/tags" Target="../tags/tag61.xml"/><Relationship Id="rId46" Type="http://schemas.openxmlformats.org/officeDocument/2006/relationships/tags" Target="../tags/tag82.xml"/><Relationship Id="rId67" Type="http://schemas.openxmlformats.org/officeDocument/2006/relationships/tags" Target="../tags/tag103.xml"/><Relationship Id="rId20" Type="http://schemas.openxmlformats.org/officeDocument/2006/relationships/tags" Target="../tags/tag56.xml"/><Relationship Id="rId41" Type="http://schemas.openxmlformats.org/officeDocument/2006/relationships/tags" Target="../tags/tag77.xml"/><Relationship Id="rId62" Type="http://schemas.openxmlformats.org/officeDocument/2006/relationships/tags" Target="../tags/tag98.xml"/><Relationship Id="rId83" Type="http://schemas.openxmlformats.org/officeDocument/2006/relationships/tags" Target="../tags/tag119.xml"/><Relationship Id="rId88" Type="http://schemas.openxmlformats.org/officeDocument/2006/relationships/tags" Target="../tags/tag124.xml"/><Relationship Id="rId11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2" t="23385" r="4689" b="22051"/>
          <a:stretch/>
        </p:blipFill>
        <p:spPr>
          <a:xfrm rot="20171739" flipH="1">
            <a:off x="8437576" y="2923803"/>
            <a:ext cx="4235601" cy="49415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0" y="585697"/>
            <a:ext cx="4570358" cy="258118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356561" y="4656387"/>
            <a:ext cx="473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适应于人工智能，大数据，区块链等</a:t>
            </a:r>
            <a:r>
              <a:rPr lang="en-US" altLang="zh-CN" dirty="0" err="1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演示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6034" y="5142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汇报人：千图网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99282" y="1263555"/>
            <a:ext cx="20249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2019</a:t>
            </a:r>
            <a:endParaRPr lang="en-US" altLang="zh-CN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3" name="37 - Freef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97216" y="-818706"/>
            <a:ext cx="609601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5394" y="3260889"/>
            <a:ext cx="6026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科技类商业计划书</a:t>
            </a:r>
            <a:endParaRPr lang="zh-CN" altLang="en-US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0" name="PA_黑鸣_文本框 7"/>
          <p:cNvSpPr txBox="1"/>
          <p:nvPr>
            <p:custDataLst>
              <p:tags r:id="rId3"/>
            </p:custDataLst>
          </p:nvPr>
        </p:nvSpPr>
        <p:spPr>
          <a:xfrm>
            <a:off x="5999049" y="3030209"/>
            <a:ext cx="180000" cy="180000"/>
          </a:xfrm>
          <a:prstGeom prst="rect">
            <a:avLst/>
          </a:prstGeom>
          <a:noFill/>
        </p:spPr>
        <p:txBody>
          <a:bodyPr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0"/>
              </a:lnSpc>
            </a:pPr>
            <a:r>
              <a:rPr lang="zh-CN" altLang="en-US" spc="-12000" dirty="0">
                <a:solidFill>
                  <a:srgbClr val="66D15D"/>
                </a:solidFill>
              </a:rPr>
              <a:t>●●●●●●●●●●●●●●●●●●●●●●●●●●●●●●●●●●●●●●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1652447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rand(1)*(1.42+#ppt_h)-0.71-0.5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rand(1)*(1.42+#ppt_w)-0.71-0.5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000" y="2000"/>
                                    </p:animScale>
                                    <p:animEffect transition="out" filter="fade">
                                      <p:cBhvr>
                                        <p:cTn id="59" dur="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28" grpId="0"/>
      <p:bldP spid="29" grpId="0" build="allAtOnce"/>
      <p:bldP spid="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ṣḷîḓ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31BF7B9-D465-416A-A0BB-6DB641B57197}"/>
              </a:ext>
            </a:extLst>
          </p:cNvPr>
          <p:cNvSpPr/>
          <p:nvPr/>
        </p:nvSpPr>
        <p:spPr bwMode="auto">
          <a:xfrm flipH="1">
            <a:off x="8651651" y="5367571"/>
            <a:ext cx="1309069" cy="579475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5" name="íṩliḑ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CDF95CE-88CF-4311-A8F3-F3C2048C29C6}"/>
              </a:ext>
            </a:extLst>
          </p:cNvPr>
          <p:cNvSpPr/>
          <p:nvPr/>
        </p:nvSpPr>
        <p:spPr bwMode="auto">
          <a:xfrm flipH="1">
            <a:off x="9517986" y="5400196"/>
            <a:ext cx="1235364" cy="546848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6" name="î$ḷïḋ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44AAD39-6967-4A09-A851-46EDCFA10870}"/>
              </a:ext>
            </a:extLst>
          </p:cNvPr>
          <p:cNvSpPr/>
          <p:nvPr/>
        </p:nvSpPr>
        <p:spPr bwMode="auto">
          <a:xfrm>
            <a:off x="1933449" y="5361866"/>
            <a:ext cx="1321955" cy="585179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7" name="íśľïd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03CE735-DBF2-4FC0-BF20-AAD23655F948}"/>
              </a:ext>
            </a:extLst>
          </p:cNvPr>
          <p:cNvSpPr/>
          <p:nvPr/>
        </p:nvSpPr>
        <p:spPr bwMode="auto">
          <a:xfrm>
            <a:off x="1462458" y="5427078"/>
            <a:ext cx="1174639" cy="519967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8" name="îSḷíḋ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3A866CC-B6CE-4CA7-B83E-8E0C3562A820}"/>
              </a:ext>
            </a:extLst>
          </p:cNvPr>
          <p:cNvSpPr/>
          <p:nvPr/>
        </p:nvSpPr>
        <p:spPr bwMode="auto">
          <a:xfrm>
            <a:off x="3446576" y="5309606"/>
            <a:ext cx="1440015" cy="637439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9" name="íṩlíḍ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A9F8BF-374D-4CCB-85B8-AC05E9781552}"/>
              </a:ext>
            </a:extLst>
          </p:cNvPr>
          <p:cNvSpPr/>
          <p:nvPr/>
        </p:nvSpPr>
        <p:spPr bwMode="auto">
          <a:xfrm>
            <a:off x="2975585" y="5380641"/>
            <a:ext cx="1279542" cy="566405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0" name="íšļíḓ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6B2A6B-1EF1-4490-A560-F3229694FEAA}"/>
              </a:ext>
            </a:extLst>
          </p:cNvPr>
          <p:cNvSpPr/>
          <p:nvPr/>
        </p:nvSpPr>
        <p:spPr bwMode="auto">
          <a:xfrm flipH="1">
            <a:off x="7136426" y="5309606"/>
            <a:ext cx="1440015" cy="637439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1" name="îşliḋ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30AE8F6-5D3E-4955-9670-E38925598356}"/>
              </a:ext>
            </a:extLst>
          </p:cNvPr>
          <p:cNvSpPr/>
          <p:nvPr/>
        </p:nvSpPr>
        <p:spPr bwMode="auto">
          <a:xfrm flipH="1">
            <a:off x="8133707" y="5400196"/>
            <a:ext cx="1235364" cy="546848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2" name="i$ľïḍ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C3A231-091A-4066-B53F-C5C22A774FB3}"/>
              </a:ext>
            </a:extLst>
          </p:cNvPr>
          <p:cNvSpPr/>
          <p:nvPr/>
        </p:nvSpPr>
        <p:spPr bwMode="auto">
          <a:xfrm>
            <a:off x="4654688" y="5380641"/>
            <a:ext cx="1279542" cy="566405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3" name="iṡļid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3C6A5F1-2835-43A0-986E-4F2F2D79239D}"/>
              </a:ext>
            </a:extLst>
          </p:cNvPr>
          <p:cNvSpPr/>
          <p:nvPr/>
        </p:nvSpPr>
        <p:spPr bwMode="auto">
          <a:xfrm flipH="1">
            <a:off x="6619381" y="5400196"/>
            <a:ext cx="1235364" cy="546848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4" name="işlïḓ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693BA9D-3C5A-4D0B-B2A9-06217F947A08}"/>
              </a:ext>
            </a:extLst>
          </p:cNvPr>
          <p:cNvSpPr/>
          <p:nvPr/>
        </p:nvSpPr>
        <p:spPr bwMode="auto">
          <a:xfrm flipH="1">
            <a:off x="6142915" y="5475565"/>
            <a:ext cx="1065101" cy="471480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5" name="íṩḻîḍ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7E142D5-0126-4BB4-BCE7-D8D2364BBAE9}"/>
              </a:ext>
            </a:extLst>
          </p:cNvPr>
          <p:cNvSpPr/>
          <p:nvPr/>
        </p:nvSpPr>
        <p:spPr bwMode="auto">
          <a:xfrm>
            <a:off x="5502920" y="5560560"/>
            <a:ext cx="873094" cy="386485"/>
          </a:xfrm>
          <a:custGeom>
            <a:avLst/>
            <a:gdLst>
              <a:gd name="connsiteX0" fmla="*/ 209004 w 607356"/>
              <a:gd name="connsiteY0" fmla="*/ 184735 h 268854"/>
              <a:gd name="connsiteX1" fmla="*/ 179922 w 607356"/>
              <a:gd name="connsiteY1" fmla="*/ 213672 h 268854"/>
              <a:gd name="connsiteX2" fmla="*/ 209004 w 607356"/>
              <a:gd name="connsiteY2" fmla="*/ 242705 h 268854"/>
              <a:gd name="connsiteX3" fmla="*/ 237990 w 607356"/>
              <a:gd name="connsiteY3" fmla="*/ 213672 h 268854"/>
              <a:gd name="connsiteX4" fmla="*/ 209004 w 607356"/>
              <a:gd name="connsiteY4" fmla="*/ 184735 h 268854"/>
              <a:gd name="connsiteX5" fmla="*/ 481586 w 607356"/>
              <a:gd name="connsiteY5" fmla="*/ 183959 h 268854"/>
              <a:gd name="connsiteX6" fmla="*/ 452497 w 607356"/>
              <a:gd name="connsiteY6" fmla="*/ 212896 h 268854"/>
              <a:gd name="connsiteX7" fmla="*/ 481586 w 607356"/>
              <a:gd name="connsiteY7" fmla="*/ 241929 h 268854"/>
              <a:gd name="connsiteX8" fmla="*/ 510579 w 607356"/>
              <a:gd name="connsiteY8" fmla="*/ 212896 h 268854"/>
              <a:gd name="connsiteX9" fmla="*/ 481586 w 607356"/>
              <a:gd name="connsiteY9" fmla="*/ 183959 h 268854"/>
              <a:gd name="connsiteX10" fmla="*/ 209004 w 607356"/>
              <a:gd name="connsiteY10" fmla="*/ 158490 h 268854"/>
              <a:gd name="connsiteX11" fmla="*/ 264280 w 607356"/>
              <a:gd name="connsiteY11" fmla="*/ 213672 h 268854"/>
              <a:gd name="connsiteX12" fmla="*/ 209004 w 607356"/>
              <a:gd name="connsiteY12" fmla="*/ 268854 h 268854"/>
              <a:gd name="connsiteX13" fmla="*/ 153633 w 607356"/>
              <a:gd name="connsiteY13" fmla="*/ 213672 h 268854"/>
              <a:gd name="connsiteX14" fmla="*/ 209004 w 607356"/>
              <a:gd name="connsiteY14" fmla="*/ 158490 h 268854"/>
              <a:gd name="connsiteX15" fmla="*/ 481586 w 607356"/>
              <a:gd name="connsiteY15" fmla="*/ 157714 h 268854"/>
              <a:gd name="connsiteX16" fmla="*/ 536874 w 607356"/>
              <a:gd name="connsiteY16" fmla="*/ 212896 h 268854"/>
              <a:gd name="connsiteX17" fmla="*/ 481586 w 607356"/>
              <a:gd name="connsiteY17" fmla="*/ 268078 h 268854"/>
              <a:gd name="connsiteX18" fmla="*/ 426298 w 607356"/>
              <a:gd name="connsiteY18" fmla="*/ 212896 h 268854"/>
              <a:gd name="connsiteX19" fmla="*/ 481586 w 607356"/>
              <a:gd name="connsiteY19" fmla="*/ 157714 h 268854"/>
              <a:gd name="connsiteX20" fmla="*/ 368970 w 607356"/>
              <a:gd name="connsiteY20" fmla="*/ 107406 h 268854"/>
              <a:gd name="connsiteX21" fmla="*/ 363288 w 607356"/>
              <a:gd name="connsiteY21" fmla="*/ 113079 h 268854"/>
              <a:gd name="connsiteX22" fmla="*/ 368970 w 607356"/>
              <a:gd name="connsiteY22" fmla="*/ 118656 h 268854"/>
              <a:gd name="connsiteX23" fmla="*/ 392951 w 607356"/>
              <a:gd name="connsiteY23" fmla="*/ 118656 h 268854"/>
              <a:gd name="connsiteX24" fmla="*/ 398537 w 607356"/>
              <a:gd name="connsiteY24" fmla="*/ 113079 h 268854"/>
              <a:gd name="connsiteX25" fmla="*/ 392951 w 607356"/>
              <a:gd name="connsiteY25" fmla="*/ 107406 h 268854"/>
              <a:gd name="connsiteX26" fmla="*/ 332276 w 607356"/>
              <a:gd name="connsiteY26" fmla="*/ 22693 h 268854"/>
              <a:gd name="connsiteX27" fmla="*/ 197926 w 607356"/>
              <a:gd name="connsiteY27" fmla="*/ 84232 h 268854"/>
              <a:gd name="connsiteX28" fmla="*/ 410094 w 607356"/>
              <a:gd name="connsiteY28" fmla="*/ 84040 h 268854"/>
              <a:gd name="connsiteX29" fmla="*/ 414717 w 607356"/>
              <a:gd name="connsiteY29" fmla="*/ 44424 h 268854"/>
              <a:gd name="connsiteX30" fmla="*/ 332276 w 607356"/>
              <a:gd name="connsiteY30" fmla="*/ 22693 h 268854"/>
              <a:gd name="connsiteX31" fmla="*/ 332276 w 607356"/>
              <a:gd name="connsiteY31" fmla="*/ 0 h 268854"/>
              <a:gd name="connsiteX32" fmla="*/ 569003 w 607356"/>
              <a:gd name="connsiteY32" fmla="*/ 81444 h 268854"/>
              <a:gd name="connsiteX33" fmla="*/ 584991 w 607356"/>
              <a:gd name="connsiteY33" fmla="*/ 95867 h 268854"/>
              <a:gd name="connsiteX34" fmla="*/ 548586 w 607356"/>
              <a:gd name="connsiteY34" fmla="*/ 210869 h 268854"/>
              <a:gd name="connsiteX35" fmla="*/ 481555 w 607356"/>
              <a:gd name="connsiteY35" fmla="*/ 145964 h 268854"/>
              <a:gd name="connsiteX36" fmla="*/ 414524 w 607356"/>
              <a:gd name="connsiteY36" fmla="*/ 211061 h 268854"/>
              <a:gd name="connsiteX37" fmla="*/ 275551 w 607356"/>
              <a:gd name="connsiteY37" fmla="*/ 211061 h 268854"/>
              <a:gd name="connsiteX38" fmla="*/ 209001 w 607356"/>
              <a:gd name="connsiteY38" fmla="*/ 147118 h 268854"/>
              <a:gd name="connsiteX39" fmla="*/ 142356 w 607356"/>
              <a:gd name="connsiteY39" fmla="*/ 210869 h 268854"/>
              <a:gd name="connsiteX40" fmla="*/ 60686 w 607356"/>
              <a:gd name="connsiteY40" fmla="*/ 210580 h 268854"/>
              <a:gd name="connsiteX41" fmla="*/ 56352 w 607356"/>
              <a:gd name="connsiteY41" fmla="*/ 84328 h 268854"/>
              <a:gd name="connsiteX42" fmla="*/ 156320 w 607356"/>
              <a:gd name="connsiteY42" fmla="*/ 84232 h 268854"/>
              <a:gd name="connsiteX43" fmla="*/ 222484 w 607356"/>
              <a:gd name="connsiteY43" fmla="*/ 43078 h 268854"/>
              <a:gd name="connsiteX44" fmla="*/ 332276 w 607356"/>
              <a:gd name="connsiteY44" fmla="*/ 0 h 26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356" h="268854">
                <a:moveTo>
                  <a:pt x="209004" y="184735"/>
                </a:moveTo>
                <a:cubicBezTo>
                  <a:pt x="192923" y="184735"/>
                  <a:pt x="179922" y="197713"/>
                  <a:pt x="179922" y="213672"/>
                </a:cubicBezTo>
                <a:cubicBezTo>
                  <a:pt x="179922" y="229631"/>
                  <a:pt x="192923" y="242705"/>
                  <a:pt x="209004" y="242705"/>
                </a:cubicBezTo>
                <a:cubicBezTo>
                  <a:pt x="224990" y="242705"/>
                  <a:pt x="237990" y="229631"/>
                  <a:pt x="237990" y="213672"/>
                </a:cubicBezTo>
                <a:cubicBezTo>
                  <a:pt x="237990" y="197713"/>
                  <a:pt x="224990" y="184735"/>
                  <a:pt x="209004" y="184735"/>
                </a:cubicBezTo>
                <a:close/>
                <a:moveTo>
                  <a:pt x="481586" y="183959"/>
                </a:moveTo>
                <a:cubicBezTo>
                  <a:pt x="465597" y="183959"/>
                  <a:pt x="452497" y="196937"/>
                  <a:pt x="452497" y="212896"/>
                </a:cubicBezTo>
                <a:cubicBezTo>
                  <a:pt x="452497" y="228855"/>
                  <a:pt x="465597" y="241929"/>
                  <a:pt x="481586" y="241929"/>
                </a:cubicBezTo>
                <a:cubicBezTo>
                  <a:pt x="497575" y="241929"/>
                  <a:pt x="510579" y="228855"/>
                  <a:pt x="510579" y="212896"/>
                </a:cubicBezTo>
                <a:cubicBezTo>
                  <a:pt x="510579" y="196937"/>
                  <a:pt x="497575" y="183959"/>
                  <a:pt x="481586" y="183959"/>
                </a:cubicBezTo>
                <a:close/>
                <a:moveTo>
                  <a:pt x="209004" y="158490"/>
                </a:moveTo>
                <a:cubicBezTo>
                  <a:pt x="239435" y="158490"/>
                  <a:pt x="264280" y="183197"/>
                  <a:pt x="264280" y="213672"/>
                </a:cubicBezTo>
                <a:cubicBezTo>
                  <a:pt x="264280" y="244147"/>
                  <a:pt x="239435" y="268854"/>
                  <a:pt x="209004" y="268854"/>
                </a:cubicBezTo>
                <a:cubicBezTo>
                  <a:pt x="178478" y="268854"/>
                  <a:pt x="153633" y="244147"/>
                  <a:pt x="153633" y="213672"/>
                </a:cubicBezTo>
                <a:cubicBezTo>
                  <a:pt x="153633" y="183197"/>
                  <a:pt x="178478" y="158490"/>
                  <a:pt x="209004" y="158490"/>
                </a:cubicBezTo>
                <a:close/>
                <a:moveTo>
                  <a:pt x="481586" y="157714"/>
                </a:moveTo>
                <a:cubicBezTo>
                  <a:pt x="512120" y="157714"/>
                  <a:pt x="536874" y="182517"/>
                  <a:pt x="536874" y="212896"/>
                </a:cubicBezTo>
                <a:cubicBezTo>
                  <a:pt x="536874" y="243371"/>
                  <a:pt x="512120" y="268078"/>
                  <a:pt x="481586" y="268078"/>
                </a:cubicBezTo>
                <a:cubicBezTo>
                  <a:pt x="451053" y="268078"/>
                  <a:pt x="426298" y="243371"/>
                  <a:pt x="426298" y="212896"/>
                </a:cubicBezTo>
                <a:cubicBezTo>
                  <a:pt x="426298" y="182517"/>
                  <a:pt x="451053" y="157714"/>
                  <a:pt x="481586" y="157714"/>
                </a:cubicBezTo>
                <a:close/>
                <a:moveTo>
                  <a:pt x="368970" y="107406"/>
                </a:moveTo>
                <a:cubicBezTo>
                  <a:pt x="365792" y="107406"/>
                  <a:pt x="363288" y="109906"/>
                  <a:pt x="363288" y="113079"/>
                </a:cubicBezTo>
                <a:cubicBezTo>
                  <a:pt x="363288" y="116156"/>
                  <a:pt x="365792" y="118656"/>
                  <a:pt x="368970" y="118656"/>
                </a:cubicBezTo>
                <a:lnTo>
                  <a:pt x="392951" y="118656"/>
                </a:lnTo>
                <a:cubicBezTo>
                  <a:pt x="396033" y="118656"/>
                  <a:pt x="398537" y="116156"/>
                  <a:pt x="398537" y="113079"/>
                </a:cubicBezTo>
                <a:cubicBezTo>
                  <a:pt x="398537" y="109906"/>
                  <a:pt x="396033" y="107406"/>
                  <a:pt x="392951" y="107406"/>
                </a:cubicBezTo>
                <a:close/>
                <a:moveTo>
                  <a:pt x="332276" y="22693"/>
                </a:moveTo>
                <a:cubicBezTo>
                  <a:pt x="302902" y="22693"/>
                  <a:pt x="240109" y="57886"/>
                  <a:pt x="197926" y="84232"/>
                </a:cubicBezTo>
                <a:cubicBezTo>
                  <a:pt x="263897" y="84136"/>
                  <a:pt x="342485" y="84040"/>
                  <a:pt x="410094" y="84040"/>
                </a:cubicBezTo>
                <a:lnTo>
                  <a:pt x="414717" y="44424"/>
                </a:lnTo>
                <a:cubicBezTo>
                  <a:pt x="379082" y="31827"/>
                  <a:pt x="347589" y="22693"/>
                  <a:pt x="332276" y="22693"/>
                </a:cubicBezTo>
                <a:close/>
                <a:moveTo>
                  <a:pt x="332276" y="0"/>
                </a:moveTo>
                <a:cubicBezTo>
                  <a:pt x="383898" y="0"/>
                  <a:pt x="563706" y="79040"/>
                  <a:pt x="569003" y="81444"/>
                </a:cubicBezTo>
                <a:cubicBezTo>
                  <a:pt x="574300" y="83751"/>
                  <a:pt x="579308" y="87021"/>
                  <a:pt x="584991" y="95867"/>
                </a:cubicBezTo>
                <a:cubicBezTo>
                  <a:pt x="609068" y="133079"/>
                  <a:pt x="632278" y="205484"/>
                  <a:pt x="548586" y="210869"/>
                </a:cubicBezTo>
                <a:cubicBezTo>
                  <a:pt x="547430" y="174907"/>
                  <a:pt x="517864" y="145964"/>
                  <a:pt x="481555" y="145964"/>
                </a:cubicBezTo>
                <a:cubicBezTo>
                  <a:pt x="445247" y="145964"/>
                  <a:pt x="415583" y="175003"/>
                  <a:pt x="414524" y="211061"/>
                </a:cubicBezTo>
                <a:lnTo>
                  <a:pt x="275551" y="211061"/>
                </a:lnTo>
                <a:cubicBezTo>
                  <a:pt x="274202" y="175580"/>
                  <a:pt x="244828" y="147118"/>
                  <a:pt x="209001" y="147118"/>
                </a:cubicBezTo>
                <a:cubicBezTo>
                  <a:pt x="173174" y="147118"/>
                  <a:pt x="143800" y="175484"/>
                  <a:pt x="142356" y="210869"/>
                </a:cubicBezTo>
                <a:cubicBezTo>
                  <a:pt x="135807" y="210773"/>
                  <a:pt x="64442" y="210580"/>
                  <a:pt x="60686" y="210580"/>
                </a:cubicBezTo>
                <a:cubicBezTo>
                  <a:pt x="-29555" y="210580"/>
                  <a:pt x="-9042" y="84328"/>
                  <a:pt x="56352" y="84328"/>
                </a:cubicBezTo>
                <a:cubicBezTo>
                  <a:pt x="61167" y="84328"/>
                  <a:pt x="100847" y="84328"/>
                  <a:pt x="156320" y="84232"/>
                </a:cubicBezTo>
                <a:cubicBezTo>
                  <a:pt x="162773" y="79809"/>
                  <a:pt x="190028" y="61636"/>
                  <a:pt x="222484" y="43078"/>
                </a:cubicBezTo>
                <a:cubicBezTo>
                  <a:pt x="272661" y="14519"/>
                  <a:pt x="309644" y="0"/>
                  <a:pt x="332276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/>
          </a:p>
        </p:txBody>
      </p:sp>
      <p:sp>
        <p:nvSpPr>
          <p:cNvPr id="16" name="işļîḋ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086F385-2A9A-4C21-9AA0-24E1763DF642}"/>
              </a:ext>
            </a:extLst>
          </p:cNvPr>
          <p:cNvSpPr/>
          <p:nvPr/>
        </p:nvSpPr>
        <p:spPr bwMode="auto">
          <a:xfrm flipH="1">
            <a:off x="1432658" y="5944240"/>
            <a:ext cx="9325320" cy="19014"/>
          </a:xfrm>
          <a:custGeom>
            <a:avLst/>
            <a:gdLst>
              <a:gd name="T0" fmla="*/ 0 w 4002"/>
              <a:gd name="T1" fmla="*/ 0 h 15"/>
              <a:gd name="T2" fmla="*/ 4002 w 4002"/>
              <a:gd name="T3" fmla="*/ 0 h 15"/>
              <a:gd name="T4" fmla="*/ 4002 w 4002"/>
              <a:gd name="T5" fmla="*/ 15 h 15"/>
              <a:gd name="T6" fmla="*/ 0 w 4002"/>
              <a:gd name="T7" fmla="*/ 15 h 15"/>
              <a:gd name="T8" fmla="*/ 0 w 4002"/>
              <a:gd name="T9" fmla="*/ 0 h 15"/>
              <a:gd name="T10" fmla="*/ 0 w 4002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02" h="15">
                <a:moveTo>
                  <a:pt x="0" y="0"/>
                </a:moveTo>
                <a:lnTo>
                  <a:pt x="4002" y="0"/>
                </a:lnTo>
                <a:lnTo>
                  <a:pt x="4002" y="15"/>
                </a:lnTo>
                <a:lnTo>
                  <a:pt x="0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zh-CN" altLang="en-US" sz="2200"/>
          </a:p>
        </p:txBody>
      </p:sp>
      <p:grpSp>
        <p:nvGrpSpPr>
          <p:cNvPr id="17" name="îśḻîḍ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1330C73-6109-4A9F-A541-86C440A0A6C3}"/>
              </a:ext>
            </a:extLst>
          </p:cNvPr>
          <p:cNvGrpSpPr/>
          <p:nvPr/>
        </p:nvGrpSpPr>
        <p:grpSpPr>
          <a:xfrm>
            <a:off x="4255127" y="4430164"/>
            <a:ext cx="4873590" cy="1562280"/>
            <a:chOff x="3860455" y="2519221"/>
            <a:chExt cx="5668222" cy="1817008"/>
          </a:xfrm>
        </p:grpSpPr>
        <p:sp>
          <p:nvSpPr>
            <p:cNvPr id="43" name="íṣḷ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CEA2F56-1A72-457C-A25C-0BEBAA7F05FB}"/>
                </a:ext>
              </a:extLst>
            </p:cNvPr>
            <p:cNvSpPr/>
            <p:nvPr/>
          </p:nvSpPr>
          <p:spPr bwMode="auto">
            <a:xfrm flipH="1">
              <a:off x="3860455" y="2525382"/>
              <a:ext cx="5668222" cy="1810847"/>
            </a:xfrm>
            <a:custGeom>
              <a:avLst/>
              <a:gdLst>
                <a:gd name="T0" fmla="*/ 1669 w 1770"/>
                <a:gd name="T1" fmla="*/ 139 h 564"/>
                <a:gd name="T2" fmla="*/ 1745 w 1770"/>
                <a:gd name="T3" fmla="*/ 223 h 564"/>
                <a:gd name="T4" fmla="*/ 1765 w 1770"/>
                <a:gd name="T5" fmla="*/ 344 h 564"/>
                <a:gd name="T6" fmla="*/ 1760 w 1770"/>
                <a:gd name="T7" fmla="*/ 367 h 564"/>
                <a:gd name="T8" fmla="*/ 1750 w 1770"/>
                <a:gd name="T9" fmla="*/ 397 h 564"/>
                <a:gd name="T10" fmla="*/ 1746 w 1770"/>
                <a:gd name="T11" fmla="*/ 430 h 564"/>
                <a:gd name="T12" fmla="*/ 1711 w 1770"/>
                <a:gd name="T13" fmla="*/ 428 h 564"/>
                <a:gd name="T14" fmla="*/ 1705 w 1770"/>
                <a:gd name="T15" fmla="*/ 433 h 564"/>
                <a:gd name="T16" fmla="*/ 1548 w 1770"/>
                <a:gd name="T17" fmla="*/ 471 h 564"/>
                <a:gd name="T18" fmla="*/ 1527 w 1770"/>
                <a:gd name="T19" fmla="*/ 453 h 564"/>
                <a:gd name="T20" fmla="*/ 1467 w 1770"/>
                <a:gd name="T21" fmla="*/ 521 h 564"/>
                <a:gd name="T22" fmla="*/ 1272 w 1770"/>
                <a:gd name="T23" fmla="*/ 471 h 564"/>
                <a:gd name="T24" fmla="*/ 1212 w 1770"/>
                <a:gd name="T25" fmla="*/ 479 h 564"/>
                <a:gd name="T26" fmla="*/ 485 w 1770"/>
                <a:gd name="T27" fmla="*/ 479 h 564"/>
                <a:gd name="T28" fmla="*/ 438 w 1770"/>
                <a:gd name="T29" fmla="*/ 471 h 564"/>
                <a:gd name="T30" fmla="*/ 219 w 1770"/>
                <a:gd name="T31" fmla="*/ 496 h 564"/>
                <a:gd name="T32" fmla="*/ 174 w 1770"/>
                <a:gd name="T33" fmla="*/ 477 h 564"/>
                <a:gd name="T34" fmla="*/ 64 w 1770"/>
                <a:gd name="T35" fmla="*/ 459 h 564"/>
                <a:gd name="T36" fmla="*/ 10 w 1770"/>
                <a:gd name="T37" fmla="*/ 432 h 564"/>
                <a:gd name="T38" fmla="*/ 1 w 1770"/>
                <a:gd name="T39" fmla="*/ 332 h 564"/>
                <a:gd name="T40" fmla="*/ 20 w 1770"/>
                <a:gd name="T41" fmla="*/ 303 h 564"/>
                <a:gd name="T42" fmla="*/ 159 w 1770"/>
                <a:gd name="T43" fmla="*/ 201 h 564"/>
                <a:gd name="T44" fmla="*/ 168 w 1770"/>
                <a:gd name="T45" fmla="*/ 199 h 564"/>
                <a:gd name="T46" fmla="*/ 177 w 1770"/>
                <a:gd name="T47" fmla="*/ 196 h 564"/>
                <a:gd name="T48" fmla="*/ 305 w 1770"/>
                <a:gd name="T49" fmla="*/ 170 h 564"/>
                <a:gd name="T50" fmla="*/ 494 w 1770"/>
                <a:gd name="T51" fmla="*/ 157 h 564"/>
                <a:gd name="T52" fmla="*/ 773 w 1770"/>
                <a:gd name="T53" fmla="*/ 29 h 564"/>
                <a:gd name="T54" fmla="*/ 777 w 1770"/>
                <a:gd name="T55" fmla="*/ 28 h 564"/>
                <a:gd name="T56" fmla="*/ 814 w 1770"/>
                <a:gd name="T57" fmla="*/ 19 h 564"/>
                <a:gd name="T58" fmla="*/ 1035 w 1770"/>
                <a:gd name="T59" fmla="*/ 2 h 564"/>
                <a:gd name="T60" fmla="*/ 1298 w 1770"/>
                <a:gd name="T61" fmla="*/ 7 h 564"/>
                <a:gd name="T62" fmla="*/ 1322 w 1770"/>
                <a:gd name="T63" fmla="*/ 3 h 564"/>
                <a:gd name="T64" fmla="*/ 1321 w 1770"/>
                <a:gd name="T65" fmla="*/ 14 h 564"/>
                <a:gd name="T66" fmla="*/ 1513 w 1770"/>
                <a:gd name="T67" fmla="*/ 66 h 564"/>
                <a:gd name="T68" fmla="*/ 1652 w 1770"/>
                <a:gd name="T69" fmla="*/ 136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0" h="564">
                  <a:moveTo>
                    <a:pt x="1652" y="136"/>
                  </a:moveTo>
                  <a:cubicBezTo>
                    <a:pt x="1657" y="136"/>
                    <a:pt x="1663" y="137"/>
                    <a:pt x="1669" y="139"/>
                  </a:cubicBezTo>
                  <a:cubicBezTo>
                    <a:pt x="1692" y="144"/>
                    <a:pt x="1709" y="160"/>
                    <a:pt x="1725" y="177"/>
                  </a:cubicBezTo>
                  <a:cubicBezTo>
                    <a:pt x="1737" y="190"/>
                    <a:pt x="1743" y="206"/>
                    <a:pt x="1745" y="223"/>
                  </a:cubicBezTo>
                  <a:cubicBezTo>
                    <a:pt x="1748" y="246"/>
                    <a:pt x="1745" y="271"/>
                    <a:pt x="1742" y="294"/>
                  </a:cubicBezTo>
                  <a:cubicBezTo>
                    <a:pt x="1763" y="311"/>
                    <a:pt x="1770" y="313"/>
                    <a:pt x="1765" y="344"/>
                  </a:cubicBezTo>
                  <a:cubicBezTo>
                    <a:pt x="1764" y="351"/>
                    <a:pt x="1763" y="358"/>
                    <a:pt x="1761" y="364"/>
                  </a:cubicBezTo>
                  <a:cubicBezTo>
                    <a:pt x="1760" y="367"/>
                    <a:pt x="1760" y="367"/>
                    <a:pt x="1760" y="367"/>
                  </a:cubicBezTo>
                  <a:cubicBezTo>
                    <a:pt x="1758" y="368"/>
                    <a:pt x="1758" y="368"/>
                    <a:pt x="1758" y="368"/>
                  </a:cubicBezTo>
                  <a:cubicBezTo>
                    <a:pt x="1755" y="379"/>
                    <a:pt x="1751" y="387"/>
                    <a:pt x="1750" y="397"/>
                  </a:cubicBezTo>
                  <a:cubicBezTo>
                    <a:pt x="1749" y="407"/>
                    <a:pt x="1748" y="416"/>
                    <a:pt x="1747" y="425"/>
                  </a:cubicBezTo>
                  <a:cubicBezTo>
                    <a:pt x="1746" y="430"/>
                    <a:pt x="1746" y="430"/>
                    <a:pt x="1746" y="430"/>
                  </a:cubicBezTo>
                  <a:cubicBezTo>
                    <a:pt x="1714" y="428"/>
                    <a:pt x="1714" y="428"/>
                    <a:pt x="1714" y="428"/>
                  </a:cubicBezTo>
                  <a:cubicBezTo>
                    <a:pt x="1713" y="428"/>
                    <a:pt x="1712" y="428"/>
                    <a:pt x="1711" y="428"/>
                  </a:cubicBezTo>
                  <a:cubicBezTo>
                    <a:pt x="1709" y="430"/>
                    <a:pt x="1708" y="432"/>
                    <a:pt x="1705" y="433"/>
                  </a:cubicBezTo>
                  <a:cubicBezTo>
                    <a:pt x="1705" y="433"/>
                    <a:pt x="1705" y="433"/>
                    <a:pt x="1705" y="433"/>
                  </a:cubicBezTo>
                  <a:cubicBezTo>
                    <a:pt x="1664" y="450"/>
                    <a:pt x="1621" y="461"/>
                    <a:pt x="1577" y="467"/>
                  </a:cubicBezTo>
                  <a:cubicBezTo>
                    <a:pt x="1567" y="468"/>
                    <a:pt x="1558" y="470"/>
                    <a:pt x="1548" y="471"/>
                  </a:cubicBezTo>
                  <a:cubicBezTo>
                    <a:pt x="1542" y="472"/>
                    <a:pt x="1535" y="473"/>
                    <a:pt x="1531" y="468"/>
                  </a:cubicBezTo>
                  <a:cubicBezTo>
                    <a:pt x="1527" y="465"/>
                    <a:pt x="1527" y="459"/>
                    <a:pt x="1527" y="453"/>
                  </a:cubicBezTo>
                  <a:cubicBezTo>
                    <a:pt x="1523" y="451"/>
                    <a:pt x="1519" y="448"/>
                    <a:pt x="1515" y="447"/>
                  </a:cubicBezTo>
                  <a:cubicBezTo>
                    <a:pt x="1508" y="476"/>
                    <a:pt x="1492" y="502"/>
                    <a:pt x="1467" y="521"/>
                  </a:cubicBezTo>
                  <a:cubicBezTo>
                    <a:pt x="1411" y="564"/>
                    <a:pt x="1330" y="553"/>
                    <a:pt x="1288" y="496"/>
                  </a:cubicBezTo>
                  <a:cubicBezTo>
                    <a:pt x="1282" y="488"/>
                    <a:pt x="1276" y="480"/>
                    <a:pt x="1272" y="471"/>
                  </a:cubicBezTo>
                  <a:cubicBezTo>
                    <a:pt x="1263" y="470"/>
                    <a:pt x="1253" y="468"/>
                    <a:pt x="1244" y="466"/>
                  </a:cubicBezTo>
                  <a:cubicBezTo>
                    <a:pt x="1236" y="476"/>
                    <a:pt x="1224" y="479"/>
                    <a:pt x="1212" y="479"/>
                  </a:cubicBezTo>
                  <a:cubicBezTo>
                    <a:pt x="1212" y="479"/>
                    <a:pt x="1212" y="479"/>
                    <a:pt x="1212" y="479"/>
                  </a:cubicBezTo>
                  <a:cubicBezTo>
                    <a:pt x="485" y="479"/>
                    <a:pt x="485" y="479"/>
                    <a:pt x="485" y="479"/>
                  </a:cubicBezTo>
                  <a:cubicBezTo>
                    <a:pt x="479" y="479"/>
                    <a:pt x="474" y="477"/>
                    <a:pt x="470" y="473"/>
                  </a:cubicBezTo>
                  <a:cubicBezTo>
                    <a:pt x="460" y="472"/>
                    <a:pt x="449" y="471"/>
                    <a:pt x="438" y="471"/>
                  </a:cubicBezTo>
                  <a:cubicBezTo>
                    <a:pt x="430" y="491"/>
                    <a:pt x="416" y="508"/>
                    <a:pt x="399" y="521"/>
                  </a:cubicBezTo>
                  <a:cubicBezTo>
                    <a:pt x="343" y="564"/>
                    <a:pt x="262" y="553"/>
                    <a:pt x="219" y="496"/>
                  </a:cubicBezTo>
                  <a:cubicBezTo>
                    <a:pt x="214" y="490"/>
                    <a:pt x="210" y="484"/>
                    <a:pt x="207" y="477"/>
                  </a:cubicBezTo>
                  <a:cubicBezTo>
                    <a:pt x="196" y="477"/>
                    <a:pt x="185" y="477"/>
                    <a:pt x="174" y="477"/>
                  </a:cubicBezTo>
                  <a:cubicBezTo>
                    <a:pt x="166" y="479"/>
                    <a:pt x="153" y="476"/>
                    <a:pt x="145" y="475"/>
                  </a:cubicBezTo>
                  <a:cubicBezTo>
                    <a:pt x="118" y="469"/>
                    <a:pt x="91" y="465"/>
                    <a:pt x="64" y="459"/>
                  </a:cubicBezTo>
                  <a:cubicBezTo>
                    <a:pt x="50" y="456"/>
                    <a:pt x="28" y="451"/>
                    <a:pt x="17" y="441"/>
                  </a:cubicBezTo>
                  <a:cubicBezTo>
                    <a:pt x="14" y="438"/>
                    <a:pt x="12" y="435"/>
                    <a:pt x="10" y="432"/>
                  </a:cubicBezTo>
                  <a:cubicBezTo>
                    <a:pt x="4" y="421"/>
                    <a:pt x="5" y="404"/>
                    <a:pt x="5" y="392"/>
                  </a:cubicBezTo>
                  <a:cubicBezTo>
                    <a:pt x="6" y="371"/>
                    <a:pt x="5" y="352"/>
                    <a:pt x="1" y="332"/>
                  </a:cubicBezTo>
                  <a:cubicBezTo>
                    <a:pt x="0" y="325"/>
                    <a:pt x="0" y="318"/>
                    <a:pt x="4" y="312"/>
                  </a:cubicBezTo>
                  <a:cubicBezTo>
                    <a:pt x="8" y="308"/>
                    <a:pt x="14" y="306"/>
                    <a:pt x="20" y="303"/>
                  </a:cubicBezTo>
                  <a:cubicBezTo>
                    <a:pt x="21" y="246"/>
                    <a:pt x="114" y="215"/>
                    <a:pt x="157" y="202"/>
                  </a:cubicBezTo>
                  <a:cubicBezTo>
                    <a:pt x="159" y="201"/>
                    <a:pt x="159" y="201"/>
                    <a:pt x="159" y="201"/>
                  </a:cubicBezTo>
                  <a:cubicBezTo>
                    <a:pt x="160" y="201"/>
                    <a:pt x="161" y="200"/>
                    <a:pt x="163" y="200"/>
                  </a:cubicBezTo>
                  <a:cubicBezTo>
                    <a:pt x="165" y="200"/>
                    <a:pt x="166" y="199"/>
                    <a:pt x="168" y="199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73" y="197"/>
                    <a:pt x="175" y="197"/>
                    <a:pt x="177" y="196"/>
                  </a:cubicBezTo>
                  <a:cubicBezTo>
                    <a:pt x="178" y="196"/>
                    <a:pt x="178" y="196"/>
                    <a:pt x="178" y="196"/>
                  </a:cubicBezTo>
                  <a:cubicBezTo>
                    <a:pt x="219" y="185"/>
                    <a:pt x="263" y="177"/>
                    <a:pt x="305" y="170"/>
                  </a:cubicBezTo>
                  <a:cubicBezTo>
                    <a:pt x="359" y="162"/>
                    <a:pt x="412" y="157"/>
                    <a:pt x="466" y="152"/>
                  </a:cubicBezTo>
                  <a:cubicBezTo>
                    <a:pt x="477" y="152"/>
                    <a:pt x="484" y="154"/>
                    <a:pt x="494" y="157"/>
                  </a:cubicBezTo>
                  <a:cubicBezTo>
                    <a:pt x="545" y="128"/>
                    <a:pt x="596" y="101"/>
                    <a:pt x="649" y="76"/>
                  </a:cubicBezTo>
                  <a:cubicBezTo>
                    <a:pt x="689" y="58"/>
                    <a:pt x="731" y="41"/>
                    <a:pt x="773" y="29"/>
                  </a:cubicBezTo>
                  <a:cubicBezTo>
                    <a:pt x="773" y="29"/>
                    <a:pt x="773" y="29"/>
                    <a:pt x="773" y="29"/>
                  </a:cubicBezTo>
                  <a:cubicBezTo>
                    <a:pt x="775" y="29"/>
                    <a:pt x="776" y="28"/>
                    <a:pt x="777" y="28"/>
                  </a:cubicBezTo>
                  <a:cubicBezTo>
                    <a:pt x="789" y="24"/>
                    <a:pt x="802" y="21"/>
                    <a:pt x="814" y="19"/>
                  </a:cubicBezTo>
                  <a:cubicBezTo>
                    <a:pt x="814" y="19"/>
                    <a:pt x="814" y="19"/>
                    <a:pt x="814" y="19"/>
                  </a:cubicBezTo>
                  <a:cubicBezTo>
                    <a:pt x="815" y="19"/>
                    <a:pt x="815" y="19"/>
                    <a:pt x="815" y="19"/>
                  </a:cubicBezTo>
                  <a:cubicBezTo>
                    <a:pt x="888" y="10"/>
                    <a:pt x="962" y="3"/>
                    <a:pt x="1035" y="2"/>
                  </a:cubicBezTo>
                  <a:cubicBezTo>
                    <a:pt x="1116" y="0"/>
                    <a:pt x="1198" y="4"/>
                    <a:pt x="1278" y="14"/>
                  </a:cubicBezTo>
                  <a:cubicBezTo>
                    <a:pt x="1285" y="11"/>
                    <a:pt x="1291" y="9"/>
                    <a:pt x="1298" y="7"/>
                  </a:cubicBezTo>
                  <a:cubicBezTo>
                    <a:pt x="1304" y="5"/>
                    <a:pt x="1310" y="2"/>
                    <a:pt x="1316" y="2"/>
                  </a:cubicBezTo>
                  <a:cubicBezTo>
                    <a:pt x="1318" y="2"/>
                    <a:pt x="1320" y="2"/>
                    <a:pt x="1322" y="3"/>
                  </a:cubicBezTo>
                  <a:cubicBezTo>
                    <a:pt x="1323" y="3"/>
                    <a:pt x="1323" y="4"/>
                    <a:pt x="1324" y="5"/>
                  </a:cubicBezTo>
                  <a:cubicBezTo>
                    <a:pt x="1326" y="9"/>
                    <a:pt x="1323" y="12"/>
                    <a:pt x="1321" y="14"/>
                  </a:cubicBezTo>
                  <a:cubicBezTo>
                    <a:pt x="1320" y="16"/>
                    <a:pt x="1318" y="17"/>
                    <a:pt x="1318" y="19"/>
                  </a:cubicBezTo>
                  <a:cubicBezTo>
                    <a:pt x="1384" y="29"/>
                    <a:pt x="1449" y="42"/>
                    <a:pt x="1513" y="66"/>
                  </a:cubicBezTo>
                  <a:cubicBezTo>
                    <a:pt x="1556" y="83"/>
                    <a:pt x="1597" y="103"/>
                    <a:pt x="1637" y="127"/>
                  </a:cubicBezTo>
                  <a:cubicBezTo>
                    <a:pt x="1642" y="130"/>
                    <a:pt x="1647" y="133"/>
                    <a:pt x="1652" y="136"/>
                  </a:cubicBezTo>
                  <a:close/>
                </a:path>
              </a:pathLst>
            </a:custGeom>
            <a:solidFill>
              <a:srgbClr val="8F8F8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44" name="ïṣ1î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6720139-1351-4268-9DE6-ECD77F0380C5}"/>
                </a:ext>
              </a:extLst>
            </p:cNvPr>
            <p:cNvSpPr/>
            <p:nvPr/>
          </p:nvSpPr>
          <p:spPr bwMode="auto">
            <a:xfrm flipH="1">
              <a:off x="3883572" y="2519221"/>
              <a:ext cx="5638942" cy="1538062"/>
            </a:xfrm>
            <a:custGeom>
              <a:avLst/>
              <a:gdLst>
                <a:gd name="T0" fmla="*/ 1574 w 1761"/>
                <a:gd name="T1" fmla="*/ 463 h 479"/>
                <a:gd name="T2" fmla="*/ 1702 w 1761"/>
                <a:gd name="T3" fmla="*/ 429 h 479"/>
                <a:gd name="T4" fmla="*/ 1702 w 1761"/>
                <a:gd name="T5" fmla="*/ 429 h 479"/>
                <a:gd name="T6" fmla="*/ 1709 w 1761"/>
                <a:gd name="T7" fmla="*/ 395 h 479"/>
                <a:gd name="T8" fmla="*/ 1753 w 1761"/>
                <a:gd name="T9" fmla="*/ 365 h 479"/>
                <a:gd name="T10" fmla="*/ 1753 w 1761"/>
                <a:gd name="T11" fmla="*/ 365 h 479"/>
                <a:gd name="T12" fmla="*/ 1756 w 1761"/>
                <a:gd name="T13" fmla="*/ 344 h 479"/>
                <a:gd name="T14" fmla="*/ 1734 w 1761"/>
                <a:gd name="T15" fmla="*/ 299 h 479"/>
                <a:gd name="T16" fmla="*/ 1729 w 1761"/>
                <a:gd name="T17" fmla="*/ 198 h 479"/>
                <a:gd name="T18" fmla="*/ 1591 w 1761"/>
                <a:gd name="T19" fmla="*/ 128 h 479"/>
                <a:gd name="T20" fmla="*/ 1285 w 1761"/>
                <a:gd name="T21" fmla="*/ 30 h 479"/>
                <a:gd name="T22" fmla="*/ 813 w 1761"/>
                <a:gd name="T23" fmla="*/ 26 h 479"/>
                <a:gd name="T24" fmla="*/ 493 w 1761"/>
                <a:gd name="T25" fmla="*/ 165 h 479"/>
                <a:gd name="T26" fmla="*/ 464 w 1761"/>
                <a:gd name="T27" fmla="*/ 160 h 479"/>
                <a:gd name="T28" fmla="*/ 24 w 1761"/>
                <a:gd name="T29" fmla="*/ 309 h 479"/>
                <a:gd name="T30" fmla="*/ 5 w 1761"/>
                <a:gd name="T31" fmla="*/ 333 h 479"/>
                <a:gd name="T32" fmla="*/ 19 w 1761"/>
                <a:gd name="T33" fmla="*/ 439 h 479"/>
                <a:gd name="T34" fmla="*/ 144 w 1761"/>
                <a:gd name="T35" fmla="*/ 471 h 479"/>
                <a:gd name="T36" fmla="*/ 177 w 1761"/>
                <a:gd name="T37" fmla="*/ 453 h 479"/>
                <a:gd name="T38" fmla="*/ 175 w 1761"/>
                <a:gd name="T39" fmla="*/ 430 h 479"/>
                <a:gd name="T40" fmla="*/ 319 w 1761"/>
                <a:gd name="T41" fmla="*/ 286 h 479"/>
                <a:gd name="T42" fmla="*/ 466 w 1761"/>
                <a:gd name="T43" fmla="*/ 430 h 479"/>
                <a:gd name="T44" fmla="*/ 483 w 1761"/>
                <a:gd name="T45" fmla="*/ 476 h 479"/>
                <a:gd name="T46" fmla="*/ 1210 w 1761"/>
                <a:gd name="T47" fmla="*/ 476 h 479"/>
                <a:gd name="T48" fmla="*/ 1243 w 1761"/>
                <a:gd name="T49" fmla="*/ 430 h 479"/>
                <a:gd name="T50" fmla="*/ 1388 w 1761"/>
                <a:gd name="T51" fmla="*/ 286 h 479"/>
                <a:gd name="T52" fmla="*/ 1532 w 1761"/>
                <a:gd name="T53" fmla="*/ 430 h 479"/>
                <a:gd name="T54" fmla="*/ 1574 w 1761"/>
                <a:gd name="T55" fmla="*/ 463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1" h="479">
                  <a:moveTo>
                    <a:pt x="1574" y="463"/>
                  </a:moveTo>
                  <a:cubicBezTo>
                    <a:pt x="1620" y="457"/>
                    <a:pt x="1664" y="445"/>
                    <a:pt x="1702" y="429"/>
                  </a:cubicBezTo>
                  <a:cubicBezTo>
                    <a:pt x="1702" y="429"/>
                    <a:pt x="1702" y="429"/>
                    <a:pt x="1702" y="429"/>
                  </a:cubicBezTo>
                  <a:cubicBezTo>
                    <a:pt x="1709" y="395"/>
                    <a:pt x="1709" y="395"/>
                    <a:pt x="1709" y="395"/>
                  </a:cubicBezTo>
                  <a:cubicBezTo>
                    <a:pt x="1715" y="368"/>
                    <a:pt x="1729" y="370"/>
                    <a:pt x="1753" y="365"/>
                  </a:cubicBezTo>
                  <a:cubicBezTo>
                    <a:pt x="1753" y="365"/>
                    <a:pt x="1753" y="365"/>
                    <a:pt x="1753" y="365"/>
                  </a:cubicBezTo>
                  <a:cubicBezTo>
                    <a:pt x="1754" y="358"/>
                    <a:pt x="1755" y="351"/>
                    <a:pt x="1756" y="344"/>
                  </a:cubicBezTo>
                  <a:cubicBezTo>
                    <a:pt x="1761" y="315"/>
                    <a:pt x="1757" y="318"/>
                    <a:pt x="1734" y="299"/>
                  </a:cubicBezTo>
                  <a:cubicBezTo>
                    <a:pt x="1738" y="265"/>
                    <a:pt x="1741" y="230"/>
                    <a:pt x="1729" y="198"/>
                  </a:cubicBezTo>
                  <a:cubicBezTo>
                    <a:pt x="1661" y="148"/>
                    <a:pt x="1628" y="141"/>
                    <a:pt x="1591" y="128"/>
                  </a:cubicBezTo>
                  <a:cubicBezTo>
                    <a:pt x="1444" y="53"/>
                    <a:pt x="1377" y="50"/>
                    <a:pt x="1285" y="30"/>
                  </a:cubicBezTo>
                  <a:cubicBezTo>
                    <a:pt x="1144" y="0"/>
                    <a:pt x="985" y="6"/>
                    <a:pt x="813" y="26"/>
                  </a:cubicBezTo>
                  <a:cubicBezTo>
                    <a:pt x="728" y="44"/>
                    <a:pt x="634" y="85"/>
                    <a:pt x="493" y="165"/>
                  </a:cubicBezTo>
                  <a:cubicBezTo>
                    <a:pt x="485" y="162"/>
                    <a:pt x="477" y="159"/>
                    <a:pt x="464" y="160"/>
                  </a:cubicBezTo>
                  <a:cubicBezTo>
                    <a:pt x="187" y="182"/>
                    <a:pt x="20" y="235"/>
                    <a:pt x="24" y="309"/>
                  </a:cubicBezTo>
                  <a:cubicBezTo>
                    <a:pt x="10" y="316"/>
                    <a:pt x="2" y="315"/>
                    <a:pt x="5" y="333"/>
                  </a:cubicBezTo>
                  <a:cubicBezTo>
                    <a:pt x="16" y="389"/>
                    <a:pt x="0" y="421"/>
                    <a:pt x="19" y="439"/>
                  </a:cubicBezTo>
                  <a:cubicBezTo>
                    <a:pt x="35" y="453"/>
                    <a:pt x="79" y="459"/>
                    <a:pt x="144" y="471"/>
                  </a:cubicBezTo>
                  <a:cubicBezTo>
                    <a:pt x="171" y="476"/>
                    <a:pt x="181" y="479"/>
                    <a:pt x="177" y="453"/>
                  </a:cubicBezTo>
                  <a:cubicBezTo>
                    <a:pt x="175" y="446"/>
                    <a:pt x="175" y="438"/>
                    <a:pt x="175" y="430"/>
                  </a:cubicBezTo>
                  <a:cubicBezTo>
                    <a:pt x="175" y="351"/>
                    <a:pt x="239" y="286"/>
                    <a:pt x="319" y="286"/>
                  </a:cubicBezTo>
                  <a:cubicBezTo>
                    <a:pt x="399" y="286"/>
                    <a:pt x="466" y="351"/>
                    <a:pt x="466" y="430"/>
                  </a:cubicBezTo>
                  <a:cubicBezTo>
                    <a:pt x="466" y="449"/>
                    <a:pt x="463" y="475"/>
                    <a:pt x="483" y="476"/>
                  </a:cubicBezTo>
                  <a:cubicBezTo>
                    <a:pt x="1210" y="476"/>
                    <a:pt x="1210" y="476"/>
                    <a:pt x="1210" y="476"/>
                  </a:cubicBezTo>
                  <a:cubicBezTo>
                    <a:pt x="1241" y="475"/>
                    <a:pt x="1243" y="458"/>
                    <a:pt x="1243" y="430"/>
                  </a:cubicBezTo>
                  <a:cubicBezTo>
                    <a:pt x="1243" y="351"/>
                    <a:pt x="1308" y="286"/>
                    <a:pt x="1388" y="286"/>
                  </a:cubicBezTo>
                  <a:cubicBezTo>
                    <a:pt x="1468" y="286"/>
                    <a:pt x="1532" y="350"/>
                    <a:pt x="1532" y="430"/>
                  </a:cubicBezTo>
                  <a:cubicBezTo>
                    <a:pt x="1531" y="475"/>
                    <a:pt x="1522" y="471"/>
                    <a:pt x="1574" y="46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45" name="îṩḷ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ED0BA60-8FC8-46A2-94AC-EFFA9E3E4E8B}"/>
                </a:ext>
              </a:extLst>
            </p:cNvPr>
            <p:cNvSpPr/>
            <p:nvPr/>
          </p:nvSpPr>
          <p:spPr bwMode="auto">
            <a:xfrm flipH="1">
              <a:off x="4020730" y="2961530"/>
              <a:ext cx="5053317" cy="399159"/>
            </a:xfrm>
            <a:custGeom>
              <a:avLst/>
              <a:gdLst>
                <a:gd name="T0" fmla="*/ 14 w 1578"/>
                <a:gd name="T1" fmla="*/ 124 h 124"/>
                <a:gd name="T2" fmla="*/ 870 w 1578"/>
                <a:gd name="T3" fmla="*/ 70 h 124"/>
                <a:gd name="T4" fmla="*/ 1498 w 1578"/>
                <a:gd name="T5" fmla="*/ 67 h 124"/>
                <a:gd name="T6" fmla="*/ 1575 w 1578"/>
                <a:gd name="T7" fmla="*/ 69 h 124"/>
                <a:gd name="T8" fmla="*/ 1460 w 1578"/>
                <a:gd name="T9" fmla="*/ 13 h 124"/>
                <a:gd name="T10" fmla="*/ 1304 w 1578"/>
                <a:gd name="T11" fmla="*/ 31 h 124"/>
                <a:gd name="T12" fmla="*/ 399 w 1578"/>
                <a:gd name="T13" fmla="*/ 52 h 124"/>
                <a:gd name="T14" fmla="*/ 0 w 1578"/>
                <a:gd name="T15" fmla="*/ 117 h 124"/>
                <a:gd name="T16" fmla="*/ 14 w 1578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8" h="124">
                  <a:moveTo>
                    <a:pt x="14" y="124"/>
                  </a:moveTo>
                  <a:cubicBezTo>
                    <a:pt x="252" y="87"/>
                    <a:pt x="576" y="73"/>
                    <a:pt x="870" y="70"/>
                  </a:cubicBezTo>
                  <a:cubicBezTo>
                    <a:pt x="1090" y="67"/>
                    <a:pt x="1302" y="66"/>
                    <a:pt x="1498" y="67"/>
                  </a:cubicBezTo>
                  <a:cubicBezTo>
                    <a:pt x="1534" y="78"/>
                    <a:pt x="1578" y="80"/>
                    <a:pt x="1575" y="69"/>
                  </a:cubicBezTo>
                  <a:cubicBezTo>
                    <a:pt x="1561" y="26"/>
                    <a:pt x="1495" y="0"/>
                    <a:pt x="1460" y="13"/>
                  </a:cubicBezTo>
                  <a:cubicBezTo>
                    <a:pt x="1423" y="26"/>
                    <a:pt x="1351" y="32"/>
                    <a:pt x="1304" y="31"/>
                  </a:cubicBezTo>
                  <a:cubicBezTo>
                    <a:pt x="399" y="52"/>
                    <a:pt x="399" y="52"/>
                    <a:pt x="399" y="52"/>
                  </a:cubicBezTo>
                  <a:cubicBezTo>
                    <a:pt x="262" y="66"/>
                    <a:pt x="127" y="83"/>
                    <a:pt x="0" y="117"/>
                  </a:cubicBezTo>
                  <a:cubicBezTo>
                    <a:pt x="14" y="124"/>
                    <a:pt x="14" y="124"/>
                    <a:pt x="14" y="12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46" name="îṣ1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9F62865-4508-44E6-813B-C010DE0949AA}"/>
                </a:ext>
              </a:extLst>
            </p:cNvPr>
            <p:cNvSpPr/>
            <p:nvPr/>
          </p:nvSpPr>
          <p:spPr bwMode="auto">
            <a:xfrm flipH="1">
              <a:off x="3999156" y="2528466"/>
              <a:ext cx="5184313" cy="719715"/>
            </a:xfrm>
            <a:custGeom>
              <a:avLst/>
              <a:gdLst>
                <a:gd name="T0" fmla="*/ 1619 w 1619"/>
                <a:gd name="T1" fmla="*/ 187 h 224"/>
                <a:gd name="T2" fmla="*/ 1542 w 1619"/>
                <a:gd name="T3" fmla="*/ 140 h 224"/>
                <a:gd name="T4" fmla="*/ 1371 w 1619"/>
                <a:gd name="T5" fmla="*/ 59 h 224"/>
                <a:gd name="T6" fmla="*/ 927 w 1619"/>
                <a:gd name="T7" fmla="*/ 7 h 224"/>
                <a:gd name="T8" fmla="*/ 707 w 1619"/>
                <a:gd name="T9" fmla="*/ 23 h 224"/>
                <a:gd name="T10" fmla="*/ 387 w 1619"/>
                <a:gd name="T11" fmla="*/ 162 h 224"/>
                <a:gd name="T12" fmla="*/ 358 w 1619"/>
                <a:gd name="T13" fmla="*/ 157 h 224"/>
                <a:gd name="T14" fmla="*/ 0 w 1619"/>
                <a:gd name="T15" fmla="*/ 224 h 224"/>
                <a:gd name="T16" fmla="*/ 393 w 1619"/>
                <a:gd name="T17" fmla="*/ 178 h 224"/>
                <a:gd name="T18" fmla="*/ 540 w 1619"/>
                <a:gd name="T19" fmla="*/ 92 h 224"/>
                <a:gd name="T20" fmla="*/ 698 w 1619"/>
                <a:gd name="T21" fmla="*/ 35 h 224"/>
                <a:gd name="T22" fmla="*/ 825 w 1619"/>
                <a:gd name="T23" fmla="*/ 19 h 224"/>
                <a:gd name="T24" fmla="*/ 1494 w 1619"/>
                <a:gd name="T25" fmla="*/ 148 h 224"/>
                <a:gd name="T26" fmla="*/ 1601 w 1619"/>
                <a:gd name="T27" fmla="*/ 193 h 224"/>
                <a:gd name="T28" fmla="*/ 1619 w 1619"/>
                <a:gd name="T29" fmla="*/ 18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9" h="224">
                  <a:moveTo>
                    <a:pt x="1619" y="187"/>
                  </a:moveTo>
                  <a:cubicBezTo>
                    <a:pt x="1584" y="147"/>
                    <a:pt x="1567" y="144"/>
                    <a:pt x="1542" y="140"/>
                  </a:cubicBezTo>
                  <a:cubicBezTo>
                    <a:pt x="1491" y="121"/>
                    <a:pt x="1445" y="82"/>
                    <a:pt x="1371" y="59"/>
                  </a:cubicBezTo>
                  <a:cubicBezTo>
                    <a:pt x="1240" y="19"/>
                    <a:pt x="1073" y="4"/>
                    <a:pt x="927" y="7"/>
                  </a:cubicBezTo>
                  <a:cubicBezTo>
                    <a:pt x="857" y="8"/>
                    <a:pt x="783" y="14"/>
                    <a:pt x="707" y="23"/>
                  </a:cubicBezTo>
                  <a:cubicBezTo>
                    <a:pt x="623" y="41"/>
                    <a:pt x="529" y="82"/>
                    <a:pt x="387" y="162"/>
                  </a:cubicBezTo>
                  <a:cubicBezTo>
                    <a:pt x="379" y="159"/>
                    <a:pt x="371" y="156"/>
                    <a:pt x="358" y="157"/>
                  </a:cubicBezTo>
                  <a:cubicBezTo>
                    <a:pt x="198" y="169"/>
                    <a:pt x="75" y="193"/>
                    <a:pt x="0" y="224"/>
                  </a:cubicBezTo>
                  <a:cubicBezTo>
                    <a:pt x="158" y="188"/>
                    <a:pt x="274" y="175"/>
                    <a:pt x="393" y="178"/>
                  </a:cubicBezTo>
                  <a:cubicBezTo>
                    <a:pt x="443" y="143"/>
                    <a:pt x="492" y="114"/>
                    <a:pt x="540" y="92"/>
                  </a:cubicBezTo>
                  <a:cubicBezTo>
                    <a:pt x="588" y="69"/>
                    <a:pt x="651" y="46"/>
                    <a:pt x="698" y="35"/>
                  </a:cubicBezTo>
                  <a:cubicBezTo>
                    <a:pt x="737" y="25"/>
                    <a:pt x="787" y="22"/>
                    <a:pt x="825" y="19"/>
                  </a:cubicBezTo>
                  <a:cubicBezTo>
                    <a:pt x="1049" y="0"/>
                    <a:pt x="1298" y="28"/>
                    <a:pt x="1494" y="148"/>
                  </a:cubicBezTo>
                  <a:cubicBezTo>
                    <a:pt x="1570" y="149"/>
                    <a:pt x="1557" y="190"/>
                    <a:pt x="1601" y="193"/>
                  </a:cubicBezTo>
                  <a:cubicBezTo>
                    <a:pt x="1619" y="187"/>
                    <a:pt x="1619" y="187"/>
                    <a:pt x="1619" y="18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47" name="îṣḷi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5D5A929-C403-4D0E-A915-C6517740A02C}"/>
                </a:ext>
              </a:extLst>
            </p:cNvPr>
            <p:cNvSpPr/>
            <p:nvPr/>
          </p:nvSpPr>
          <p:spPr bwMode="auto">
            <a:xfrm flipH="1">
              <a:off x="4245733" y="2614769"/>
              <a:ext cx="1027925" cy="388368"/>
            </a:xfrm>
            <a:custGeom>
              <a:avLst/>
              <a:gdLst>
                <a:gd name="T0" fmla="*/ 321 w 321"/>
                <a:gd name="T1" fmla="*/ 113 h 121"/>
                <a:gd name="T2" fmla="*/ 150 w 321"/>
                <a:gd name="T3" fmla="*/ 32 h 121"/>
                <a:gd name="T4" fmla="*/ 7 w 321"/>
                <a:gd name="T5" fmla="*/ 0 h 121"/>
                <a:gd name="T6" fmla="*/ 0 w 321"/>
                <a:gd name="T7" fmla="*/ 14 h 121"/>
                <a:gd name="T8" fmla="*/ 0 w 321"/>
                <a:gd name="T9" fmla="*/ 14 h 121"/>
                <a:gd name="T10" fmla="*/ 273 w 321"/>
                <a:gd name="T11" fmla="*/ 121 h 121"/>
                <a:gd name="T12" fmla="*/ 321 w 321"/>
                <a:gd name="T13" fmla="*/ 1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121">
                  <a:moveTo>
                    <a:pt x="321" y="113"/>
                  </a:moveTo>
                  <a:cubicBezTo>
                    <a:pt x="269" y="84"/>
                    <a:pt x="224" y="55"/>
                    <a:pt x="150" y="32"/>
                  </a:cubicBezTo>
                  <a:cubicBezTo>
                    <a:pt x="106" y="19"/>
                    <a:pt x="57" y="8"/>
                    <a:pt x="7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7" y="36"/>
                    <a:pt x="190" y="70"/>
                    <a:pt x="273" y="121"/>
                  </a:cubicBezTo>
                  <a:cubicBezTo>
                    <a:pt x="321" y="113"/>
                    <a:pt x="321" y="113"/>
                    <a:pt x="321" y="11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48" name="ïṩ1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68416B4-FD24-47D0-9533-45B291AEC7FB}"/>
                </a:ext>
              </a:extLst>
            </p:cNvPr>
            <p:cNvSpPr/>
            <p:nvPr/>
          </p:nvSpPr>
          <p:spPr bwMode="auto">
            <a:xfrm flipH="1">
              <a:off x="4245733" y="2788920"/>
              <a:ext cx="473122" cy="214221"/>
            </a:xfrm>
            <a:custGeom>
              <a:avLst/>
              <a:gdLst>
                <a:gd name="T0" fmla="*/ 148 w 148"/>
                <a:gd name="T1" fmla="*/ 59 h 67"/>
                <a:gd name="T2" fmla="*/ 36 w 148"/>
                <a:gd name="T3" fmla="*/ 0 h 67"/>
                <a:gd name="T4" fmla="*/ 0 w 148"/>
                <a:gd name="T5" fmla="*/ 15 h 67"/>
                <a:gd name="T6" fmla="*/ 100 w 148"/>
                <a:gd name="T7" fmla="*/ 67 h 67"/>
                <a:gd name="T8" fmla="*/ 148 w 148"/>
                <a:gd name="T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67">
                  <a:moveTo>
                    <a:pt x="148" y="59"/>
                  </a:moveTo>
                  <a:cubicBezTo>
                    <a:pt x="111" y="39"/>
                    <a:pt x="78" y="18"/>
                    <a:pt x="36" y="0"/>
                  </a:cubicBezTo>
                  <a:cubicBezTo>
                    <a:pt x="26" y="6"/>
                    <a:pt x="14" y="11"/>
                    <a:pt x="0" y="15"/>
                  </a:cubicBezTo>
                  <a:cubicBezTo>
                    <a:pt x="34" y="30"/>
                    <a:pt x="68" y="48"/>
                    <a:pt x="100" y="67"/>
                  </a:cubicBezTo>
                  <a:cubicBezTo>
                    <a:pt x="148" y="59"/>
                    <a:pt x="148" y="59"/>
                    <a:pt x="148" y="5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49" name="ïṣḻi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CBB88C3-D26E-472C-A8D0-A010CA86B466}"/>
                </a:ext>
              </a:extLst>
            </p:cNvPr>
            <p:cNvSpPr/>
            <p:nvPr/>
          </p:nvSpPr>
          <p:spPr bwMode="auto">
            <a:xfrm flipH="1">
              <a:off x="4270393" y="2617852"/>
              <a:ext cx="973985" cy="366793"/>
            </a:xfrm>
            <a:custGeom>
              <a:avLst/>
              <a:gdLst>
                <a:gd name="T0" fmla="*/ 304 w 304"/>
                <a:gd name="T1" fmla="*/ 107 h 114"/>
                <a:gd name="T2" fmla="*/ 141 w 304"/>
                <a:gd name="T3" fmla="*/ 31 h 114"/>
                <a:gd name="T4" fmla="*/ 4 w 304"/>
                <a:gd name="T5" fmla="*/ 0 h 114"/>
                <a:gd name="T6" fmla="*/ 1 w 304"/>
                <a:gd name="T7" fmla="*/ 6 h 114"/>
                <a:gd name="T8" fmla="*/ 6 w 304"/>
                <a:gd name="T9" fmla="*/ 11 h 114"/>
                <a:gd name="T10" fmla="*/ 252 w 304"/>
                <a:gd name="T11" fmla="*/ 107 h 114"/>
                <a:gd name="T12" fmla="*/ 277 w 304"/>
                <a:gd name="T13" fmla="*/ 112 h 114"/>
                <a:gd name="T14" fmla="*/ 304 w 304"/>
                <a:gd name="T15" fmla="*/ 10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114">
                  <a:moveTo>
                    <a:pt x="304" y="107"/>
                  </a:moveTo>
                  <a:cubicBezTo>
                    <a:pt x="255" y="80"/>
                    <a:pt x="211" y="53"/>
                    <a:pt x="141" y="31"/>
                  </a:cubicBezTo>
                  <a:cubicBezTo>
                    <a:pt x="98" y="18"/>
                    <a:pt x="52" y="8"/>
                    <a:pt x="4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0"/>
                    <a:pt x="6" y="11"/>
                  </a:cubicBezTo>
                  <a:cubicBezTo>
                    <a:pt x="92" y="31"/>
                    <a:pt x="176" y="62"/>
                    <a:pt x="252" y="107"/>
                  </a:cubicBezTo>
                  <a:cubicBezTo>
                    <a:pt x="263" y="113"/>
                    <a:pt x="264" y="114"/>
                    <a:pt x="277" y="112"/>
                  </a:cubicBezTo>
                  <a:cubicBezTo>
                    <a:pt x="304" y="107"/>
                    <a:pt x="304" y="107"/>
                    <a:pt x="304" y="10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0" name="ïŝl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7920C42-7F1F-47F6-99C1-37715102D7A6}"/>
                </a:ext>
              </a:extLst>
            </p:cNvPr>
            <p:cNvSpPr/>
            <p:nvPr/>
          </p:nvSpPr>
          <p:spPr bwMode="auto">
            <a:xfrm flipH="1">
              <a:off x="4270392" y="2788920"/>
              <a:ext cx="423806" cy="195726"/>
            </a:xfrm>
            <a:custGeom>
              <a:avLst/>
              <a:gdLst>
                <a:gd name="T0" fmla="*/ 132 w 132"/>
                <a:gd name="T1" fmla="*/ 54 h 61"/>
                <a:gd name="T2" fmla="*/ 28 w 132"/>
                <a:gd name="T3" fmla="*/ 0 h 61"/>
                <a:gd name="T4" fmla="*/ 0 w 132"/>
                <a:gd name="T5" fmla="*/ 13 h 61"/>
                <a:gd name="T6" fmla="*/ 80 w 132"/>
                <a:gd name="T7" fmla="*/ 54 h 61"/>
                <a:gd name="T8" fmla="*/ 105 w 132"/>
                <a:gd name="T9" fmla="*/ 59 h 61"/>
                <a:gd name="T10" fmla="*/ 132 w 132"/>
                <a:gd name="T11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61">
                  <a:moveTo>
                    <a:pt x="132" y="54"/>
                  </a:moveTo>
                  <a:cubicBezTo>
                    <a:pt x="98" y="36"/>
                    <a:pt x="67" y="17"/>
                    <a:pt x="28" y="0"/>
                  </a:cubicBezTo>
                  <a:cubicBezTo>
                    <a:pt x="20" y="5"/>
                    <a:pt x="11" y="9"/>
                    <a:pt x="0" y="13"/>
                  </a:cubicBezTo>
                  <a:cubicBezTo>
                    <a:pt x="27" y="25"/>
                    <a:pt x="54" y="38"/>
                    <a:pt x="80" y="54"/>
                  </a:cubicBezTo>
                  <a:cubicBezTo>
                    <a:pt x="91" y="60"/>
                    <a:pt x="92" y="61"/>
                    <a:pt x="105" y="59"/>
                  </a:cubicBezTo>
                  <a:cubicBezTo>
                    <a:pt x="132" y="54"/>
                    <a:pt x="132" y="54"/>
                    <a:pt x="132" y="5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1" name="îśļï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9D0F22D-6F3B-4C3D-8423-7A717C5D5C26}"/>
                </a:ext>
              </a:extLst>
            </p:cNvPr>
            <p:cNvSpPr/>
            <p:nvPr/>
          </p:nvSpPr>
          <p:spPr bwMode="auto">
            <a:xfrm flipH="1">
              <a:off x="6902617" y="2602442"/>
              <a:ext cx="1137342" cy="497791"/>
            </a:xfrm>
            <a:custGeom>
              <a:avLst/>
              <a:gdLst>
                <a:gd name="T0" fmla="*/ 350 w 355"/>
                <a:gd name="T1" fmla="*/ 0 h 155"/>
                <a:gd name="T2" fmla="*/ 30 w 355"/>
                <a:gd name="T3" fmla="*/ 139 h 155"/>
                <a:gd name="T4" fmla="*/ 10 w 355"/>
                <a:gd name="T5" fmla="*/ 136 h 155"/>
                <a:gd name="T6" fmla="*/ 0 w 355"/>
                <a:gd name="T7" fmla="*/ 153 h 155"/>
                <a:gd name="T8" fmla="*/ 36 w 355"/>
                <a:gd name="T9" fmla="*/ 155 h 155"/>
                <a:gd name="T10" fmla="*/ 183 w 355"/>
                <a:gd name="T11" fmla="*/ 69 h 155"/>
                <a:gd name="T12" fmla="*/ 341 w 355"/>
                <a:gd name="T13" fmla="*/ 12 h 155"/>
                <a:gd name="T14" fmla="*/ 355 w 355"/>
                <a:gd name="T15" fmla="*/ 9 h 155"/>
                <a:gd name="T16" fmla="*/ 350 w 3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155">
                  <a:moveTo>
                    <a:pt x="350" y="0"/>
                  </a:moveTo>
                  <a:cubicBezTo>
                    <a:pt x="266" y="18"/>
                    <a:pt x="172" y="59"/>
                    <a:pt x="30" y="139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86" y="120"/>
                    <a:pt x="135" y="91"/>
                    <a:pt x="183" y="69"/>
                  </a:cubicBezTo>
                  <a:cubicBezTo>
                    <a:pt x="231" y="46"/>
                    <a:pt x="294" y="23"/>
                    <a:pt x="341" y="12"/>
                  </a:cubicBezTo>
                  <a:cubicBezTo>
                    <a:pt x="346" y="11"/>
                    <a:pt x="350" y="10"/>
                    <a:pt x="355" y="9"/>
                  </a:cubicBezTo>
                  <a:cubicBezTo>
                    <a:pt x="350" y="0"/>
                    <a:pt x="350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52" name="isḻï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3CFBB6A-F7F6-49D5-A5AA-1CA4C9BD246E}"/>
                </a:ext>
              </a:extLst>
            </p:cNvPr>
            <p:cNvSpPr/>
            <p:nvPr/>
          </p:nvSpPr>
          <p:spPr bwMode="auto">
            <a:xfrm flipH="1">
              <a:off x="3940595" y="3787583"/>
              <a:ext cx="132536" cy="98632"/>
            </a:xfrm>
            <a:custGeom>
              <a:avLst/>
              <a:gdLst>
                <a:gd name="T0" fmla="*/ 0 w 86"/>
                <a:gd name="T1" fmla="*/ 60 h 64"/>
                <a:gd name="T2" fmla="*/ 77 w 86"/>
                <a:gd name="T3" fmla="*/ 64 h 64"/>
                <a:gd name="T4" fmla="*/ 86 w 86"/>
                <a:gd name="T5" fmla="*/ 4 h 64"/>
                <a:gd name="T6" fmla="*/ 32 w 86"/>
                <a:gd name="T7" fmla="*/ 0 h 64"/>
                <a:gd name="T8" fmla="*/ 0 w 86"/>
                <a:gd name="T9" fmla="*/ 60 h 64"/>
                <a:gd name="T10" fmla="*/ 0 w 86"/>
                <a:gd name="T1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64">
                  <a:moveTo>
                    <a:pt x="0" y="60"/>
                  </a:moveTo>
                  <a:lnTo>
                    <a:pt x="77" y="64"/>
                  </a:lnTo>
                  <a:lnTo>
                    <a:pt x="86" y="4"/>
                  </a:lnTo>
                  <a:lnTo>
                    <a:pt x="32" y="0"/>
                  </a:lnTo>
                  <a:lnTo>
                    <a:pt x="0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3" name="iṧḻî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D0DFCBC-BC48-4E0B-867E-42E9EF6DE327}"/>
                </a:ext>
              </a:extLst>
            </p:cNvPr>
            <p:cNvSpPr/>
            <p:nvPr/>
          </p:nvSpPr>
          <p:spPr bwMode="auto">
            <a:xfrm flipH="1">
              <a:off x="3943677" y="3793746"/>
              <a:ext cx="58563" cy="12330"/>
            </a:xfrm>
            <a:custGeom>
              <a:avLst/>
              <a:gdLst>
                <a:gd name="T0" fmla="*/ 38 w 38"/>
                <a:gd name="T1" fmla="*/ 8 h 8"/>
                <a:gd name="T2" fmla="*/ 38 w 38"/>
                <a:gd name="T3" fmla="*/ 4 h 8"/>
                <a:gd name="T4" fmla="*/ 0 w 38"/>
                <a:gd name="T5" fmla="*/ 0 h 8"/>
                <a:gd name="T6" fmla="*/ 2 w 38"/>
                <a:gd name="T7" fmla="*/ 4 h 8"/>
                <a:gd name="T8" fmla="*/ 38 w 38"/>
                <a:gd name="T9" fmla="*/ 8 h 8"/>
                <a:gd name="T10" fmla="*/ 38 w 38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8">
                  <a:moveTo>
                    <a:pt x="38" y="8"/>
                  </a:moveTo>
                  <a:lnTo>
                    <a:pt x="38" y="4"/>
                  </a:lnTo>
                  <a:lnTo>
                    <a:pt x="0" y="0"/>
                  </a:lnTo>
                  <a:lnTo>
                    <a:pt x="2" y="4"/>
                  </a:lnTo>
                  <a:lnTo>
                    <a:pt x="38" y="8"/>
                  </a:lnTo>
                  <a:lnTo>
                    <a:pt x="38" y="8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4" name="ïśḷí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21FE015-2D50-4CF6-B307-C6B3B04735C1}"/>
                </a:ext>
              </a:extLst>
            </p:cNvPr>
            <p:cNvSpPr/>
            <p:nvPr/>
          </p:nvSpPr>
          <p:spPr bwMode="auto">
            <a:xfrm flipH="1">
              <a:off x="3946756" y="3838439"/>
              <a:ext cx="118666" cy="38529"/>
            </a:xfrm>
            <a:custGeom>
              <a:avLst/>
              <a:gdLst>
                <a:gd name="T0" fmla="*/ 74 w 77"/>
                <a:gd name="T1" fmla="*/ 25 h 25"/>
                <a:gd name="T2" fmla="*/ 77 w 77"/>
                <a:gd name="T3" fmla="*/ 2 h 25"/>
                <a:gd name="T4" fmla="*/ 10 w 77"/>
                <a:gd name="T5" fmla="*/ 0 h 25"/>
                <a:gd name="T6" fmla="*/ 0 w 77"/>
                <a:gd name="T7" fmla="*/ 21 h 25"/>
                <a:gd name="T8" fmla="*/ 74 w 77"/>
                <a:gd name="T9" fmla="*/ 25 h 25"/>
                <a:gd name="T10" fmla="*/ 74 w 77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25">
                  <a:moveTo>
                    <a:pt x="74" y="25"/>
                  </a:moveTo>
                  <a:lnTo>
                    <a:pt x="77" y="2"/>
                  </a:lnTo>
                  <a:lnTo>
                    <a:pt x="10" y="0"/>
                  </a:lnTo>
                  <a:lnTo>
                    <a:pt x="0" y="21"/>
                  </a:lnTo>
                  <a:lnTo>
                    <a:pt x="74" y="25"/>
                  </a:lnTo>
                  <a:lnTo>
                    <a:pt x="74" y="25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5" name="ïṩļ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83F5476-590D-47EF-862C-4EA404F08A87}"/>
                </a:ext>
              </a:extLst>
            </p:cNvPr>
            <p:cNvSpPr/>
            <p:nvPr/>
          </p:nvSpPr>
          <p:spPr bwMode="auto">
            <a:xfrm flipH="1">
              <a:off x="3915935" y="3687409"/>
              <a:ext cx="201886" cy="195726"/>
            </a:xfrm>
            <a:custGeom>
              <a:avLst/>
              <a:gdLst>
                <a:gd name="T0" fmla="*/ 15 w 63"/>
                <a:gd name="T1" fmla="*/ 61 h 61"/>
                <a:gd name="T2" fmla="*/ 20 w 63"/>
                <a:gd name="T3" fmla="*/ 59 h 61"/>
                <a:gd name="T4" fmla="*/ 53 w 63"/>
                <a:gd name="T5" fmla="*/ 33 h 61"/>
                <a:gd name="T6" fmla="*/ 63 w 63"/>
                <a:gd name="T7" fmla="*/ 1 h 61"/>
                <a:gd name="T8" fmla="*/ 24 w 63"/>
                <a:gd name="T9" fmla="*/ 0 h 61"/>
                <a:gd name="T10" fmla="*/ 0 w 63"/>
                <a:gd name="T11" fmla="*/ 51 h 61"/>
                <a:gd name="T12" fmla="*/ 15 w 6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1">
                  <a:moveTo>
                    <a:pt x="15" y="61"/>
                  </a:moveTo>
                  <a:cubicBezTo>
                    <a:pt x="20" y="59"/>
                    <a:pt x="20" y="59"/>
                    <a:pt x="20" y="59"/>
                  </a:cubicBezTo>
                  <a:cubicBezTo>
                    <a:pt x="35" y="55"/>
                    <a:pt x="41" y="37"/>
                    <a:pt x="53" y="33"/>
                  </a:cubicBezTo>
                  <a:cubicBezTo>
                    <a:pt x="58" y="21"/>
                    <a:pt x="61" y="10"/>
                    <a:pt x="63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5" y="61"/>
                    <a:pt x="15" y="61"/>
                    <a:pt x="15" y="61"/>
                  </a:cubicBezTo>
                  <a:close/>
                </a:path>
              </a:pathLst>
            </a:custGeom>
            <a:solidFill>
              <a:srgbClr val="8F8F8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6" name="îṣḷï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B7BDF44-875C-4188-A5DC-73F98C07AC5E}"/>
                </a:ext>
              </a:extLst>
            </p:cNvPr>
            <p:cNvSpPr/>
            <p:nvPr/>
          </p:nvSpPr>
          <p:spPr bwMode="auto">
            <a:xfrm flipH="1">
              <a:off x="3886655" y="3215818"/>
              <a:ext cx="5635859" cy="841464"/>
            </a:xfrm>
            <a:custGeom>
              <a:avLst/>
              <a:gdLst>
                <a:gd name="T0" fmla="*/ 1575 w 1760"/>
                <a:gd name="T1" fmla="*/ 246 h 262"/>
                <a:gd name="T2" fmla="*/ 1703 w 1760"/>
                <a:gd name="T3" fmla="*/ 212 h 262"/>
                <a:gd name="T4" fmla="*/ 1709 w 1760"/>
                <a:gd name="T5" fmla="*/ 178 h 262"/>
                <a:gd name="T6" fmla="*/ 1754 w 1760"/>
                <a:gd name="T7" fmla="*/ 148 h 262"/>
                <a:gd name="T8" fmla="*/ 1754 w 1760"/>
                <a:gd name="T9" fmla="*/ 148 h 262"/>
                <a:gd name="T10" fmla="*/ 1757 w 1760"/>
                <a:gd name="T11" fmla="*/ 121 h 262"/>
                <a:gd name="T12" fmla="*/ 1734 w 1760"/>
                <a:gd name="T13" fmla="*/ 82 h 262"/>
                <a:gd name="T14" fmla="*/ 1735 w 1760"/>
                <a:gd name="T15" fmla="*/ 0 h 262"/>
                <a:gd name="T16" fmla="*/ 1553 w 1760"/>
                <a:gd name="T17" fmla="*/ 86 h 262"/>
                <a:gd name="T18" fmla="*/ 1503 w 1760"/>
                <a:gd name="T19" fmla="*/ 109 h 262"/>
                <a:gd name="T20" fmla="*/ 1388 w 1760"/>
                <a:gd name="T21" fmla="*/ 58 h 262"/>
                <a:gd name="T22" fmla="*/ 1290 w 1760"/>
                <a:gd name="T23" fmla="*/ 92 h 262"/>
                <a:gd name="T24" fmla="*/ 1221 w 1760"/>
                <a:gd name="T25" fmla="*/ 42 h 262"/>
                <a:gd name="T26" fmla="*/ 502 w 1760"/>
                <a:gd name="T27" fmla="*/ 59 h 262"/>
                <a:gd name="T28" fmla="*/ 411 w 1760"/>
                <a:gd name="T29" fmla="*/ 87 h 262"/>
                <a:gd name="T30" fmla="*/ 319 w 1760"/>
                <a:gd name="T31" fmla="*/ 58 h 262"/>
                <a:gd name="T32" fmla="*/ 182 w 1760"/>
                <a:gd name="T33" fmla="*/ 141 h 262"/>
                <a:gd name="T34" fmla="*/ 164 w 1760"/>
                <a:gd name="T35" fmla="*/ 126 h 262"/>
                <a:gd name="T36" fmla="*/ 191 w 1760"/>
                <a:gd name="T37" fmla="*/ 59 h 262"/>
                <a:gd name="T38" fmla="*/ 139 w 1760"/>
                <a:gd name="T39" fmla="*/ 64 h 262"/>
                <a:gd name="T40" fmla="*/ 125 w 1760"/>
                <a:gd name="T41" fmla="*/ 95 h 262"/>
                <a:gd name="T42" fmla="*/ 4 w 1760"/>
                <a:gd name="T43" fmla="*/ 110 h 262"/>
                <a:gd name="T44" fmla="*/ 5 w 1760"/>
                <a:gd name="T45" fmla="*/ 116 h 262"/>
                <a:gd name="T46" fmla="*/ 19 w 1760"/>
                <a:gd name="T47" fmla="*/ 222 h 262"/>
                <a:gd name="T48" fmla="*/ 145 w 1760"/>
                <a:gd name="T49" fmla="*/ 254 h 262"/>
                <a:gd name="T50" fmla="*/ 177 w 1760"/>
                <a:gd name="T51" fmla="*/ 236 h 262"/>
                <a:gd name="T52" fmla="*/ 175 w 1760"/>
                <a:gd name="T53" fmla="*/ 213 h 262"/>
                <a:gd name="T54" fmla="*/ 319 w 1760"/>
                <a:gd name="T55" fmla="*/ 69 h 262"/>
                <a:gd name="T56" fmla="*/ 464 w 1760"/>
                <a:gd name="T57" fmla="*/ 213 h 262"/>
                <a:gd name="T58" fmla="*/ 480 w 1760"/>
                <a:gd name="T59" fmla="*/ 262 h 262"/>
                <a:gd name="T60" fmla="*/ 1210 w 1760"/>
                <a:gd name="T61" fmla="*/ 262 h 262"/>
                <a:gd name="T62" fmla="*/ 1244 w 1760"/>
                <a:gd name="T63" fmla="*/ 213 h 262"/>
                <a:gd name="T64" fmla="*/ 1388 w 1760"/>
                <a:gd name="T65" fmla="*/ 69 h 262"/>
                <a:gd name="T66" fmla="*/ 1532 w 1760"/>
                <a:gd name="T67" fmla="*/ 213 h 262"/>
                <a:gd name="T68" fmla="*/ 1575 w 1760"/>
                <a:gd name="T69" fmla="*/ 24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0" h="262">
                  <a:moveTo>
                    <a:pt x="1575" y="246"/>
                  </a:moveTo>
                  <a:cubicBezTo>
                    <a:pt x="1618" y="240"/>
                    <a:pt x="1662" y="229"/>
                    <a:pt x="1703" y="212"/>
                  </a:cubicBezTo>
                  <a:cubicBezTo>
                    <a:pt x="1709" y="178"/>
                    <a:pt x="1709" y="178"/>
                    <a:pt x="1709" y="178"/>
                  </a:cubicBezTo>
                  <a:cubicBezTo>
                    <a:pt x="1715" y="151"/>
                    <a:pt x="1730" y="153"/>
                    <a:pt x="1754" y="148"/>
                  </a:cubicBezTo>
                  <a:cubicBezTo>
                    <a:pt x="1754" y="148"/>
                    <a:pt x="1754" y="148"/>
                    <a:pt x="1754" y="148"/>
                  </a:cubicBezTo>
                  <a:cubicBezTo>
                    <a:pt x="1755" y="148"/>
                    <a:pt x="1756" y="128"/>
                    <a:pt x="1757" y="121"/>
                  </a:cubicBezTo>
                  <a:cubicBezTo>
                    <a:pt x="1760" y="98"/>
                    <a:pt x="1756" y="99"/>
                    <a:pt x="1734" y="82"/>
                  </a:cubicBezTo>
                  <a:cubicBezTo>
                    <a:pt x="1737" y="55"/>
                    <a:pt x="1740" y="27"/>
                    <a:pt x="1735" y="0"/>
                  </a:cubicBezTo>
                  <a:cubicBezTo>
                    <a:pt x="1664" y="18"/>
                    <a:pt x="1592" y="32"/>
                    <a:pt x="1553" y="86"/>
                  </a:cubicBezTo>
                  <a:cubicBezTo>
                    <a:pt x="1535" y="112"/>
                    <a:pt x="1509" y="115"/>
                    <a:pt x="1503" y="109"/>
                  </a:cubicBezTo>
                  <a:cubicBezTo>
                    <a:pt x="1475" y="77"/>
                    <a:pt x="1434" y="58"/>
                    <a:pt x="1388" y="58"/>
                  </a:cubicBezTo>
                  <a:cubicBezTo>
                    <a:pt x="1351" y="58"/>
                    <a:pt x="1317" y="71"/>
                    <a:pt x="1290" y="92"/>
                  </a:cubicBezTo>
                  <a:cubicBezTo>
                    <a:pt x="1255" y="121"/>
                    <a:pt x="1277" y="43"/>
                    <a:pt x="1221" y="42"/>
                  </a:cubicBezTo>
                  <a:cubicBezTo>
                    <a:pt x="993" y="38"/>
                    <a:pt x="735" y="53"/>
                    <a:pt x="502" y="59"/>
                  </a:cubicBezTo>
                  <a:cubicBezTo>
                    <a:pt x="440" y="61"/>
                    <a:pt x="476" y="135"/>
                    <a:pt x="411" y="87"/>
                  </a:cubicBezTo>
                  <a:cubicBezTo>
                    <a:pt x="385" y="69"/>
                    <a:pt x="354" y="58"/>
                    <a:pt x="319" y="58"/>
                  </a:cubicBezTo>
                  <a:cubicBezTo>
                    <a:pt x="260" y="58"/>
                    <a:pt x="208" y="91"/>
                    <a:pt x="182" y="141"/>
                  </a:cubicBezTo>
                  <a:cubicBezTo>
                    <a:pt x="163" y="175"/>
                    <a:pt x="153" y="154"/>
                    <a:pt x="164" y="126"/>
                  </a:cubicBezTo>
                  <a:cubicBezTo>
                    <a:pt x="174" y="98"/>
                    <a:pt x="203" y="59"/>
                    <a:pt x="191" y="59"/>
                  </a:cubicBezTo>
                  <a:cubicBezTo>
                    <a:pt x="170" y="59"/>
                    <a:pt x="154" y="70"/>
                    <a:pt x="139" y="64"/>
                  </a:cubicBezTo>
                  <a:cubicBezTo>
                    <a:pt x="132" y="61"/>
                    <a:pt x="129" y="90"/>
                    <a:pt x="125" y="95"/>
                  </a:cubicBezTo>
                  <a:cubicBezTo>
                    <a:pt x="100" y="117"/>
                    <a:pt x="54" y="101"/>
                    <a:pt x="4" y="110"/>
                  </a:cubicBezTo>
                  <a:cubicBezTo>
                    <a:pt x="4" y="112"/>
                    <a:pt x="5" y="114"/>
                    <a:pt x="5" y="116"/>
                  </a:cubicBezTo>
                  <a:cubicBezTo>
                    <a:pt x="16" y="172"/>
                    <a:pt x="0" y="204"/>
                    <a:pt x="19" y="222"/>
                  </a:cubicBezTo>
                  <a:cubicBezTo>
                    <a:pt x="35" y="236"/>
                    <a:pt x="80" y="242"/>
                    <a:pt x="145" y="254"/>
                  </a:cubicBezTo>
                  <a:cubicBezTo>
                    <a:pt x="171" y="259"/>
                    <a:pt x="181" y="261"/>
                    <a:pt x="177" y="236"/>
                  </a:cubicBezTo>
                  <a:cubicBezTo>
                    <a:pt x="176" y="229"/>
                    <a:pt x="175" y="221"/>
                    <a:pt x="175" y="213"/>
                  </a:cubicBezTo>
                  <a:cubicBezTo>
                    <a:pt x="175" y="133"/>
                    <a:pt x="240" y="69"/>
                    <a:pt x="319" y="69"/>
                  </a:cubicBezTo>
                  <a:cubicBezTo>
                    <a:pt x="399" y="69"/>
                    <a:pt x="464" y="133"/>
                    <a:pt x="464" y="213"/>
                  </a:cubicBezTo>
                  <a:cubicBezTo>
                    <a:pt x="464" y="232"/>
                    <a:pt x="461" y="261"/>
                    <a:pt x="480" y="262"/>
                  </a:cubicBezTo>
                  <a:cubicBezTo>
                    <a:pt x="1210" y="262"/>
                    <a:pt x="1210" y="262"/>
                    <a:pt x="1210" y="262"/>
                  </a:cubicBezTo>
                  <a:cubicBezTo>
                    <a:pt x="1241" y="260"/>
                    <a:pt x="1244" y="241"/>
                    <a:pt x="1244" y="213"/>
                  </a:cubicBezTo>
                  <a:cubicBezTo>
                    <a:pt x="1244" y="133"/>
                    <a:pt x="1308" y="69"/>
                    <a:pt x="1388" y="69"/>
                  </a:cubicBezTo>
                  <a:cubicBezTo>
                    <a:pt x="1468" y="69"/>
                    <a:pt x="1533" y="134"/>
                    <a:pt x="1532" y="213"/>
                  </a:cubicBezTo>
                  <a:cubicBezTo>
                    <a:pt x="1531" y="258"/>
                    <a:pt x="1522" y="254"/>
                    <a:pt x="1575" y="246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57" name="ïSľ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209558E-56C4-4B0D-907A-976149B8BE31}"/>
                </a:ext>
              </a:extLst>
            </p:cNvPr>
            <p:cNvSpPr/>
            <p:nvPr/>
          </p:nvSpPr>
          <p:spPr bwMode="auto">
            <a:xfrm flipH="1">
              <a:off x="8952300" y="3909333"/>
              <a:ext cx="474664" cy="98632"/>
            </a:xfrm>
            <a:custGeom>
              <a:avLst/>
              <a:gdLst>
                <a:gd name="T0" fmla="*/ 148 w 148"/>
                <a:gd name="T1" fmla="*/ 31 h 31"/>
                <a:gd name="T2" fmla="*/ 147 w 148"/>
                <a:gd name="T3" fmla="*/ 20 h 31"/>
                <a:gd name="T4" fmla="*/ 146 w 148"/>
                <a:gd name="T5" fmla="*/ 10 h 31"/>
                <a:gd name="T6" fmla="*/ 6 w 148"/>
                <a:gd name="T7" fmla="*/ 0 h 31"/>
                <a:gd name="T8" fmla="*/ 8 w 148"/>
                <a:gd name="T9" fmla="*/ 5 h 31"/>
                <a:gd name="T10" fmla="*/ 148 w 148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31">
                  <a:moveTo>
                    <a:pt x="148" y="31"/>
                  </a:moveTo>
                  <a:cubicBezTo>
                    <a:pt x="148" y="28"/>
                    <a:pt x="148" y="25"/>
                    <a:pt x="147" y="20"/>
                  </a:cubicBezTo>
                  <a:cubicBezTo>
                    <a:pt x="146" y="17"/>
                    <a:pt x="146" y="14"/>
                    <a:pt x="146" y="10"/>
                  </a:cubicBezTo>
                  <a:cubicBezTo>
                    <a:pt x="99" y="7"/>
                    <a:pt x="52" y="6"/>
                    <a:pt x="6" y="0"/>
                  </a:cubicBezTo>
                  <a:cubicBezTo>
                    <a:pt x="2" y="0"/>
                    <a:pt x="0" y="0"/>
                    <a:pt x="8" y="5"/>
                  </a:cubicBezTo>
                  <a:cubicBezTo>
                    <a:pt x="34" y="18"/>
                    <a:pt x="112" y="31"/>
                    <a:pt x="148" y="3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8" name="íşḷ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F2C5B7C-CF89-45F0-BFB1-021AAC4F64F8}"/>
                </a:ext>
              </a:extLst>
            </p:cNvPr>
            <p:cNvSpPr/>
            <p:nvPr/>
          </p:nvSpPr>
          <p:spPr bwMode="auto">
            <a:xfrm flipH="1">
              <a:off x="5541811" y="3947862"/>
              <a:ext cx="2498148" cy="109423"/>
            </a:xfrm>
            <a:custGeom>
              <a:avLst/>
              <a:gdLst>
                <a:gd name="T0" fmla="*/ 0 w 780"/>
                <a:gd name="T1" fmla="*/ 0 h 34"/>
                <a:gd name="T2" fmla="*/ 17 w 780"/>
                <a:gd name="T3" fmla="*/ 34 h 34"/>
                <a:gd name="T4" fmla="*/ 747 w 780"/>
                <a:gd name="T5" fmla="*/ 34 h 34"/>
                <a:gd name="T6" fmla="*/ 780 w 780"/>
                <a:gd name="T7" fmla="*/ 0 h 34"/>
                <a:gd name="T8" fmla="*/ 0 w 780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34">
                  <a:moveTo>
                    <a:pt x="0" y="0"/>
                  </a:moveTo>
                  <a:cubicBezTo>
                    <a:pt x="0" y="16"/>
                    <a:pt x="2" y="33"/>
                    <a:pt x="17" y="34"/>
                  </a:cubicBezTo>
                  <a:cubicBezTo>
                    <a:pt x="747" y="34"/>
                    <a:pt x="747" y="34"/>
                    <a:pt x="747" y="34"/>
                  </a:cubicBezTo>
                  <a:cubicBezTo>
                    <a:pt x="772" y="33"/>
                    <a:pt x="779" y="19"/>
                    <a:pt x="78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59" name="iśḻí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DDDB239-F6C7-4D96-B0F0-38438A51C7C6}"/>
                </a:ext>
              </a:extLst>
            </p:cNvPr>
            <p:cNvSpPr/>
            <p:nvPr/>
          </p:nvSpPr>
          <p:spPr bwMode="auto">
            <a:xfrm flipH="1">
              <a:off x="3892819" y="3479355"/>
              <a:ext cx="759768" cy="172608"/>
            </a:xfrm>
            <a:custGeom>
              <a:avLst/>
              <a:gdLst>
                <a:gd name="T0" fmla="*/ 237 w 237"/>
                <a:gd name="T1" fmla="*/ 28 h 54"/>
                <a:gd name="T2" fmla="*/ 213 w 237"/>
                <a:gd name="T3" fmla="*/ 0 h 54"/>
                <a:gd name="T4" fmla="*/ 69 w 237"/>
                <a:gd name="T5" fmla="*/ 38 h 54"/>
                <a:gd name="T6" fmla="*/ 0 w 237"/>
                <a:gd name="T7" fmla="*/ 52 h 54"/>
                <a:gd name="T8" fmla="*/ 237 w 237"/>
                <a:gd name="T9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54">
                  <a:moveTo>
                    <a:pt x="237" y="28"/>
                  </a:moveTo>
                  <a:cubicBezTo>
                    <a:pt x="237" y="16"/>
                    <a:pt x="231" y="14"/>
                    <a:pt x="213" y="0"/>
                  </a:cubicBezTo>
                  <a:cubicBezTo>
                    <a:pt x="191" y="18"/>
                    <a:pt x="129" y="25"/>
                    <a:pt x="69" y="38"/>
                  </a:cubicBezTo>
                  <a:cubicBezTo>
                    <a:pt x="46" y="43"/>
                    <a:pt x="24" y="48"/>
                    <a:pt x="0" y="52"/>
                  </a:cubicBezTo>
                  <a:cubicBezTo>
                    <a:pt x="82" y="54"/>
                    <a:pt x="166" y="50"/>
                    <a:pt x="237" y="2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60" name="i$l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8E4341F-D274-4C44-A99C-A7928AC61CE7}"/>
                </a:ext>
              </a:extLst>
            </p:cNvPr>
            <p:cNvSpPr/>
            <p:nvPr/>
          </p:nvSpPr>
          <p:spPr bwMode="auto">
            <a:xfrm flipH="1">
              <a:off x="4635637" y="3423873"/>
              <a:ext cx="887684" cy="889241"/>
            </a:xfrm>
            <a:custGeom>
              <a:avLst/>
              <a:gdLst>
                <a:gd name="T0" fmla="*/ 236 w 277"/>
                <a:gd name="T1" fmla="*/ 64 h 277"/>
                <a:gd name="T2" fmla="*/ 213 w 277"/>
                <a:gd name="T3" fmla="*/ 236 h 277"/>
                <a:gd name="T4" fmla="*/ 41 w 277"/>
                <a:gd name="T5" fmla="*/ 213 h 277"/>
                <a:gd name="T6" fmla="*/ 64 w 277"/>
                <a:gd name="T7" fmla="*/ 41 h 277"/>
                <a:gd name="T8" fmla="*/ 236 w 277"/>
                <a:gd name="T9" fmla="*/ 6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7">
                  <a:moveTo>
                    <a:pt x="236" y="64"/>
                  </a:moveTo>
                  <a:cubicBezTo>
                    <a:pt x="277" y="118"/>
                    <a:pt x="267" y="195"/>
                    <a:pt x="213" y="236"/>
                  </a:cubicBezTo>
                  <a:cubicBezTo>
                    <a:pt x="159" y="277"/>
                    <a:pt x="82" y="267"/>
                    <a:pt x="41" y="213"/>
                  </a:cubicBezTo>
                  <a:cubicBezTo>
                    <a:pt x="0" y="159"/>
                    <a:pt x="10" y="82"/>
                    <a:pt x="64" y="41"/>
                  </a:cubicBezTo>
                  <a:cubicBezTo>
                    <a:pt x="118" y="0"/>
                    <a:pt x="195" y="10"/>
                    <a:pt x="236" y="64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61" name="iSḷ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6371326-06B6-4681-98CD-02B1C7DFBFDC}"/>
                </a:ext>
              </a:extLst>
            </p:cNvPr>
            <p:cNvSpPr/>
            <p:nvPr/>
          </p:nvSpPr>
          <p:spPr bwMode="auto">
            <a:xfrm flipH="1">
              <a:off x="4644884" y="3434659"/>
              <a:ext cx="864566" cy="869206"/>
            </a:xfrm>
            <a:custGeom>
              <a:avLst/>
              <a:gdLst>
                <a:gd name="T0" fmla="*/ 230 w 270"/>
                <a:gd name="T1" fmla="*/ 63 h 271"/>
                <a:gd name="T2" fmla="*/ 207 w 270"/>
                <a:gd name="T3" fmla="*/ 231 h 271"/>
                <a:gd name="T4" fmla="*/ 40 w 270"/>
                <a:gd name="T5" fmla="*/ 208 h 271"/>
                <a:gd name="T6" fmla="*/ 62 w 270"/>
                <a:gd name="T7" fmla="*/ 40 h 271"/>
                <a:gd name="T8" fmla="*/ 230 w 270"/>
                <a:gd name="T9" fmla="*/ 6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1">
                  <a:moveTo>
                    <a:pt x="230" y="63"/>
                  </a:moveTo>
                  <a:cubicBezTo>
                    <a:pt x="270" y="116"/>
                    <a:pt x="260" y="191"/>
                    <a:pt x="207" y="231"/>
                  </a:cubicBezTo>
                  <a:cubicBezTo>
                    <a:pt x="155" y="271"/>
                    <a:pt x="80" y="260"/>
                    <a:pt x="40" y="208"/>
                  </a:cubicBezTo>
                  <a:cubicBezTo>
                    <a:pt x="0" y="155"/>
                    <a:pt x="10" y="80"/>
                    <a:pt x="62" y="40"/>
                  </a:cubicBezTo>
                  <a:cubicBezTo>
                    <a:pt x="115" y="0"/>
                    <a:pt x="190" y="11"/>
                    <a:pt x="230" y="63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62" name="îśl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9CD91B-FAE8-4839-B245-1799205C62D8}"/>
                </a:ext>
              </a:extLst>
            </p:cNvPr>
            <p:cNvSpPr/>
            <p:nvPr/>
          </p:nvSpPr>
          <p:spPr bwMode="auto">
            <a:xfrm flipH="1">
              <a:off x="4694198" y="3482434"/>
              <a:ext cx="767474" cy="773655"/>
            </a:xfrm>
            <a:custGeom>
              <a:avLst/>
              <a:gdLst>
                <a:gd name="T0" fmla="*/ 204 w 240"/>
                <a:gd name="T1" fmla="*/ 56 h 241"/>
                <a:gd name="T2" fmla="*/ 184 w 240"/>
                <a:gd name="T3" fmla="*/ 205 h 241"/>
                <a:gd name="T4" fmla="*/ 35 w 240"/>
                <a:gd name="T5" fmla="*/ 185 h 241"/>
                <a:gd name="T6" fmla="*/ 55 w 240"/>
                <a:gd name="T7" fmla="*/ 36 h 241"/>
                <a:gd name="T8" fmla="*/ 204 w 240"/>
                <a:gd name="T9" fmla="*/ 5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04" y="56"/>
                  </a:moveTo>
                  <a:cubicBezTo>
                    <a:pt x="240" y="103"/>
                    <a:pt x="231" y="170"/>
                    <a:pt x="184" y="205"/>
                  </a:cubicBezTo>
                  <a:cubicBezTo>
                    <a:pt x="137" y="241"/>
                    <a:pt x="71" y="232"/>
                    <a:pt x="35" y="185"/>
                  </a:cubicBezTo>
                  <a:cubicBezTo>
                    <a:pt x="0" y="138"/>
                    <a:pt x="9" y="71"/>
                    <a:pt x="55" y="36"/>
                  </a:cubicBezTo>
                  <a:cubicBezTo>
                    <a:pt x="102" y="0"/>
                    <a:pt x="169" y="9"/>
                    <a:pt x="204" y="56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63" name="íśḻi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35CF66D-FA43-4B80-A61E-D1FC2123A4E8}"/>
                </a:ext>
              </a:extLst>
            </p:cNvPr>
            <p:cNvSpPr/>
            <p:nvPr/>
          </p:nvSpPr>
          <p:spPr bwMode="auto">
            <a:xfrm flipH="1">
              <a:off x="4774337" y="3562574"/>
              <a:ext cx="610280" cy="613375"/>
            </a:xfrm>
            <a:custGeom>
              <a:avLst/>
              <a:gdLst>
                <a:gd name="T0" fmla="*/ 163 w 191"/>
                <a:gd name="T1" fmla="*/ 44 h 191"/>
                <a:gd name="T2" fmla="*/ 147 w 191"/>
                <a:gd name="T3" fmla="*/ 163 h 191"/>
                <a:gd name="T4" fmla="*/ 29 w 191"/>
                <a:gd name="T5" fmla="*/ 147 h 191"/>
                <a:gd name="T6" fmla="*/ 45 w 191"/>
                <a:gd name="T7" fmla="*/ 28 h 191"/>
                <a:gd name="T8" fmla="*/ 163 w 191"/>
                <a:gd name="T9" fmla="*/ 4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1">
                  <a:moveTo>
                    <a:pt x="163" y="44"/>
                  </a:moveTo>
                  <a:cubicBezTo>
                    <a:pt x="191" y="81"/>
                    <a:pt x="184" y="134"/>
                    <a:pt x="147" y="163"/>
                  </a:cubicBezTo>
                  <a:cubicBezTo>
                    <a:pt x="110" y="191"/>
                    <a:pt x="57" y="184"/>
                    <a:pt x="29" y="147"/>
                  </a:cubicBezTo>
                  <a:cubicBezTo>
                    <a:pt x="0" y="110"/>
                    <a:pt x="7" y="57"/>
                    <a:pt x="45" y="28"/>
                  </a:cubicBezTo>
                  <a:cubicBezTo>
                    <a:pt x="82" y="0"/>
                    <a:pt x="135" y="7"/>
                    <a:pt x="163" y="4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64" name="iṡļ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BCA9EBF-71A9-43A8-BB84-261B0ED9C9C0}"/>
                </a:ext>
              </a:extLst>
            </p:cNvPr>
            <p:cNvSpPr/>
            <p:nvPr/>
          </p:nvSpPr>
          <p:spPr bwMode="auto">
            <a:xfrm flipH="1">
              <a:off x="4805161" y="3594938"/>
              <a:ext cx="545555" cy="548647"/>
            </a:xfrm>
            <a:custGeom>
              <a:avLst/>
              <a:gdLst>
                <a:gd name="T0" fmla="*/ 145 w 170"/>
                <a:gd name="T1" fmla="*/ 40 h 171"/>
                <a:gd name="T2" fmla="*/ 130 w 170"/>
                <a:gd name="T3" fmla="*/ 145 h 171"/>
                <a:gd name="T4" fmla="*/ 25 w 170"/>
                <a:gd name="T5" fmla="*/ 131 h 171"/>
                <a:gd name="T6" fmla="*/ 39 w 170"/>
                <a:gd name="T7" fmla="*/ 26 h 171"/>
                <a:gd name="T8" fmla="*/ 145 w 170"/>
                <a:gd name="T9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1">
                  <a:moveTo>
                    <a:pt x="145" y="40"/>
                  </a:moveTo>
                  <a:cubicBezTo>
                    <a:pt x="170" y="73"/>
                    <a:pt x="163" y="120"/>
                    <a:pt x="130" y="145"/>
                  </a:cubicBezTo>
                  <a:cubicBezTo>
                    <a:pt x="97" y="171"/>
                    <a:pt x="50" y="164"/>
                    <a:pt x="25" y="131"/>
                  </a:cubicBezTo>
                  <a:cubicBezTo>
                    <a:pt x="0" y="98"/>
                    <a:pt x="6" y="51"/>
                    <a:pt x="39" y="26"/>
                  </a:cubicBezTo>
                  <a:cubicBezTo>
                    <a:pt x="72" y="0"/>
                    <a:pt x="119" y="7"/>
                    <a:pt x="145" y="4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65" name="i$ļ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D949A7B-B418-4197-9BA4-F383AE93A855}"/>
                </a:ext>
              </a:extLst>
            </p:cNvPr>
            <p:cNvSpPr/>
            <p:nvPr/>
          </p:nvSpPr>
          <p:spPr bwMode="auto">
            <a:xfrm flipH="1">
              <a:off x="4896087" y="3684325"/>
              <a:ext cx="366786" cy="369876"/>
            </a:xfrm>
            <a:custGeom>
              <a:avLst/>
              <a:gdLst>
                <a:gd name="T0" fmla="*/ 98 w 115"/>
                <a:gd name="T1" fmla="*/ 27 h 115"/>
                <a:gd name="T2" fmla="*/ 89 w 115"/>
                <a:gd name="T3" fmla="*/ 98 h 115"/>
                <a:gd name="T4" fmla="*/ 17 w 115"/>
                <a:gd name="T5" fmla="*/ 88 h 115"/>
                <a:gd name="T6" fmla="*/ 27 w 115"/>
                <a:gd name="T7" fmla="*/ 17 h 115"/>
                <a:gd name="T8" fmla="*/ 98 w 115"/>
                <a:gd name="T9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5">
                  <a:moveTo>
                    <a:pt x="98" y="27"/>
                  </a:moveTo>
                  <a:cubicBezTo>
                    <a:pt x="115" y="49"/>
                    <a:pt x="111" y="81"/>
                    <a:pt x="89" y="98"/>
                  </a:cubicBezTo>
                  <a:cubicBezTo>
                    <a:pt x="66" y="115"/>
                    <a:pt x="34" y="111"/>
                    <a:pt x="17" y="88"/>
                  </a:cubicBezTo>
                  <a:cubicBezTo>
                    <a:pt x="0" y="66"/>
                    <a:pt x="4" y="34"/>
                    <a:pt x="27" y="17"/>
                  </a:cubicBezTo>
                  <a:cubicBezTo>
                    <a:pt x="49" y="0"/>
                    <a:pt x="81" y="4"/>
                    <a:pt x="98" y="2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66" name="iS1ï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4554C2-5DD8-4D7F-85BB-8FCFE5B5347A}"/>
                </a:ext>
              </a:extLst>
            </p:cNvPr>
            <p:cNvSpPr/>
            <p:nvPr/>
          </p:nvSpPr>
          <p:spPr bwMode="auto">
            <a:xfrm flipH="1">
              <a:off x="4849852" y="3707442"/>
              <a:ext cx="141782" cy="320556"/>
            </a:xfrm>
            <a:custGeom>
              <a:avLst/>
              <a:gdLst>
                <a:gd name="T0" fmla="*/ 0 w 44"/>
                <a:gd name="T1" fmla="*/ 15 h 100"/>
                <a:gd name="T2" fmla="*/ 11 w 44"/>
                <a:gd name="T3" fmla="*/ 0 h 100"/>
                <a:gd name="T4" fmla="*/ 23 w 44"/>
                <a:gd name="T5" fmla="*/ 12 h 100"/>
                <a:gd name="T6" fmla="*/ 11 w 44"/>
                <a:gd name="T7" fmla="*/ 100 h 100"/>
                <a:gd name="T8" fmla="*/ 0 w 44"/>
                <a:gd name="T9" fmla="*/ 86 h 100"/>
                <a:gd name="T10" fmla="*/ 18 w 44"/>
                <a:gd name="T11" fmla="*/ 50 h 100"/>
                <a:gd name="T12" fmla="*/ 0 w 44"/>
                <a:gd name="T13" fmla="*/ 1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00">
                  <a:moveTo>
                    <a:pt x="0" y="15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4"/>
                    <a:pt x="19" y="8"/>
                    <a:pt x="23" y="12"/>
                  </a:cubicBezTo>
                  <a:cubicBezTo>
                    <a:pt x="44" y="40"/>
                    <a:pt x="38" y="79"/>
                    <a:pt x="11" y="10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" y="78"/>
                    <a:pt x="18" y="65"/>
                    <a:pt x="18" y="50"/>
                  </a:cubicBezTo>
                  <a:cubicBezTo>
                    <a:pt x="18" y="36"/>
                    <a:pt x="11" y="23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67" name="ïṡḷ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E87F43-FDDA-42C8-A3A3-BCAA0D7CF9CF}"/>
                </a:ext>
              </a:extLst>
            </p:cNvPr>
            <p:cNvSpPr/>
            <p:nvPr/>
          </p:nvSpPr>
          <p:spPr bwMode="auto">
            <a:xfrm flipH="1">
              <a:off x="4891462" y="3921661"/>
              <a:ext cx="80139" cy="73975"/>
            </a:xfrm>
            <a:custGeom>
              <a:avLst/>
              <a:gdLst>
                <a:gd name="T0" fmla="*/ 25 w 25"/>
                <a:gd name="T1" fmla="*/ 6 h 23"/>
                <a:gd name="T2" fmla="*/ 16 w 25"/>
                <a:gd name="T3" fmla="*/ 23 h 23"/>
                <a:gd name="T4" fmla="*/ 0 w 25"/>
                <a:gd name="T5" fmla="*/ 14 h 23"/>
                <a:gd name="T6" fmla="*/ 0 w 25"/>
                <a:gd name="T7" fmla="*/ 14 h 23"/>
                <a:gd name="T8" fmla="*/ 9 w 25"/>
                <a:gd name="T9" fmla="*/ 0 h 23"/>
                <a:gd name="T10" fmla="*/ 25 w 25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3">
                  <a:moveTo>
                    <a:pt x="25" y="6"/>
                  </a:moveTo>
                  <a:cubicBezTo>
                    <a:pt x="23" y="12"/>
                    <a:pt x="20" y="18"/>
                    <a:pt x="16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0"/>
                    <a:pt x="7" y="5"/>
                    <a:pt x="9" y="0"/>
                  </a:cubicBezTo>
                  <a:cubicBezTo>
                    <a:pt x="25" y="6"/>
                    <a:pt x="25" y="6"/>
                    <a:pt x="25" y="6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68" name="iṣļi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1108801-22F7-422B-A631-88E6E3379E74}"/>
                </a:ext>
              </a:extLst>
            </p:cNvPr>
            <p:cNvSpPr/>
            <p:nvPr/>
          </p:nvSpPr>
          <p:spPr bwMode="auto">
            <a:xfrm flipH="1">
              <a:off x="4914579" y="3707442"/>
              <a:ext cx="77056" cy="92468"/>
            </a:xfrm>
            <a:custGeom>
              <a:avLst/>
              <a:gdLst>
                <a:gd name="T0" fmla="*/ 0 w 24"/>
                <a:gd name="T1" fmla="*/ 15 h 29"/>
                <a:gd name="T2" fmla="*/ 11 w 24"/>
                <a:gd name="T3" fmla="*/ 0 h 29"/>
                <a:gd name="T4" fmla="*/ 23 w 24"/>
                <a:gd name="T5" fmla="*/ 12 h 29"/>
                <a:gd name="T6" fmla="*/ 24 w 24"/>
                <a:gd name="T7" fmla="*/ 14 h 29"/>
                <a:gd name="T8" fmla="*/ 12 w 24"/>
                <a:gd name="T9" fmla="*/ 29 h 29"/>
                <a:gd name="T10" fmla="*/ 0 w 24"/>
                <a:gd name="T11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9">
                  <a:moveTo>
                    <a:pt x="0" y="15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4"/>
                    <a:pt x="19" y="8"/>
                    <a:pt x="23" y="12"/>
                  </a:cubicBezTo>
                  <a:cubicBezTo>
                    <a:pt x="23" y="13"/>
                    <a:pt x="24" y="14"/>
                    <a:pt x="24" y="14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3"/>
                    <a:pt x="5" y="18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69" name="îšl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0E4CDEA-3A8D-4AA1-8BCA-D50778151097}"/>
                </a:ext>
              </a:extLst>
            </p:cNvPr>
            <p:cNvSpPr/>
            <p:nvPr/>
          </p:nvSpPr>
          <p:spPr bwMode="auto">
            <a:xfrm flipH="1">
              <a:off x="4917663" y="3633467"/>
              <a:ext cx="323633" cy="234254"/>
            </a:xfrm>
            <a:custGeom>
              <a:avLst/>
              <a:gdLst>
                <a:gd name="T0" fmla="*/ 51 w 101"/>
                <a:gd name="T1" fmla="*/ 73 h 73"/>
                <a:gd name="T2" fmla="*/ 101 w 101"/>
                <a:gd name="T3" fmla="*/ 4 h 73"/>
                <a:gd name="T4" fmla="*/ 87 w 101"/>
                <a:gd name="T5" fmla="*/ 0 h 73"/>
                <a:gd name="T6" fmla="*/ 58 w 101"/>
                <a:gd name="T7" fmla="*/ 37 h 73"/>
                <a:gd name="T8" fmla="*/ 43 w 101"/>
                <a:gd name="T9" fmla="*/ 37 h 73"/>
                <a:gd name="T10" fmla="*/ 14 w 101"/>
                <a:gd name="T11" fmla="*/ 0 h 73"/>
                <a:gd name="T12" fmla="*/ 0 w 101"/>
                <a:gd name="T13" fmla="*/ 4 h 73"/>
                <a:gd name="T14" fmla="*/ 51 w 101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3">
                  <a:moveTo>
                    <a:pt x="51" y="73"/>
                  </a:moveTo>
                  <a:cubicBezTo>
                    <a:pt x="101" y="4"/>
                    <a:pt x="101" y="4"/>
                    <a:pt x="101" y="4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3" y="44"/>
                    <a:pt x="49" y="44"/>
                    <a:pt x="43" y="3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1" y="73"/>
                    <a:pt x="51" y="73"/>
                    <a:pt x="51" y="7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0" name="ïṧľ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F5D5418-A581-4E10-AF39-A67D831FBF4C}"/>
                </a:ext>
              </a:extLst>
            </p:cNvPr>
            <p:cNvSpPr/>
            <p:nvPr/>
          </p:nvSpPr>
          <p:spPr bwMode="auto">
            <a:xfrm flipH="1">
              <a:off x="5077938" y="3645797"/>
              <a:ext cx="261989" cy="308230"/>
            </a:xfrm>
            <a:custGeom>
              <a:avLst/>
              <a:gdLst>
                <a:gd name="T0" fmla="*/ 82 w 82"/>
                <a:gd name="T1" fmla="*/ 69 h 96"/>
                <a:gd name="T2" fmla="*/ 31 w 82"/>
                <a:gd name="T3" fmla="*/ 0 h 96"/>
                <a:gd name="T4" fmla="*/ 23 w 82"/>
                <a:gd name="T5" fmla="*/ 12 h 96"/>
                <a:gd name="T6" fmla="*/ 50 w 82"/>
                <a:gd name="T7" fmla="*/ 51 h 96"/>
                <a:gd name="T8" fmla="*/ 45 w 82"/>
                <a:gd name="T9" fmla="*/ 65 h 96"/>
                <a:gd name="T10" fmla="*/ 1 w 82"/>
                <a:gd name="T11" fmla="*/ 81 h 96"/>
                <a:gd name="T12" fmla="*/ 0 w 82"/>
                <a:gd name="T13" fmla="*/ 96 h 96"/>
                <a:gd name="T14" fmla="*/ 82 w 82"/>
                <a:gd name="T1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6">
                  <a:moveTo>
                    <a:pt x="82" y="69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4" y="58"/>
                    <a:pt x="53" y="62"/>
                    <a:pt x="45" y="65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82" y="69"/>
                    <a:pt x="82" y="69"/>
                    <a:pt x="82" y="6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1" name="ïṩľï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05FA2AE-4D51-47BB-943E-ED67249AAA50}"/>
                </a:ext>
              </a:extLst>
            </p:cNvPr>
            <p:cNvSpPr/>
            <p:nvPr/>
          </p:nvSpPr>
          <p:spPr bwMode="auto">
            <a:xfrm flipH="1">
              <a:off x="4819031" y="3645797"/>
              <a:ext cx="258907" cy="308230"/>
            </a:xfrm>
            <a:custGeom>
              <a:avLst/>
              <a:gdLst>
                <a:gd name="T0" fmla="*/ 0 w 81"/>
                <a:gd name="T1" fmla="*/ 69 h 96"/>
                <a:gd name="T2" fmla="*/ 81 w 81"/>
                <a:gd name="T3" fmla="*/ 96 h 96"/>
                <a:gd name="T4" fmla="*/ 81 w 81"/>
                <a:gd name="T5" fmla="*/ 81 h 96"/>
                <a:gd name="T6" fmla="*/ 36 w 81"/>
                <a:gd name="T7" fmla="*/ 65 h 96"/>
                <a:gd name="T8" fmla="*/ 32 w 81"/>
                <a:gd name="T9" fmla="*/ 51 h 96"/>
                <a:gd name="T10" fmla="*/ 58 w 81"/>
                <a:gd name="T11" fmla="*/ 12 h 96"/>
                <a:gd name="T12" fmla="*/ 50 w 81"/>
                <a:gd name="T13" fmla="*/ 0 h 96"/>
                <a:gd name="T14" fmla="*/ 0 w 81"/>
                <a:gd name="T1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6">
                  <a:moveTo>
                    <a:pt x="0" y="69"/>
                  </a:moveTo>
                  <a:cubicBezTo>
                    <a:pt x="81" y="96"/>
                    <a:pt x="81" y="96"/>
                    <a:pt x="81" y="96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29" y="63"/>
                    <a:pt x="27" y="59"/>
                    <a:pt x="32" y="5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2" name="ïṥḷî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C94942B-26CF-42AD-BA4A-FB3791B0D4EB}"/>
                </a:ext>
              </a:extLst>
            </p:cNvPr>
            <p:cNvSpPr/>
            <p:nvPr/>
          </p:nvSpPr>
          <p:spPr bwMode="auto">
            <a:xfrm flipH="1">
              <a:off x="5077938" y="3867721"/>
              <a:ext cx="261989" cy="275866"/>
            </a:xfrm>
            <a:custGeom>
              <a:avLst/>
              <a:gdLst>
                <a:gd name="T0" fmla="*/ 82 w 82"/>
                <a:gd name="T1" fmla="*/ 0 h 86"/>
                <a:gd name="T2" fmla="*/ 0 w 82"/>
                <a:gd name="T3" fmla="*/ 27 h 86"/>
                <a:gd name="T4" fmla="*/ 9 w 82"/>
                <a:gd name="T5" fmla="*/ 39 h 86"/>
                <a:gd name="T6" fmla="*/ 55 w 82"/>
                <a:gd name="T7" fmla="*/ 25 h 86"/>
                <a:gd name="T8" fmla="*/ 66 w 82"/>
                <a:gd name="T9" fmla="*/ 34 h 86"/>
                <a:gd name="T10" fmla="*/ 68 w 82"/>
                <a:gd name="T11" fmla="*/ 81 h 86"/>
                <a:gd name="T12" fmla="*/ 82 w 82"/>
                <a:gd name="T13" fmla="*/ 86 h 86"/>
                <a:gd name="T14" fmla="*/ 82 w 82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6">
                  <a:moveTo>
                    <a:pt x="8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62" y="23"/>
                    <a:pt x="66" y="25"/>
                    <a:pt x="66" y="34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3" name="íṣļ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69DBCE5-462A-4851-9CAF-E2D625398AD5}"/>
                </a:ext>
              </a:extLst>
            </p:cNvPr>
            <p:cNvSpPr/>
            <p:nvPr/>
          </p:nvSpPr>
          <p:spPr bwMode="auto">
            <a:xfrm flipH="1">
              <a:off x="4819031" y="3867721"/>
              <a:ext cx="258907" cy="275866"/>
            </a:xfrm>
            <a:custGeom>
              <a:avLst/>
              <a:gdLst>
                <a:gd name="T0" fmla="*/ 0 w 81"/>
                <a:gd name="T1" fmla="*/ 0 h 86"/>
                <a:gd name="T2" fmla="*/ 0 w 81"/>
                <a:gd name="T3" fmla="*/ 86 h 86"/>
                <a:gd name="T4" fmla="*/ 13 w 81"/>
                <a:gd name="T5" fmla="*/ 81 h 86"/>
                <a:gd name="T6" fmla="*/ 15 w 81"/>
                <a:gd name="T7" fmla="*/ 34 h 86"/>
                <a:gd name="T8" fmla="*/ 27 w 81"/>
                <a:gd name="T9" fmla="*/ 25 h 86"/>
                <a:gd name="T10" fmla="*/ 72 w 81"/>
                <a:gd name="T11" fmla="*/ 39 h 86"/>
                <a:gd name="T12" fmla="*/ 81 w 81"/>
                <a:gd name="T13" fmla="*/ 27 h 86"/>
                <a:gd name="T14" fmla="*/ 0 w 8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26"/>
                    <a:pt x="18" y="23"/>
                    <a:pt x="27" y="25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4" name="íşlî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B634541-321D-4040-8695-E748F62043CF}"/>
                </a:ext>
              </a:extLst>
            </p:cNvPr>
            <p:cNvSpPr/>
            <p:nvPr/>
          </p:nvSpPr>
          <p:spPr bwMode="auto">
            <a:xfrm flipH="1">
              <a:off x="4769715" y="3559490"/>
              <a:ext cx="619528" cy="619541"/>
            </a:xfrm>
            <a:custGeom>
              <a:avLst/>
              <a:gdLst>
                <a:gd name="T0" fmla="*/ 97 w 193"/>
                <a:gd name="T1" fmla="*/ 0 h 193"/>
                <a:gd name="T2" fmla="*/ 193 w 193"/>
                <a:gd name="T3" fmla="*/ 96 h 193"/>
                <a:gd name="T4" fmla="*/ 97 w 193"/>
                <a:gd name="T5" fmla="*/ 193 h 193"/>
                <a:gd name="T6" fmla="*/ 0 w 193"/>
                <a:gd name="T7" fmla="*/ 96 h 193"/>
                <a:gd name="T8" fmla="*/ 97 w 193"/>
                <a:gd name="T9" fmla="*/ 0 h 193"/>
                <a:gd name="T10" fmla="*/ 16 w 193"/>
                <a:gd name="T11" fmla="*/ 110 h 193"/>
                <a:gd name="T12" fmla="*/ 69 w 193"/>
                <a:gd name="T13" fmla="*/ 98 h 193"/>
                <a:gd name="T14" fmla="*/ 76 w 193"/>
                <a:gd name="T15" fmla="*/ 79 h 193"/>
                <a:gd name="T16" fmla="*/ 40 w 193"/>
                <a:gd name="T17" fmla="*/ 38 h 193"/>
                <a:gd name="T18" fmla="*/ 15 w 193"/>
                <a:gd name="T19" fmla="*/ 96 h 193"/>
                <a:gd name="T20" fmla="*/ 16 w 193"/>
                <a:gd name="T21" fmla="*/ 110 h 193"/>
                <a:gd name="T22" fmla="*/ 58 w 193"/>
                <a:gd name="T23" fmla="*/ 24 h 193"/>
                <a:gd name="T24" fmla="*/ 87 w 193"/>
                <a:gd name="T25" fmla="*/ 71 h 193"/>
                <a:gd name="T26" fmla="*/ 107 w 193"/>
                <a:gd name="T27" fmla="*/ 71 h 193"/>
                <a:gd name="T28" fmla="*/ 135 w 193"/>
                <a:gd name="T29" fmla="*/ 24 h 193"/>
                <a:gd name="T30" fmla="*/ 97 w 193"/>
                <a:gd name="T31" fmla="*/ 14 h 193"/>
                <a:gd name="T32" fmla="*/ 58 w 193"/>
                <a:gd name="T33" fmla="*/ 24 h 193"/>
                <a:gd name="T34" fmla="*/ 154 w 193"/>
                <a:gd name="T35" fmla="*/ 38 h 193"/>
                <a:gd name="T36" fmla="*/ 118 w 193"/>
                <a:gd name="T37" fmla="*/ 79 h 193"/>
                <a:gd name="T38" fmla="*/ 124 w 193"/>
                <a:gd name="T39" fmla="*/ 98 h 193"/>
                <a:gd name="T40" fmla="*/ 178 w 193"/>
                <a:gd name="T41" fmla="*/ 111 h 193"/>
                <a:gd name="T42" fmla="*/ 179 w 193"/>
                <a:gd name="T43" fmla="*/ 96 h 193"/>
                <a:gd name="T44" fmla="*/ 154 w 193"/>
                <a:gd name="T45" fmla="*/ 38 h 193"/>
                <a:gd name="T46" fmla="*/ 170 w 193"/>
                <a:gd name="T47" fmla="*/ 133 h 193"/>
                <a:gd name="T48" fmla="*/ 120 w 193"/>
                <a:gd name="T49" fmla="*/ 111 h 193"/>
                <a:gd name="T50" fmla="*/ 104 w 193"/>
                <a:gd name="T51" fmla="*/ 123 h 193"/>
                <a:gd name="T52" fmla="*/ 108 w 193"/>
                <a:gd name="T53" fmla="*/ 178 h 193"/>
                <a:gd name="T54" fmla="*/ 170 w 193"/>
                <a:gd name="T55" fmla="*/ 133 h 193"/>
                <a:gd name="T56" fmla="*/ 85 w 193"/>
                <a:gd name="T57" fmla="*/ 178 h 193"/>
                <a:gd name="T58" fmla="*/ 90 w 193"/>
                <a:gd name="T59" fmla="*/ 123 h 193"/>
                <a:gd name="T60" fmla="*/ 74 w 193"/>
                <a:gd name="T61" fmla="*/ 111 h 193"/>
                <a:gd name="T62" fmla="*/ 23 w 193"/>
                <a:gd name="T63" fmla="*/ 133 h 193"/>
                <a:gd name="T64" fmla="*/ 85 w 193"/>
                <a:gd name="T65" fmla="*/ 17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3" h="193">
                  <a:moveTo>
                    <a:pt x="97" y="0"/>
                  </a:moveTo>
                  <a:cubicBezTo>
                    <a:pt x="150" y="0"/>
                    <a:pt x="193" y="43"/>
                    <a:pt x="193" y="96"/>
                  </a:cubicBezTo>
                  <a:cubicBezTo>
                    <a:pt x="193" y="150"/>
                    <a:pt x="150" y="193"/>
                    <a:pt x="97" y="193"/>
                  </a:cubicBezTo>
                  <a:cubicBezTo>
                    <a:pt x="44" y="193"/>
                    <a:pt x="0" y="150"/>
                    <a:pt x="0" y="96"/>
                  </a:cubicBezTo>
                  <a:cubicBezTo>
                    <a:pt x="0" y="43"/>
                    <a:pt x="44" y="0"/>
                    <a:pt x="97" y="0"/>
                  </a:cubicBezTo>
                  <a:close/>
                  <a:moveTo>
                    <a:pt x="16" y="110"/>
                  </a:moveTo>
                  <a:cubicBezTo>
                    <a:pt x="69" y="98"/>
                    <a:pt x="69" y="98"/>
                    <a:pt x="69" y="98"/>
                  </a:cubicBezTo>
                  <a:cubicBezTo>
                    <a:pt x="87" y="94"/>
                    <a:pt x="88" y="93"/>
                    <a:pt x="76" y="7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24" y="53"/>
                    <a:pt x="15" y="73"/>
                    <a:pt x="15" y="96"/>
                  </a:cubicBezTo>
                  <a:cubicBezTo>
                    <a:pt x="15" y="101"/>
                    <a:pt x="15" y="106"/>
                    <a:pt x="16" y="110"/>
                  </a:cubicBezTo>
                  <a:close/>
                  <a:moveTo>
                    <a:pt x="58" y="24"/>
                  </a:moveTo>
                  <a:cubicBezTo>
                    <a:pt x="87" y="71"/>
                    <a:pt x="87" y="71"/>
                    <a:pt x="87" y="71"/>
                  </a:cubicBezTo>
                  <a:cubicBezTo>
                    <a:pt x="96" y="87"/>
                    <a:pt x="97" y="87"/>
                    <a:pt x="107" y="71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4" y="18"/>
                    <a:pt x="111" y="14"/>
                    <a:pt x="97" y="14"/>
                  </a:cubicBezTo>
                  <a:cubicBezTo>
                    <a:pt x="83" y="14"/>
                    <a:pt x="70" y="18"/>
                    <a:pt x="58" y="24"/>
                  </a:cubicBezTo>
                  <a:close/>
                  <a:moveTo>
                    <a:pt x="154" y="38"/>
                  </a:moveTo>
                  <a:cubicBezTo>
                    <a:pt x="118" y="79"/>
                    <a:pt x="118" y="79"/>
                    <a:pt x="118" y="79"/>
                  </a:cubicBezTo>
                  <a:cubicBezTo>
                    <a:pt x="106" y="93"/>
                    <a:pt x="106" y="94"/>
                    <a:pt x="124" y="98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8" y="106"/>
                    <a:pt x="179" y="101"/>
                    <a:pt x="179" y="96"/>
                  </a:cubicBezTo>
                  <a:cubicBezTo>
                    <a:pt x="179" y="73"/>
                    <a:pt x="169" y="53"/>
                    <a:pt x="154" y="38"/>
                  </a:cubicBezTo>
                  <a:close/>
                  <a:moveTo>
                    <a:pt x="170" y="133"/>
                  </a:moveTo>
                  <a:cubicBezTo>
                    <a:pt x="120" y="111"/>
                    <a:pt x="120" y="111"/>
                    <a:pt x="120" y="111"/>
                  </a:cubicBezTo>
                  <a:cubicBezTo>
                    <a:pt x="103" y="104"/>
                    <a:pt x="102" y="104"/>
                    <a:pt x="104" y="123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36" y="174"/>
                    <a:pt x="159" y="157"/>
                    <a:pt x="170" y="133"/>
                  </a:cubicBezTo>
                  <a:close/>
                  <a:moveTo>
                    <a:pt x="85" y="178"/>
                  </a:moveTo>
                  <a:cubicBezTo>
                    <a:pt x="90" y="123"/>
                    <a:pt x="90" y="123"/>
                    <a:pt x="90" y="123"/>
                  </a:cubicBezTo>
                  <a:cubicBezTo>
                    <a:pt x="91" y="105"/>
                    <a:pt x="91" y="104"/>
                    <a:pt x="74" y="111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35" y="156"/>
                    <a:pt x="58" y="174"/>
                    <a:pt x="85" y="17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75" name="išl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D50E689-2D63-49D0-9571-EA8E52957D4E}"/>
                </a:ext>
              </a:extLst>
            </p:cNvPr>
            <p:cNvSpPr/>
            <p:nvPr/>
          </p:nvSpPr>
          <p:spPr bwMode="auto">
            <a:xfrm flipH="1">
              <a:off x="5048656" y="3838438"/>
              <a:ext cx="58563" cy="61645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6" name="ïSľ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286F616-E69E-4927-949F-FA030C5C85A3}"/>
                </a:ext>
              </a:extLst>
            </p:cNvPr>
            <p:cNvSpPr/>
            <p:nvPr/>
          </p:nvSpPr>
          <p:spPr bwMode="auto">
            <a:xfrm flipH="1">
              <a:off x="5131875" y="3880050"/>
              <a:ext cx="16953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7" name="i$1ï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DCFB8B4-B98D-4AA1-89CE-3E7A2856A674}"/>
                </a:ext>
              </a:extLst>
            </p:cNvPr>
            <p:cNvSpPr/>
            <p:nvPr/>
          </p:nvSpPr>
          <p:spPr bwMode="auto">
            <a:xfrm flipH="1">
              <a:off x="5007044" y="3880050"/>
              <a:ext cx="20035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8" name="iṧľî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5984A08-0DAF-47CD-9224-2CEACE8F29C6}"/>
                </a:ext>
              </a:extLst>
            </p:cNvPr>
            <p:cNvSpPr/>
            <p:nvPr/>
          </p:nvSpPr>
          <p:spPr bwMode="auto">
            <a:xfrm flipH="1">
              <a:off x="5068690" y="3924744"/>
              <a:ext cx="18493" cy="16953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79" name="ïşļi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31B134D-C3A2-4516-B43F-6AE17703C82E}"/>
                </a:ext>
              </a:extLst>
            </p:cNvPr>
            <p:cNvSpPr/>
            <p:nvPr/>
          </p:nvSpPr>
          <p:spPr bwMode="auto">
            <a:xfrm flipH="1">
              <a:off x="5033244" y="3806074"/>
              <a:ext cx="15412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80" name="ïsḷ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4BDB4F5-F84B-48E3-8047-DFCF95DD511D}"/>
                </a:ext>
              </a:extLst>
            </p:cNvPr>
            <p:cNvSpPr/>
            <p:nvPr/>
          </p:nvSpPr>
          <p:spPr bwMode="auto">
            <a:xfrm flipH="1">
              <a:off x="5107219" y="3806074"/>
              <a:ext cx="18493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81" name="íṡļi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B58CE87-5DE0-4ED4-85E9-6B4D783FC9F7}"/>
                </a:ext>
              </a:extLst>
            </p:cNvPr>
            <p:cNvSpPr/>
            <p:nvPr/>
          </p:nvSpPr>
          <p:spPr bwMode="auto">
            <a:xfrm flipH="1">
              <a:off x="5051738" y="3844603"/>
              <a:ext cx="52397" cy="4777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82" name="iṧ1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A293817-62F2-4294-9982-052BCC9B9163}"/>
                </a:ext>
              </a:extLst>
            </p:cNvPr>
            <p:cNvSpPr/>
            <p:nvPr/>
          </p:nvSpPr>
          <p:spPr bwMode="auto">
            <a:xfrm flipH="1">
              <a:off x="8055373" y="3423871"/>
              <a:ext cx="887684" cy="889241"/>
            </a:xfrm>
            <a:custGeom>
              <a:avLst/>
              <a:gdLst>
                <a:gd name="T0" fmla="*/ 236 w 277"/>
                <a:gd name="T1" fmla="*/ 64 h 277"/>
                <a:gd name="T2" fmla="*/ 213 w 277"/>
                <a:gd name="T3" fmla="*/ 236 h 277"/>
                <a:gd name="T4" fmla="*/ 41 w 277"/>
                <a:gd name="T5" fmla="*/ 213 h 277"/>
                <a:gd name="T6" fmla="*/ 64 w 277"/>
                <a:gd name="T7" fmla="*/ 41 h 277"/>
                <a:gd name="T8" fmla="*/ 236 w 277"/>
                <a:gd name="T9" fmla="*/ 6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77">
                  <a:moveTo>
                    <a:pt x="236" y="64"/>
                  </a:moveTo>
                  <a:cubicBezTo>
                    <a:pt x="277" y="118"/>
                    <a:pt x="266" y="195"/>
                    <a:pt x="213" y="236"/>
                  </a:cubicBezTo>
                  <a:cubicBezTo>
                    <a:pt x="159" y="277"/>
                    <a:pt x="82" y="267"/>
                    <a:pt x="41" y="213"/>
                  </a:cubicBezTo>
                  <a:cubicBezTo>
                    <a:pt x="0" y="159"/>
                    <a:pt x="10" y="82"/>
                    <a:pt x="64" y="41"/>
                  </a:cubicBezTo>
                  <a:cubicBezTo>
                    <a:pt x="118" y="0"/>
                    <a:pt x="195" y="10"/>
                    <a:pt x="236" y="64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83" name="iṥḷ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581BF85-1DD3-4180-928C-A12232870E3D}"/>
                </a:ext>
              </a:extLst>
            </p:cNvPr>
            <p:cNvSpPr/>
            <p:nvPr/>
          </p:nvSpPr>
          <p:spPr bwMode="auto">
            <a:xfrm flipH="1">
              <a:off x="8069243" y="3434657"/>
              <a:ext cx="864566" cy="869206"/>
            </a:xfrm>
            <a:custGeom>
              <a:avLst/>
              <a:gdLst>
                <a:gd name="T0" fmla="*/ 230 w 270"/>
                <a:gd name="T1" fmla="*/ 63 h 271"/>
                <a:gd name="T2" fmla="*/ 208 w 270"/>
                <a:gd name="T3" fmla="*/ 231 h 271"/>
                <a:gd name="T4" fmla="*/ 40 w 270"/>
                <a:gd name="T5" fmla="*/ 208 h 271"/>
                <a:gd name="T6" fmla="*/ 63 w 270"/>
                <a:gd name="T7" fmla="*/ 40 h 271"/>
                <a:gd name="T8" fmla="*/ 230 w 270"/>
                <a:gd name="T9" fmla="*/ 63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71">
                  <a:moveTo>
                    <a:pt x="230" y="63"/>
                  </a:moveTo>
                  <a:cubicBezTo>
                    <a:pt x="270" y="116"/>
                    <a:pt x="260" y="191"/>
                    <a:pt x="208" y="231"/>
                  </a:cubicBezTo>
                  <a:cubicBezTo>
                    <a:pt x="155" y="271"/>
                    <a:pt x="80" y="260"/>
                    <a:pt x="40" y="208"/>
                  </a:cubicBezTo>
                  <a:cubicBezTo>
                    <a:pt x="0" y="155"/>
                    <a:pt x="10" y="80"/>
                    <a:pt x="63" y="40"/>
                  </a:cubicBezTo>
                  <a:cubicBezTo>
                    <a:pt x="115" y="0"/>
                    <a:pt x="190" y="11"/>
                    <a:pt x="230" y="63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84" name="íṡḻi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C7A37BF-DCBD-421A-946D-471629AEFAFD}"/>
                </a:ext>
              </a:extLst>
            </p:cNvPr>
            <p:cNvSpPr/>
            <p:nvPr/>
          </p:nvSpPr>
          <p:spPr bwMode="auto">
            <a:xfrm flipH="1">
              <a:off x="8117015" y="3482434"/>
              <a:ext cx="769016" cy="773655"/>
            </a:xfrm>
            <a:custGeom>
              <a:avLst/>
              <a:gdLst>
                <a:gd name="T0" fmla="*/ 205 w 240"/>
                <a:gd name="T1" fmla="*/ 56 h 241"/>
                <a:gd name="T2" fmla="*/ 185 w 240"/>
                <a:gd name="T3" fmla="*/ 205 h 241"/>
                <a:gd name="T4" fmla="*/ 36 w 240"/>
                <a:gd name="T5" fmla="*/ 185 h 241"/>
                <a:gd name="T6" fmla="*/ 56 w 240"/>
                <a:gd name="T7" fmla="*/ 36 h 241"/>
                <a:gd name="T8" fmla="*/ 205 w 240"/>
                <a:gd name="T9" fmla="*/ 5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05" y="56"/>
                  </a:moveTo>
                  <a:cubicBezTo>
                    <a:pt x="240" y="103"/>
                    <a:pt x="231" y="170"/>
                    <a:pt x="185" y="205"/>
                  </a:cubicBezTo>
                  <a:cubicBezTo>
                    <a:pt x="138" y="241"/>
                    <a:pt x="71" y="232"/>
                    <a:pt x="36" y="185"/>
                  </a:cubicBezTo>
                  <a:cubicBezTo>
                    <a:pt x="0" y="138"/>
                    <a:pt x="9" y="71"/>
                    <a:pt x="56" y="36"/>
                  </a:cubicBezTo>
                  <a:cubicBezTo>
                    <a:pt x="103" y="0"/>
                    <a:pt x="169" y="9"/>
                    <a:pt x="205" y="56"/>
                  </a:cubicBezTo>
                  <a:close/>
                </a:path>
              </a:pathLst>
            </a:custGeom>
            <a:solidFill>
              <a:srgbClr val="CBCBCB"/>
            </a:solidFill>
            <a:ln w="3175" cap="flat">
              <a:solidFill>
                <a:srgbClr val="B1B1B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85" name="iŝḷ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21A48FA-E133-45D2-96EF-B7321289598D}"/>
                </a:ext>
              </a:extLst>
            </p:cNvPr>
            <p:cNvSpPr/>
            <p:nvPr/>
          </p:nvSpPr>
          <p:spPr bwMode="auto">
            <a:xfrm flipH="1">
              <a:off x="8194071" y="3562574"/>
              <a:ext cx="611823" cy="613375"/>
            </a:xfrm>
            <a:custGeom>
              <a:avLst/>
              <a:gdLst>
                <a:gd name="T0" fmla="*/ 162 w 191"/>
                <a:gd name="T1" fmla="*/ 44 h 191"/>
                <a:gd name="T2" fmla="*/ 146 w 191"/>
                <a:gd name="T3" fmla="*/ 163 h 191"/>
                <a:gd name="T4" fmla="*/ 28 w 191"/>
                <a:gd name="T5" fmla="*/ 147 h 191"/>
                <a:gd name="T6" fmla="*/ 44 w 191"/>
                <a:gd name="T7" fmla="*/ 28 h 191"/>
                <a:gd name="T8" fmla="*/ 162 w 191"/>
                <a:gd name="T9" fmla="*/ 4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191">
                  <a:moveTo>
                    <a:pt x="162" y="44"/>
                  </a:moveTo>
                  <a:cubicBezTo>
                    <a:pt x="191" y="81"/>
                    <a:pt x="183" y="134"/>
                    <a:pt x="146" y="163"/>
                  </a:cubicBezTo>
                  <a:cubicBezTo>
                    <a:pt x="109" y="191"/>
                    <a:pt x="56" y="184"/>
                    <a:pt x="28" y="147"/>
                  </a:cubicBezTo>
                  <a:cubicBezTo>
                    <a:pt x="0" y="110"/>
                    <a:pt x="7" y="57"/>
                    <a:pt x="44" y="28"/>
                  </a:cubicBezTo>
                  <a:cubicBezTo>
                    <a:pt x="81" y="0"/>
                    <a:pt x="134" y="7"/>
                    <a:pt x="162" y="4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86" name="îŝļí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6AC937B-17AC-47BF-914E-B3540B00E566}"/>
                </a:ext>
              </a:extLst>
            </p:cNvPr>
            <p:cNvSpPr/>
            <p:nvPr/>
          </p:nvSpPr>
          <p:spPr bwMode="auto">
            <a:xfrm flipH="1">
              <a:off x="8229518" y="3594938"/>
              <a:ext cx="544014" cy="548647"/>
            </a:xfrm>
            <a:custGeom>
              <a:avLst/>
              <a:gdLst>
                <a:gd name="T0" fmla="*/ 145 w 170"/>
                <a:gd name="T1" fmla="*/ 40 h 171"/>
                <a:gd name="T2" fmla="*/ 131 w 170"/>
                <a:gd name="T3" fmla="*/ 145 h 171"/>
                <a:gd name="T4" fmla="*/ 25 w 170"/>
                <a:gd name="T5" fmla="*/ 131 h 171"/>
                <a:gd name="T6" fmla="*/ 40 w 170"/>
                <a:gd name="T7" fmla="*/ 26 h 171"/>
                <a:gd name="T8" fmla="*/ 145 w 170"/>
                <a:gd name="T9" fmla="*/ 4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71">
                  <a:moveTo>
                    <a:pt x="145" y="40"/>
                  </a:moveTo>
                  <a:cubicBezTo>
                    <a:pt x="170" y="73"/>
                    <a:pt x="164" y="120"/>
                    <a:pt x="131" y="145"/>
                  </a:cubicBezTo>
                  <a:cubicBezTo>
                    <a:pt x="98" y="171"/>
                    <a:pt x="50" y="164"/>
                    <a:pt x="25" y="131"/>
                  </a:cubicBezTo>
                  <a:cubicBezTo>
                    <a:pt x="0" y="98"/>
                    <a:pt x="6" y="51"/>
                    <a:pt x="40" y="26"/>
                  </a:cubicBezTo>
                  <a:cubicBezTo>
                    <a:pt x="73" y="0"/>
                    <a:pt x="120" y="7"/>
                    <a:pt x="145" y="4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87" name="ïş1i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5727179-BE9C-4026-BA1D-DABB0BA1F1A2}"/>
                </a:ext>
              </a:extLst>
            </p:cNvPr>
            <p:cNvSpPr/>
            <p:nvPr/>
          </p:nvSpPr>
          <p:spPr bwMode="auto">
            <a:xfrm flipH="1">
              <a:off x="8315819" y="3684325"/>
              <a:ext cx="368327" cy="369876"/>
            </a:xfrm>
            <a:custGeom>
              <a:avLst/>
              <a:gdLst>
                <a:gd name="T0" fmla="*/ 98 w 115"/>
                <a:gd name="T1" fmla="*/ 27 h 115"/>
                <a:gd name="T2" fmla="*/ 88 w 115"/>
                <a:gd name="T3" fmla="*/ 98 h 115"/>
                <a:gd name="T4" fmla="*/ 17 w 115"/>
                <a:gd name="T5" fmla="*/ 88 h 115"/>
                <a:gd name="T6" fmla="*/ 26 w 115"/>
                <a:gd name="T7" fmla="*/ 17 h 115"/>
                <a:gd name="T8" fmla="*/ 98 w 115"/>
                <a:gd name="T9" fmla="*/ 2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5">
                  <a:moveTo>
                    <a:pt x="98" y="27"/>
                  </a:moveTo>
                  <a:cubicBezTo>
                    <a:pt x="115" y="49"/>
                    <a:pt x="111" y="81"/>
                    <a:pt x="88" y="98"/>
                  </a:cubicBezTo>
                  <a:cubicBezTo>
                    <a:pt x="66" y="115"/>
                    <a:pt x="34" y="111"/>
                    <a:pt x="17" y="88"/>
                  </a:cubicBezTo>
                  <a:cubicBezTo>
                    <a:pt x="0" y="66"/>
                    <a:pt x="4" y="34"/>
                    <a:pt x="26" y="17"/>
                  </a:cubicBezTo>
                  <a:cubicBezTo>
                    <a:pt x="49" y="0"/>
                    <a:pt x="81" y="4"/>
                    <a:pt x="98" y="2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88" name="iŝ1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C668888-A87E-4E5C-818B-D044A3855576}"/>
                </a:ext>
              </a:extLst>
            </p:cNvPr>
            <p:cNvSpPr/>
            <p:nvPr/>
          </p:nvSpPr>
          <p:spPr bwMode="auto">
            <a:xfrm flipH="1">
              <a:off x="8274209" y="3707442"/>
              <a:ext cx="137159" cy="320556"/>
            </a:xfrm>
            <a:custGeom>
              <a:avLst/>
              <a:gdLst>
                <a:gd name="T0" fmla="*/ 0 w 43"/>
                <a:gd name="T1" fmla="*/ 15 h 100"/>
                <a:gd name="T2" fmla="*/ 10 w 43"/>
                <a:gd name="T3" fmla="*/ 0 h 100"/>
                <a:gd name="T4" fmla="*/ 22 w 43"/>
                <a:gd name="T5" fmla="*/ 12 h 100"/>
                <a:gd name="T6" fmla="*/ 10 w 43"/>
                <a:gd name="T7" fmla="*/ 100 h 100"/>
                <a:gd name="T8" fmla="*/ 0 w 43"/>
                <a:gd name="T9" fmla="*/ 86 h 100"/>
                <a:gd name="T10" fmla="*/ 17 w 43"/>
                <a:gd name="T11" fmla="*/ 50 h 100"/>
                <a:gd name="T12" fmla="*/ 0 w 43"/>
                <a:gd name="T13" fmla="*/ 1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00">
                  <a:moveTo>
                    <a:pt x="0" y="1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4"/>
                    <a:pt x="19" y="8"/>
                    <a:pt x="22" y="12"/>
                  </a:cubicBezTo>
                  <a:cubicBezTo>
                    <a:pt x="43" y="40"/>
                    <a:pt x="38" y="79"/>
                    <a:pt x="10" y="10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0" y="78"/>
                    <a:pt x="17" y="65"/>
                    <a:pt x="17" y="50"/>
                  </a:cubicBezTo>
                  <a:cubicBezTo>
                    <a:pt x="17" y="36"/>
                    <a:pt x="10" y="23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89" name="í$ľ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755B214-6738-4C12-9362-DF337BF39C33}"/>
                </a:ext>
              </a:extLst>
            </p:cNvPr>
            <p:cNvSpPr/>
            <p:nvPr/>
          </p:nvSpPr>
          <p:spPr bwMode="auto">
            <a:xfrm flipH="1">
              <a:off x="8312737" y="3921661"/>
              <a:ext cx="83221" cy="73975"/>
            </a:xfrm>
            <a:custGeom>
              <a:avLst/>
              <a:gdLst>
                <a:gd name="T0" fmla="*/ 26 w 26"/>
                <a:gd name="T1" fmla="*/ 6 h 23"/>
                <a:gd name="T2" fmla="*/ 16 w 26"/>
                <a:gd name="T3" fmla="*/ 23 h 23"/>
                <a:gd name="T4" fmla="*/ 0 w 26"/>
                <a:gd name="T5" fmla="*/ 14 h 23"/>
                <a:gd name="T6" fmla="*/ 0 w 26"/>
                <a:gd name="T7" fmla="*/ 14 h 23"/>
                <a:gd name="T8" fmla="*/ 9 w 26"/>
                <a:gd name="T9" fmla="*/ 0 h 23"/>
                <a:gd name="T10" fmla="*/ 26 w 26"/>
                <a:gd name="T1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3">
                  <a:moveTo>
                    <a:pt x="26" y="6"/>
                  </a:moveTo>
                  <a:cubicBezTo>
                    <a:pt x="24" y="12"/>
                    <a:pt x="20" y="18"/>
                    <a:pt x="16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0"/>
                    <a:pt x="7" y="5"/>
                    <a:pt x="9" y="0"/>
                  </a:cubicBezTo>
                  <a:cubicBezTo>
                    <a:pt x="26" y="6"/>
                    <a:pt x="26" y="6"/>
                    <a:pt x="26" y="6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0" name="îṩḻî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0A08FCE-A406-44D8-8623-CFA1B4537028}"/>
                </a:ext>
              </a:extLst>
            </p:cNvPr>
            <p:cNvSpPr/>
            <p:nvPr/>
          </p:nvSpPr>
          <p:spPr bwMode="auto">
            <a:xfrm flipH="1">
              <a:off x="8334313" y="3707442"/>
              <a:ext cx="77056" cy="92468"/>
            </a:xfrm>
            <a:custGeom>
              <a:avLst/>
              <a:gdLst>
                <a:gd name="T0" fmla="*/ 0 w 24"/>
                <a:gd name="T1" fmla="*/ 15 h 29"/>
                <a:gd name="T2" fmla="*/ 10 w 24"/>
                <a:gd name="T3" fmla="*/ 0 h 29"/>
                <a:gd name="T4" fmla="*/ 22 w 24"/>
                <a:gd name="T5" fmla="*/ 12 h 29"/>
                <a:gd name="T6" fmla="*/ 24 w 24"/>
                <a:gd name="T7" fmla="*/ 14 h 29"/>
                <a:gd name="T8" fmla="*/ 12 w 24"/>
                <a:gd name="T9" fmla="*/ 29 h 29"/>
                <a:gd name="T10" fmla="*/ 0 w 24"/>
                <a:gd name="T11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9">
                  <a:moveTo>
                    <a:pt x="0" y="1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4"/>
                    <a:pt x="19" y="8"/>
                    <a:pt x="22" y="12"/>
                  </a:cubicBezTo>
                  <a:cubicBezTo>
                    <a:pt x="23" y="13"/>
                    <a:pt x="23" y="14"/>
                    <a:pt x="24" y="14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9" y="23"/>
                    <a:pt x="5" y="18"/>
                    <a:pt x="0" y="1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1" name="îš1î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9A97D45-B5D7-407A-AA0B-E53BCD1CAFC1}"/>
                </a:ext>
              </a:extLst>
            </p:cNvPr>
            <p:cNvSpPr/>
            <p:nvPr/>
          </p:nvSpPr>
          <p:spPr bwMode="auto">
            <a:xfrm flipH="1">
              <a:off x="8337395" y="3633467"/>
              <a:ext cx="323633" cy="234254"/>
            </a:xfrm>
            <a:custGeom>
              <a:avLst/>
              <a:gdLst>
                <a:gd name="T0" fmla="*/ 50 w 101"/>
                <a:gd name="T1" fmla="*/ 73 h 73"/>
                <a:gd name="T2" fmla="*/ 101 w 101"/>
                <a:gd name="T3" fmla="*/ 4 h 73"/>
                <a:gd name="T4" fmla="*/ 87 w 101"/>
                <a:gd name="T5" fmla="*/ 0 h 73"/>
                <a:gd name="T6" fmla="*/ 57 w 101"/>
                <a:gd name="T7" fmla="*/ 37 h 73"/>
                <a:gd name="T8" fmla="*/ 43 w 101"/>
                <a:gd name="T9" fmla="*/ 37 h 73"/>
                <a:gd name="T10" fmla="*/ 14 w 101"/>
                <a:gd name="T11" fmla="*/ 0 h 73"/>
                <a:gd name="T12" fmla="*/ 0 w 101"/>
                <a:gd name="T13" fmla="*/ 4 h 73"/>
                <a:gd name="T14" fmla="*/ 50 w 101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3">
                  <a:moveTo>
                    <a:pt x="50" y="73"/>
                  </a:moveTo>
                  <a:cubicBezTo>
                    <a:pt x="101" y="4"/>
                    <a:pt x="101" y="4"/>
                    <a:pt x="101" y="4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3" y="44"/>
                    <a:pt x="48" y="44"/>
                    <a:pt x="43" y="3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2" name="íṥlï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0B8CCDD-310A-44D8-BC49-8C941FAE5DD9}"/>
                </a:ext>
              </a:extLst>
            </p:cNvPr>
            <p:cNvSpPr/>
            <p:nvPr/>
          </p:nvSpPr>
          <p:spPr bwMode="auto">
            <a:xfrm flipH="1">
              <a:off x="8500754" y="3645797"/>
              <a:ext cx="260450" cy="308230"/>
            </a:xfrm>
            <a:custGeom>
              <a:avLst/>
              <a:gdLst>
                <a:gd name="T0" fmla="*/ 81 w 81"/>
                <a:gd name="T1" fmla="*/ 69 h 96"/>
                <a:gd name="T2" fmla="*/ 31 w 81"/>
                <a:gd name="T3" fmla="*/ 0 h 96"/>
                <a:gd name="T4" fmla="*/ 23 w 81"/>
                <a:gd name="T5" fmla="*/ 12 h 96"/>
                <a:gd name="T6" fmla="*/ 49 w 81"/>
                <a:gd name="T7" fmla="*/ 51 h 96"/>
                <a:gd name="T8" fmla="*/ 45 w 81"/>
                <a:gd name="T9" fmla="*/ 65 h 96"/>
                <a:gd name="T10" fmla="*/ 0 w 81"/>
                <a:gd name="T11" fmla="*/ 81 h 96"/>
                <a:gd name="T12" fmla="*/ 0 w 81"/>
                <a:gd name="T13" fmla="*/ 96 h 96"/>
                <a:gd name="T14" fmla="*/ 81 w 81"/>
                <a:gd name="T1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6">
                  <a:moveTo>
                    <a:pt x="81" y="69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4" y="58"/>
                    <a:pt x="53" y="62"/>
                    <a:pt x="45" y="65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81" y="69"/>
                    <a:pt x="81" y="69"/>
                    <a:pt x="81" y="6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3" name="ïṡḻ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FB5762E-3C0C-4EA4-B03C-83090BC98341}"/>
                </a:ext>
              </a:extLst>
            </p:cNvPr>
            <p:cNvSpPr/>
            <p:nvPr/>
          </p:nvSpPr>
          <p:spPr bwMode="auto">
            <a:xfrm flipH="1">
              <a:off x="8238765" y="3645797"/>
              <a:ext cx="261989" cy="308230"/>
            </a:xfrm>
            <a:custGeom>
              <a:avLst/>
              <a:gdLst>
                <a:gd name="T0" fmla="*/ 0 w 82"/>
                <a:gd name="T1" fmla="*/ 69 h 96"/>
                <a:gd name="T2" fmla="*/ 82 w 82"/>
                <a:gd name="T3" fmla="*/ 96 h 96"/>
                <a:gd name="T4" fmla="*/ 81 w 82"/>
                <a:gd name="T5" fmla="*/ 81 h 96"/>
                <a:gd name="T6" fmla="*/ 37 w 82"/>
                <a:gd name="T7" fmla="*/ 65 h 96"/>
                <a:gd name="T8" fmla="*/ 32 w 82"/>
                <a:gd name="T9" fmla="*/ 51 h 96"/>
                <a:gd name="T10" fmla="*/ 59 w 82"/>
                <a:gd name="T11" fmla="*/ 12 h 96"/>
                <a:gd name="T12" fmla="*/ 51 w 82"/>
                <a:gd name="T13" fmla="*/ 0 h 96"/>
                <a:gd name="T14" fmla="*/ 0 w 82"/>
                <a:gd name="T1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96">
                  <a:moveTo>
                    <a:pt x="0" y="69"/>
                  </a:moveTo>
                  <a:cubicBezTo>
                    <a:pt x="82" y="96"/>
                    <a:pt x="82" y="96"/>
                    <a:pt x="82" y="96"/>
                  </a:cubicBezTo>
                  <a:cubicBezTo>
                    <a:pt x="81" y="81"/>
                    <a:pt x="81" y="81"/>
                    <a:pt x="81" y="81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29" y="63"/>
                    <a:pt x="28" y="59"/>
                    <a:pt x="32" y="5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69"/>
                    <a:pt x="0" y="69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4" name="ïṡľ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017B15B-FAA6-447F-AF17-B8CF90AF84A2}"/>
                </a:ext>
              </a:extLst>
            </p:cNvPr>
            <p:cNvSpPr/>
            <p:nvPr/>
          </p:nvSpPr>
          <p:spPr bwMode="auto">
            <a:xfrm flipH="1">
              <a:off x="8500754" y="3867721"/>
              <a:ext cx="260450" cy="275866"/>
            </a:xfrm>
            <a:custGeom>
              <a:avLst/>
              <a:gdLst>
                <a:gd name="T0" fmla="*/ 81 w 81"/>
                <a:gd name="T1" fmla="*/ 0 h 86"/>
                <a:gd name="T2" fmla="*/ 0 w 81"/>
                <a:gd name="T3" fmla="*/ 27 h 86"/>
                <a:gd name="T4" fmla="*/ 9 w 81"/>
                <a:gd name="T5" fmla="*/ 39 h 86"/>
                <a:gd name="T6" fmla="*/ 54 w 81"/>
                <a:gd name="T7" fmla="*/ 25 h 86"/>
                <a:gd name="T8" fmla="*/ 66 w 81"/>
                <a:gd name="T9" fmla="*/ 34 h 86"/>
                <a:gd name="T10" fmla="*/ 67 w 81"/>
                <a:gd name="T11" fmla="*/ 81 h 86"/>
                <a:gd name="T12" fmla="*/ 81 w 81"/>
                <a:gd name="T13" fmla="*/ 86 h 86"/>
                <a:gd name="T14" fmla="*/ 81 w 8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86">
                  <a:moveTo>
                    <a:pt x="81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62" y="23"/>
                    <a:pt x="65" y="25"/>
                    <a:pt x="66" y="3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81" y="86"/>
                    <a:pt x="81" y="86"/>
                    <a:pt x="81" y="86"/>
                  </a:cubicBezTo>
                  <a:cubicBezTo>
                    <a:pt x="81" y="0"/>
                    <a:pt x="81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5" name="iṥḷ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1BFC64-F168-4B56-BE24-534533DE5143}"/>
                </a:ext>
              </a:extLst>
            </p:cNvPr>
            <p:cNvSpPr/>
            <p:nvPr/>
          </p:nvSpPr>
          <p:spPr bwMode="auto">
            <a:xfrm flipH="1">
              <a:off x="8238765" y="3867721"/>
              <a:ext cx="261989" cy="275866"/>
            </a:xfrm>
            <a:custGeom>
              <a:avLst/>
              <a:gdLst>
                <a:gd name="T0" fmla="*/ 0 w 82"/>
                <a:gd name="T1" fmla="*/ 0 h 86"/>
                <a:gd name="T2" fmla="*/ 0 w 82"/>
                <a:gd name="T3" fmla="*/ 86 h 86"/>
                <a:gd name="T4" fmla="*/ 14 w 82"/>
                <a:gd name="T5" fmla="*/ 81 h 86"/>
                <a:gd name="T6" fmla="*/ 16 w 82"/>
                <a:gd name="T7" fmla="*/ 34 h 86"/>
                <a:gd name="T8" fmla="*/ 27 w 82"/>
                <a:gd name="T9" fmla="*/ 25 h 86"/>
                <a:gd name="T10" fmla="*/ 73 w 82"/>
                <a:gd name="T11" fmla="*/ 39 h 86"/>
                <a:gd name="T12" fmla="*/ 82 w 82"/>
                <a:gd name="T13" fmla="*/ 27 h 86"/>
                <a:gd name="T14" fmla="*/ 0 w 82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86">
                  <a:moveTo>
                    <a:pt x="0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6"/>
                    <a:pt x="19" y="23"/>
                    <a:pt x="27" y="25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6" name="ï$1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6E16C3A-D5AA-4528-94CE-1D494DA1C25C}"/>
                </a:ext>
              </a:extLst>
            </p:cNvPr>
            <p:cNvSpPr/>
            <p:nvPr/>
          </p:nvSpPr>
          <p:spPr bwMode="auto">
            <a:xfrm flipH="1">
              <a:off x="8194071" y="3559490"/>
              <a:ext cx="614905" cy="619541"/>
            </a:xfrm>
            <a:custGeom>
              <a:avLst/>
              <a:gdLst>
                <a:gd name="T0" fmla="*/ 96 w 192"/>
                <a:gd name="T1" fmla="*/ 0 h 193"/>
                <a:gd name="T2" fmla="*/ 192 w 192"/>
                <a:gd name="T3" fmla="*/ 96 h 193"/>
                <a:gd name="T4" fmla="*/ 96 w 192"/>
                <a:gd name="T5" fmla="*/ 193 h 193"/>
                <a:gd name="T6" fmla="*/ 0 w 192"/>
                <a:gd name="T7" fmla="*/ 96 h 193"/>
                <a:gd name="T8" fmla="*/ 96 w 192"/>
                <a:gd name="T9" fmla="*/ 0 h 193"/>
                <a:gd name="T10" fmla="*/ 15 w 192"/>
                <a:gd name="T11" fmla="*/ 110 h 193"/>
                <a:gd name="T12" fmla="*/ 69 w 192"/>
                <a:gd name="T13" fmla="*/ 98 h 193"/>
                <a:gd name="T14" fmla="*/ 75 w 192"/>
                <a:gd name="T15" fmla="*/ 79 h 193"/>
                <a:gd name="T16" fmla="*/ 39 w 192"/>
                <a:gd name="T17" fmla="*/ 38 h 193"/>
                <a:gd name="T18" fmla="*/ 14 w 192"/>
                <a:gd name="T19" fmla="*/ 96 h 193"/>
                <a:gd name="T20" fmla="*/ 15 w 192"/>
                <a:gd name="T21" fmla="*/ 110 h 193"/>
                <a:gd name="T22" fmla="*/ 58 w 192"/>
                <a:gd name="T23" fmla="*/ 24 h 193"/>
                <a:gd name="T24" fmla="*/ 86 w 192"/>
                <a:gd name="T25" fmla="*/ 71 h 193"/>
                <a:gd name="T26" fmla="*/ 106 w 192"/>
                <a:gd name="T27" fmla="*/ 71 h 193"/>
                <a:gd name="T28" fmla="*/ 135 w 192"/>
                <a:gd name="T29" fmla="*/ 24 h 193"/>
                <a:gd name="T30" fmla="*/ 96 w 192"/>
                <a:gd name="T31" fmla="*/ 14 h 193"/>
                <a:gd name="T32" fmla="*/ 58 w 192"/>
                <a:gd name="T33" fmla="*/ 24 h 193"/>
                <a:gd name="T34" fmla="*/ 153 w 192"/>
                <a:gd name="T35" fmla="*/ 38 h 193"/>
                <a:gd name="T36" fmla="*/ 117 w 192"/>
                <a:gd name="T37" fmla="*/ 79 h 193"/>
                <a:gd name="T38" fmla="*/ 123 w 192"/>
                <a:gd name="T39" fmla="*/ 98 h 193"/>
                <a:gd name="T40" fmla="*/ 177 w 192"/>
                <a:gd name="T41" fmla="*/ 111 h 193"/>
                <a:gd name="T42" fmla="*/ 178 w 192"/>
                <a:gd name="T43" fmla="*/ 96 h 193"/>
                <a:gd name="T44" fmla="*/ 153 w 192"/>
                <a:gd name="T45" fmla="*/ 38 h 193"/>
                <a:gd name="T46" fmla="*/ 170 w 192"/>
                <a:gd name="T47" fmla="*/ 133 h 193"/>
                <a:gd name="T48" fmla="*/ 119 w 192"/>
                <a:gd name="T49" fmla="*/ 111 h 193"/>
                <a:gd name="T50" fmla="*/ 103 w 192"/>
                <a:gd name="T51" fmla="*/ 123 h 193"/>
                <a:gd name="T52" fmla="*/ 108 w 192"/>
                <a:gd name="T53" fmla="*/ 178 h 193"/>
                <a:gd name="T54" fmla="*/ 170 w 192"/>
                <a:gd name="T55" fmla="*/ 133 h 193"/>
                <a:gd name="T56" fmla="*/ 85 w 192"/>
                <a:gd name="T57" fmla="*/ 178 h 193"/>
                <a:gd name="T58" fmla="*/ 89 w 192"/>
                <a:gd name="T59" fmla="*/ 123 h 193"/>
                <a:gd name="T60" fmla="*/ 73 w 192"/>
                <a:gd name="T61" fmla="*/ 111 h 193"/>
                <a:gd name="T62" fmla="*/ 23 w 192"/>
                <a:gd name="T63" fmla="*/ 133 h 193"/>
                <a:gd name="T64" fmla="*/ 85 w 192"/>
                <a:gd name="T65" fmla="*/ 17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93">
                  <a:moveTo>
                    <a:pt x="96" y="0"/>
                  </a:moveTo>
                  <a:cubicBezTo>
                    <a:pt x="149" y="0"/>
                    <a:pt x="192" y="43"/>
                    <a:pt x="192" y="96"/>
                  </a:cubicBezTo>
                  <a:cubicBezTo>
                    <a:pt x="192" y="150"/>
                    <a:pt x="149" y="193"/>
                    <a:pt x="96" y="193"/>
                  </a:cubicBezTo>
                  <a:cubicBezTo>
                    <a:pt x="43" y="193"/>
                    <a:pt x="0" y="150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lose/>
                  <a:moveTo>
                    <a:pt x="15" y="110"/>
                  </a:moveTo>
                  <a:cubicBezTo>
                    <a:pt x="69" y="98"/>
                    <a:pt x="69" y="98"/>
                    <a:pt x="69" y="98"/>
                  </a:cubicBezTo>
                  <a:cubicBezTo>
                    <a:pt x="87" y="94"/>
                    <a:pt x="87" y="93"/>
                    <a:pt x="75" y="79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24" y="53"/>
                    <a:pt x="14" y="73"/>
                    <a:pt x="14" y="96"/>
                  </a:cubicBezTo>
                  <a:cubicBezTo>
                    <a:pt x="14" y="101"/>
                    <a:pt x="15" y="106"/>
                    <a:pt x="15" y="110"/>
                  </a:cubicBezTo>
                  <a:close/>
                  <a:moveTo>
                    <a:pt x="58" y="24"/>
                  </a:moveTo>
                  <a:cubicBezTo>
                    <a:pt x="86" y="71"/>
                    <a:pt x="86" y="71"/>
                    <a:pt x="86" y="71"/>
                  </a:cubicBezTo>
                  <a:cubicBezTo>
                    <a:pt x="96" y="87"/>
                    <a:pt x="96" y="87"/>
                    <a:pt x="106" y="71"/>
                  </a:cubicBezTo>
                  <a:cubicBezTo>
                    <a:pt x="135" y="24"/>
                    <a:pt x="135" y="24"/>
                    <a:pt x="135" y="24"/>
                  </a:cubicBezTo>
                  <a:cubicBezTo>
                    <a:pt x="123" y="18"/>
                    <a:pt x="110" y="14"/>
                    <a:pt x="96" y="14"/>
                  </a:cubicBezTo>
                  <a:cubicBezTo>
                    <a:pt x="82" y="14"/>
                    <a:pt x="69" y="18"/>
                    <a:pt x="58" y="24"/>
                  </a:cubicBezTo>
                  <a:close/>
                  <a:moveTo>
                    <a:pt x="153" y="38"/>
                  </a:moveTo>
                  <a:cubicBezTo>
                    <a:pt x="117" y="79"/>
                    <a:pt x="117" y="79"/>
                    <a:pt x="117" y="79"/>
                  </a:cubicBezTo>
                  <a:cubicBezTo>
                    <a:pt x="105" y="93"/>
                    <a:pt x="106" y="94"/>
                    <a:pt x="123" y="98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8" y="106"/>
                    <a:pt x="178" y="101"/>
                    <a:pt x="178" y="96"/>
                  </a:cubicBezTo>
                  <a:cubicBezTo>
                    <a:pt x="178" y="73"/>
                    <a:pt x="169" y="53"/>
                    <a:pt x="153" y="38"/>
                  </a:cubicBezTo>
                  <a:close/>
                  <a:moveTo>
                    <a:pt x="170" y="133"/>
                  </a:moveTo>
                  <a:cubicBezTo>
                    <a:pt x="119" y="111"/>
                    <a:pt x="119" y="111"/>
                    <a:pt x="119" y="111"/>
                  </a:cubicBezTo>
                  <a:cubicBezTo>
                    <a:pt x="102" y="104"/>
                    <a:pt x="102" y="104"/>
                    <a:pt x="103" y="123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35" y="174"/>
                    <a:pt x="158" y="157"/>
                    <a:pt x="170" y="133"/>
                  </a:cubicBezTo>
                  <a:close/>
                  <a:moveTo>
                    <a:pt x="85" y="178"/>
                  </a:moveTo>
                  <a:cubicBezTo>
                    <a:pt x="89" y="123"/>
                    <a:pt x="89" y="123"/>
                    <a:pt x="89" y="123"/>
                  </a:cubicBezTo>
                  <a:cubicBezTo>
                    <a:pt x="91" y="105"/>
                    <a:pt x="90" y="104"/>
                    <a:pt x="73" y="111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34" y="156"/>
                    <a:pt x="57" y="174"/>
                    <a:pt x="85" y="17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97" name="ïṩ1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1AE6A61-DA9F-4157-B4AB-E078E734B9B3}"/>
                </a:ext>
              </a:extLst>
            </p:cNvPr>
            <p:cNvSpPr/>
            <p:nvPr/>
          </p:nvSpPr>
          <p:spPr bwMode="auto">
            <a:xfrm flipH="1">
              <a:off x="8473015" y="3838438"/>
              <a:ext cx="57022" cy="61645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8" name="îṩľ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AE1FB9D-6AC0-4F50-94CC-BA65B61B08AC}"/>
                </a:ext>
              </a:extLst>
            </p:cNvPr>
            <p:cNvSpPr/>
            <p:nvPr/>
          </p:nvSpPr>
          <p:spPr bwMode="auto">
            <a:xfrm flipH="1">
              <a:off x="8553152" y="3880050"/>
              <a:ext cx="18493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99" name="íṧļi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16BD9C-B268-441C-8027-244BAACF9B9F}"/>
                </a:ext>
              </a:extLst>
            </p:cNvPr>
            <p:cNvSpPr/>
            <p:nvPr/>
          </p:nvSpPr>
          <p:spPr bwMode="auto">
            <a:xfrm flipH="1">
              <a:off x="8431405" y="3880050"/>
              <a:ext cx="18493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0" name="îŝḷî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9E2B595-4070-4D4D-AADF-A44DCCC35054}"/>
                </a:ext>
              </a:extLst>
            </p:cNvPr>
            <p:cNvSpPr/>
            <p:nvPr/>
          </p:nvSpPr>
          <p:spPr bwMode="auto">
            <a:xfrm flipH="1">
              <a:off x="8491507" y="3924744"/>
              <a:ext cx="20035" cy="16953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1" name="í$ḷ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6632465-3AFA-46E5-9DDC-D545140539A4}"/>
                </a:ext>
              </a:extLst>
            </p:cNvPr>
            <p:cNvSpPr/>
            <p:nvPr/>
          </p:nvSpPr>
          <p:spPr bwMode="auto">
            <a:xfrm flipH="1">
              <a:off x="8452978" y="3806074"/>
              <a:ext cx="20035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2" name="îşḻ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545BBF5-F42E-49E4-BDCE-A0C8ADE6E4F5}"/>
                </a:ext>
              </a:extLst>
            </p:cNvPr>
            <p:cNvSpPr/>
            <p:nvPr/>
          </p:nvSpPr>
          <p:spPr bwMode="auto">
            <a:xfrm flipH="1">
              <a:off x="8530036" y="3806074"/>
              <a:ext cx="18493" cy="2003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3" name="îṧ1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A72A183-BBB8-4DBE-93BC-E93154AB2DDD}"/>
                </a:ext>
              </a:extLst>
            </p:cNvPr>
            <p:cNvSpPr/>
            <p:nvPr/>
          </p:nvSpPr>
          <p:spPr bwMode="auto">
            <a:xfrm flipH="1">
              <a:off x="8476096" y="3844603"/>
              <a:ext cx="50858" cy="4777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4" name="ïśľ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63274DE-685F-4474-85B2-5D412ED327B7}"/>
                </a:ext>
              </a:extLst>
            </p:cNvPr>
            <p:cNvSpPr/>
            <p:nvPr/>
          </p:nvSpPr>
          <p:spPr bwMode="auto">
            <a:xfrm flipH="1">
              <a:off x="4812867" y="2596276"/>
              <a:ext cx="3003635" cy="536319"/>
            </a:xfrm>
            <a:custGeom>
              <a:avLst/>
              <a:gdLst>
                <a:gd name="T0" fmla="*/ 0 w 938"/>
                <a:gd name="T1" fmla="*/ 167 h 167"/>
                <a:gd name="T2" fmla="*/ 903 w 938"/>
                <a:gd name="T3" fmla="*/ 147 h 167"/>
                <a:gd name="T4" fmla="*/ 897 w 938"/>
                <a:gd name="T5" fmla="*/ 106 h 167"/>
                <a:gd name="T6" fmla="*/ 678 w 938"/>
                <a:gd name="T7" fmla="*/ 19 h 167"/>
                <a:gd name="T8" fmla="*/ 320 w 938"/>
                <a:gd name="T9" fmla="*/ 18 h 167"/>
                <a:gd name="T10" fmla="*/ 0 w 938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8" h="167">
                  <a:moveTo>
                    <a:pt x="0" y="167"/>
                  </a:moveTo>
                  <a:cubicBezTo>
                    <a:pt x="903" y="147"/>
                    <a:pt x="903" y="147"/>
                    <a:pt x="903" y="147"/>
                  </a:cubicBezTo>
                  <a:cubicBezTo>
                    <a:pt x="938" y="147"/>
                    <a:pt x="927" y="123"/>
                    <a:pt x="897" y="106"/>
                  </a:cubicBezTo>
                  <a:cubicBezTo>
                    <a:pt x="821" y="65"/>
                    <a:pt x="763" y="35"/>
                    <a:pt x="678" y="19"/>
                  </a:cubicBezTo>
                  <a:cubicBezTo>
                    <a:pt x="581" y="0"/>
                    <a:pt x="434" y="2"/>
                    <a:pt x="320" y="18"/>
                  </a:cubicBezTo>
                  <a:cubicBezTo>
                    <a:pt x="200" y="33"/>
                    <a:pt x="81" y="85"/>
                    <a:pt x="0" y="16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05" name="íṧľ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4509095-82E2-44B3-B321-EDA8A119491A}"/>
                </a:ext>
              </a:extLst>
            </p:cNvPr>
            <p:cNvSpPr/>
            <p:nvPr/>
          </p:nvSpPr>
          <p:spPr bwMode="auto">
            <a:xfrm flipH="1">
              <a:off x="4914579" y="2659463"/>
              <a:ext cx="2712364" cy="453098"/>
            </a:xfrm>
            <a:custGeom>
              <a:avLst/>
              <a:gdLst>
                <a:gd name="T0" fmla="*/ 12 w 847"/>
                <a:gd name="T1" fmla="*/ 141 h 141"/>
                <a:gd name="T2" fmla="*/ 800 w 847"/>
                <a:gd name="T3" fmla="*/ 123 h 141"/>
                <a:gd name="T4" fmla="*/ 801 w 847"/>
                <a:gd name="T5" fmla="*/ 83 h 141"/>
                <a:gd name="T6" fmla="*/ 723 w 847"/>
                <a:gd name="T7" fmla="*/ 45 h 141"/>
                <a:gd name="T8" fmla="*/ 617 w 847"/>
                <a:gd name="T9" fmla="*/ 14 h 141"/>
                <a:gd name="T10" fmla="*/ 518 w 847"/>
                <a:gd name="T11" fmla="*/ 2 h 141"/>
                <a:gd name="T12" fmla="*/ 406 w 847"/>
                <a:gd name="T13" fmla="*/ 1 h 141"/>
                <a:gd name="T14" fmla="*/ 263 w 847"/>
                <a:gd name="T15" fmla="*/ 12 h 141"/>
                <a:gd name="T16" fmla="*/ 0 w 847"/>
                <a:gd name="T17" fmla="*/ 115 h 141"/>
                <a:gd name="T18" fmla="*/ 12 w 847"/>
                <a:gd name="T1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7" h="141">
                  <a:moveTo>
                    <a:pt x="12" y="141"/>
                  </a:moveTo>
                  <a:cubicBezTo>
                    <a:pt x="800" y="123"/>
                    <a:pt x="800" y="123"/>
                    <a:pt x="800" y="123"/>
                  </a:cubicBezTo>
                  <a:cubicBezTo>
                    <a:pt x="847" y="106"/>
                    <a:pt x="830" y="98"/>
                    <a:pt x="801" y="83"/>
                  </a:cubicBezTo>
                  <a:cubicBezTo>
                    <a:pt x="775" y="69"/>
                    <a:pt x="749" y="56"/>
                    <a:pt x="723" y="45"/>
                  </a:cubicBezTo>
                  <a:cubicBezTo>
                    <a:pt x="688" y="31"/>
                    <a:pt x="653" y="20"/>
                    <a:pt x="617" y="14"/>
                  </a:cubicBezTo>
                  <a:cubicBezTo>
                    <a:pt x="584" y="7"/>
                    <a:pt x="551" y="4"/>
                    <a:pt x="518" y="2"/>
                  </a:cubicBezTo>
                  <a:cubicBezTo>
                    <a:pt x="481" y="0"/>
                    <a:pt x="444" y="0"/>
                    <a:pt x="406" y="1"/>
                  </a:cubicBezTo>
                  <a:cubicBezTo>
                    <a:pt x="358" y="2"/>
                    <a:pt x="311" y="6"/>
                    <a:pt x="263" y="12"/>
                  </a:cubicBezTo>
                  <a:cubicBezTo>
                    <a:pt x="171" y="24"/>
                    <a:pt x="76" y="59"/>
                    <a:pt x="0" y="115"/>
                  </a:cubicBezTo>
                  <a:cubicBezTo>
                    <a:pt x="12" y="141"/>
                    <a:pt x="12" y="141"/>
                    <a:pt x="12" y="14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zh-CN" altLang="en-US" sz="2200"/>
            </a:p>
          </p:txBody>
        </p:sp>
        <p:sp>
          <p:nvSpPr>
            <p:cNvPr id="106" name="ïśḻï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93C39DA-0353-4450-910A-D90D68D1B82C}"/>
                </a:ext>
              </a:extLst>
            </p:cNvPr>
            <p:cNvSpPr/>
            <p:nvPr/>
          </p:nvSpPr>
          <p:spPr bwMode="auto">
            <a:xfrm flipH="1">
              <a:off x="4914579" y="2895256"/>
              <a:ext cx="2712364" cy="217302"/>
            </a:xfrm>
            <a:custGeom>
              <a:avLst/>
              <a:gdLst>
                <a:gd name="T0" fmla="*/ 68 w 847"/>
                <a:gd name="T1" fmla="*/ 0 h 68"/>
                <a:gd name="T2" fmla="*/ 446 w 847"/>
                <a:gd name="T3" fmla="*/ 16 h 68"/>
                <a:gd name="T4" fmla="*/ 795 w 847"/>
                <a:gd name="T5" fmla="*/ 6 h 68"/>
                <a:gd name="T6" fmla="*/ 801 w 847"/>
                <a:gd name="T7" fmla="*/ 10 h 68"/>
                <a:gd name="T8" fmla="*/ 800 w 847"/>
                <a:gd name="T9" fmla="*/ 50 h 68"/>
                <a:gd name="T10" fmla="*/ 12 w 847"/>
                <a:gd name="T11" fmla="*/ 68 h 68"/>
                <a:gd name="T12" fmla="*/ 0 w 847"/>
                <a:gd name="T13" fmla="*/ 42 h 68"/>
                <a:gd name="T14" fmla="*/ 68 w 847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7" h="68">
                  <a:moveTo>
                    <a:pt x="68" y="0"/>
                  </a:moveTo>
                  <a:cubicBezTo>
                    <a:pt x="186" y="6"/>
                    <a:pt x="314" y="12"/>
                    <a:pt x="446" y="16"/>
                  </a:cubicBezTo>
                  <a:cubicBezTo>
                    <a:pt x="549" y="20"/>
                    <a:pt x="700" y="24"/>
                    <a:pt x="795" y="6"/>
                  </a:cubicBezTo>
                  <a:cubicBezTo>
                    <a:pt x="797" y="8"/>
                    <a:pt x="799" y="9"/>
                    <a:pt x="801" y="10"/>
                  </a:cubicBezTo>
                  <a:cubicBezTo>
                    <a:pt x="830" y="25"/>
                    <a:pt x="847" y="33"/>
                    <a:pt x="800" y="50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1" y="26"/>
                    <a:pt x="44" y="12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7" name="ïśļ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E690412-BE3D-429D-9333-B33A821AB3FE}"/>
                </a:ext>
              </a:extLst>
            </p:cNvPr>
            <p:cNvSpPr/>
            <p:nvPr/>
          </p:nvSpPr>
          <p:spPr bwMode="auto">
            <a:xfrm flipH="1">
              <a:off x="4943861" y="2708780"/>
              <a:ext cx="604117" cy="352923"/>
            </a:xfrm>
            <a:custGeom>
              <a:avLst/>
              <a:gdLst>
                <a:gd name="T0" fmla="*/ 0 w 189"/>
                <a:gd name="T1" fmla="*/ 0 h 110"/>
                <a:gd name="T2" fmla="*/ 67 w 189"/>
                <a:gd name="T3" fmla="*/ 110 h 110"/>
                <a:gd name="T4" fmla="*/ 172 w 189"/>
                <a:gd name="T5" fmla="*/ 108 h 110"/>
                <a:gd name="T6" fmla="*/ 189 w 189"/>
                <a:gd name="T7" fmla="*/ 84 h 110"/>
                <a:gd name="T8" fmla="*/ 0 w 189"/>
                <a:gd name="T9" fmla="*/ 0 h 110"/>
                <a:gd name="T10" fmla="*/ 139 w 189"/>
                <a:gd name="T11" fmla="*/ 100 h 110"/>
                <a:gd name="T12" fmla="*/ 89 w 189"/>
                <a:gd name="T13" fmla="*/ 101 h 110"/>
                <a:gd name="T14" fmla="*/ 69 w 189"/>
                <a:gd name="T15" fmla="*/ 94 h 110"/>
                <a:gd name="T16" fmla="*/ 28 w 189"/>
                <a:gd name="T17" fmla="*/ 31 h 110"/>
                <a:gd name="T18" fmla="*/ 30 w 189"/>
                <a:gd name="T19" fmla="*/ 22 h 110"/>
                <a:gd name="T20" fmla="*/ 142 w 189"/>
                <a:gd name="T21" fmla="*/ 73 h 110"/>
                <a:gd name="T22" fmla="*/ 139 w 189"/>
                <a:gd name="T23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110">
                  <a:moveTo>
                    <a:pt x="0" y="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172" y="108"/>
                    <a:pt x="172" y="108"/>
                    <a:pt x="172" y="108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25" y="42"/>
                    <a:pt x="64" y="18"/>
                    <a:pt x="0" y="0"/>
                  </a:cubicBezTo>
                  <a:close/>
                  <a:moveTo>
                    <a:pt x="139" y="100"/>
                  </a:moveTo>
                  <a:cubicBezTo>
                    <a:pt x="89" y="101"/>
                    <a:pt x="89" y="101"/>
                    <a:pt x="89" y="101"/>
                  </a:cubicBezTo>
                  <a:cubicBezTo>
                    <a:pt x="80" y="101"/>
                    <a:pt x="74" y="102"/>
                    <a:pt x="69" y="94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3" y="22"/>
                    <a:pt x="24" y="20"/>
                    <a:pt x="30" y="22"/>
                  </a:cubicBezTo>
                  <a:cubicBezTo>
                    <a:pt x="63" y="32"/>
                    <a:pt x="106" y="55"/>
                    <a:pt x="142" y="73"/>
                  </a:cubicBezTo>
                  <a:cubicBezTo>
                    <a:pt x="163" y="84"/>
                    <a:pt x="171" y="100"/>
                    <a:pt x="139" y="10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8" name="îṡḻiḑ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CB06A38-6DE8-4CBA-BDCC-A68DE4F9D56F}"/>
                </a:ext>
              </a:extLst>
            </p:cNvPr>
            <p:cNvSpPr/>
            <p:nvPr/>
          </p:nvSpPr>
          <p:spPr bwMode="auto">
            <a:xfrm flipH="1">
              <a:off x="4914579" y="2913751"/>
              <a:ext cx="490075" cy="147949"/>
            </a:xfrm>
            <a:custGeom>
              <a:avLst/>
              <a:gdLst>
                <a:gd name="T0" fmla="*/ 0 w 153"/>
                <a:gd name="T1" fmla="*/ 11 h 46"/>
                <a:gd name="T2" fmla="*/ 12 w 153"/>
                <a:gd name="T3" fmla="*/ 10 h 46"/>
                <a:gd name="T4" fmla="*/ 24 w 153"/>
                <a:gd name="T5" fmla="*/ 30 h 46"/>
                <a:gd name="T6" fmla="*/ 44 w 153"/>
                <a:gd name="T7" fmla="*/ 37 h 46"/>
                <a:gd name="T8" fmla="*/ 94 w 153"/>
                <a:gd name="T9" fmla="*/ 36 h 46"/>
                <a:gd name="T10" fmla="*/ 97 w 153"/>
                <a:gd name="T11" fmla="*/ 9 h 46"/>
                <a:gd name="T12" fmla="*/ 85 w 153"/>
                <a:gd name="T13" fmla="*/ 3 h 46"/>
                <a:gd name="T14" fmla="*/ 101 w 153"/>
                <a:gd name="T15" fmla="*/ 0 h 46"/>
                <a:gd name="T16" fmla="*/ 107 w 153"/>
                <a:gd name="T17" fmla="*/ 4 h 46"/>
                <a:gd name="T18" fmla="*/ 106 w 153"/>
                <a:gd name="T19" fmla="*/ 44 h 46"/>
                <a:gd name="T20" fmla="*/ 22 w 153"/>
                <a:gd name="T21" fmla="*/ 46 h 46"/>
                <a:gd name="T22" fmla="*/ 22 w 153"/>
                <a:gd name="T23" fmla="*/ 46 h 46"/>
                <a:gd name="T24" fmla="*/ 0 w 153"/>
                <a:gd name="T25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" h="46">
                  <a:moveTo>
                    <a:pt x="0" y="11"/>
                  </a:moveTo>
                  <a:cubicBezTo>
                    <a:pt x="4" y="11"/>
                    <a:pt x="8" y="11"/>
                    <a:pt x="12" y="1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38"/>
                    <a:pt x="35" y="37"/>
                    <a:pt x="44" y="37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126" y="36"/>
                    <a:pt x="118" y="20"/>
                    <a:pt x="97" y="9"/>
                  </a:cubicBezTo>
                  <a:cubicBezTo>
                    <a:pt x="93" y="7"/>
                    <a:pt x="89" y="5"/>
                    <a:pt x="85" y="3"/>
                  </a:cubicBezTo>
                  <a:cubicBezTo>
                    <a:pt x="90" y="2"/>
                    <a:pt x="95" y="1"/>
                    <a:pt x="101" y="0"/>
                  </a:cubicBezTo>
                  <a:cubicBezTo>
                    <a:pt x="103" y="2"/>
                    <a:pt x="105" y="3"/>
                    <a:pt x="107" y="4"/>
                  </a:cubicBezTo>
                  <a:cubicBezTo>
                    <a:pt x="136" y="19"/>
                    <a:pt x="153" y="27"/>
                    <a:pt x="106" y="44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09" name="íšli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5665E4B-3C8C-43CD-982D-47008E0FBAB6}"/>
                </a:ext>
              </a:extLst>
            </p:cNvPr>
            <p:cNvSpPr/>
            <p:nvPr/>
          </p:nvSpPr>
          <p:spPr bwMode="auto">
            <a:xfrm flipH="1">
              <a:off x="4866805" y="2628641"/>
              <a:ext cx="2914250" cy="487002"/>
            </a:xfrm>
            <a:custGeom>
              <a:avLst/>
              <a:gdLst>
                <a:gd name="T0" fmla="*/ 0 w 910"/>
                <a:gd name="T1" fmla="*/ 152 h 152"/>
                <a:gd name="T2" fmla="*/ 60 w 910"/>
                <a:gd name="T3" fmla="*/ 151 h 152"/>
                <a:gd name="T4" fmla="*/ 48 w 910"/>
                <a:gd name="T5" fmla="*/ 125 h 152"/>
                <a:gd name="T6" fmla="*/ 311 w 910"/>
                <a:gd name="T7" fmla="*/ 22 h 152"/>
                <a:gd name="T8" fmla="*/ 411 w 910"/>
                <a:gd name="T9" fmla="*/ 13 h 152"/>
                <a:gd name="T10" fmla="*/ 377 w 910"/>
                <a:gd name="T11" fmla="*/ 144 h 152"/>
                <a:gd name="T12" fmla="*/ 427 w 910"/>
                <a:gd name="T13" fmla="*/ 142 h 152"/>
                <a:gd name="T14" fmla="*/ 452 w 910"/>
                <a:gd name="T15" fmla="*/ 11 h 152"/>
                <a:gd name="T16" fmla="*/ 454 w 910"/>
                <a:gd name="T17" fmla="*/ 11 h 152"/>
                <a:gd name="T18" fmla="*/ 566 w 910"/>
                <a:gd name="T19" fmla="*/ 12 h 152"/>
                <a:gd name="T20" fmla="*/ 665 w 910"/>
                <a:gd name="T21" fmla="*/ 24 h 152"/>
                <a:gd name="T22" fmla="*/ 677 w 910"/>
                <a:gd name="T23" fmla="*/ 26 h 152"/>
                <a:gd name="T24" fmla="*/ 738 w 910"/>
                <a:gd name="T25" fmla="*/ 135 h 152"/>
                <a:gd name="T26" fmla="*/ 769 w 910"/>
                <a:gd name="T27" fmla="*/ 135 h 152"/>
                <a:gd name="T28" fmla="*/ 706 w 910"/>
                <a:gd name="T29" fmla="*/ 34 h 152"/>
                <a:gd name="T30" fmla="*/ 707 w 910"/>
                <a:gd name="T31" fmla="*/ 33 h 152"/>
                <a:gd name="T32" fmla="*/ 771 w 910"/>
                <a:gd name="T33" fmla="*/ 55 h 152"/>
                <a:gd name="T34" fmla="*/ 849 w 910"/>
                <a:gd name="T35" fmla="*/ 93 h 152"/>
                <a:gd name="T36" fmla="*/ 848 w 910"/>
                <a:gd name="T37" fmla="*/ 133 h 152"/>
                <a:gd name="T38" fmla="*/ 847 w 910"/>
                <a:gd name="T39" fmla="*/ 133 h 152"/>
                <a:gd name="T40" fmla="*/ 892 w 910"/>
                <a:gd name="T41" fmla="*/ 132 h 152"/>
                <a:gd name="T42" fmla="*/ 909 w 910"/>
                <a:gd name="T43" fmla="*/ 127 h 152"/>
                <a:gd name="T44" fmla="*/ 904 w 910"/>
                <a:gd name="T45" fmla="*/ 116 h 152"/>
                <a:gd name="T46" fmla="*/ 884 w 910"/>
                <a:gd name="T47" fmla="*/ 100 h 152"/>
                <a:gd name="T48" fmla="*/ 775 w 910"/>
                <a:gd name="T49" fmla="*/ 46 h 152"/>
                <a:gd name="T50" fmla="*/ 666 w 910"/>
                <a:gd name="T51" fmla="*/ 14 h 152"/>
                <a:gd name="T52" fmla="*/ 567 w 910"/>
                <a:gd name="T53" fmla="*/ 2 h 152"/>
                <a:gd name="T54" fmla="*/ 454 w 910"/>
                <a:gd name="T55" fmla="*/ 1 h 152"/>
                <a:gd name="T56" fmla="*/ 310 w 910"/>
                <a:gd name="T57" fmla="*/ 12 h 152"/>
                <a:gd name="T58" fmla="*/ 0 w 910"/>
                <a:gd name="T5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0" h="152">
                  <a:moveTo>
                    <a:pt x="0" y="152"/>
                  </a:moveTo>
                  <a:cubicBezTo>
                    <a:pt x="60" y="151"/>
                    <a:pt x="60" y="151"/>
                    <a:pt x="60" y="151"/>
                  </a:cubicBezTo>
                  <a:cubicBezTo>
                    <a:pt x="48" y="125"/>
                    <a:pt x="48" y="125"/>
                    <a:pt x="48" y="125"/>
                  </a:cubicBezTo>
                  <a:cubicBezTo>
                    <a:pt x="124" y="69"/>
                    <a:pt x="219" y="34"/>
                    <a:pt x="311" y="22"/>
                  </a:cubicBezTo>
                  <a:cubicBezTo>
                    <a:pt x="345" y="18"/>
                    <a:pt x="378" y="15"/>
                    <a:pt x="411" y="13"/>
                  </a:cubicBezTo>
                  <a:cubicBezTo>
                    <a:pt x="377" y="144"/>
                    <a:pt x="377" y="144"/>
                    <a:pt x="377" y="144"/>
                  </a:cubicBezTo>
                  <a:cubicBezTo>
                    <a:pt x="427" y="142"/>
                    <a:pt x="427" y="142"/>
                    <a:pt x="427" y="142"/>
                  </a:cubicBezTo>
                  <a:cubicBezTo>
                    <a:pt x="452" y="11"/>
                    <a:pt x="452" y="11"/>
                    <a:pt x="452" y="11"/>
                  </a:cubicBezTo>
                  <a:cubicBezTo>
                    <a:pt x="454" y="11"/>
                    <a:pt x="454" y="11"/>
                    <a:pt x="454" y="11"/>
                  </a:cubicBezTo>
                  <a:cubicBezTo>
                    <a:pt x="492" y="10"/>
                    <a:pt x="529" y="10"/>
                    <a:pt x="566" y="12"/>
                  </a:cubicBezTo>
                  <a:cubicBezTo>
                    <a:pt x="599" y="14"/>
                    <a:pt x="632" y="17"/>
                    <a:pt x="665" y="24"/>
                  </a:cubicBezTo>
                  <a:cubicBezTo>
                    <a:pt x="669" y="24"/>
                    <a:pt x="673" y="25"/>
                    <a:pt x="677" y="26"/>
                  </a:cubicBezTo>
                  <a:cubicBezTo>
                    <a:pt x="738" y="135"/>
                    <a:pt x="738" y="135"/>
                    <a:pt x="738" y="135"/>
                  </a:cubicBezTo>
                  <a:cubicBezTo>
                    <a:pt x="769" y="135"/>
                    <a:pt x="769" y="135"/>
                    <a:pt x="769" y="135"/>
                  </a:cubicBezTo>
                  <a:cubicBezTo>
                    <a:pt x="706" y="34"/>
                    <a:pt x="706" y="34"/>
                    <a:pt x="706" y="34"/>
                  </a:cubicBezTo>
                  <a:cubicBezTo>
                    <a:pt x="707" y="33"/>
                    <a:pt x="707" y="33"/>
                    <a:pt x="707" y="33"/>
                  </a:cubicBezTo>
                  <a:cubicBezTo>
                    <a:pt x="729" y="39"/>
                    <a:pt x="750" y="47"/>
                    <a:pt x="771" y="55"/>
                  </a:cubicBezTo>
                  <a:cubicBezTo>
                    <a:pt x="797" y="66"/>
                    <a:pt x="823" y="79"/>
                    <a:pt x="849" y="93"/>
                  </a:cubicBezTo>
                  <a:cubicBezTo>
                    <a:pt x="878" y="108"/>
                    <a:pt x="895" y="116"/>
                    <a:pt x="848" y="133"/>
                  </a:cubicBezTo>
                  <a:cubicBezTo>
                    <a:pt x="847" y="133"/>
                    <a:pt x="847" y="133"/>
                    <a:pt x="847" y="133"/>
                  </a:cubicBezTo>
                  <a:cubicBezTo>
                    <a:pt x="892" y="132"/>
                    <a:pt x="892" y="132"/>
                    <a:pt x="892" y="132"/>
                  </a:cubicBezTo>
                  <a:cubicBezTo>
                    <a:pt x="896" y="132"/>
                    <a:pt x="908" y="132"/>
                    <a:pt x="909" y="127"/>
                  </a:cubicBezTo>
                  <a:cubicBezTo>
                    <a:pt x="910" y="124"/>
                    <a:pt x="907" y="118"/>
                    <a:pt x="904" y="116"/>
                  </a:cubicBezTo>
                  <a:cubicBezTo>
                    <a:pt x="899" y="110"/>
                    <a:pt x="891" y="104"/>
                    <a:pt x="884" y="100"/>
                  </a:cubicBezTo>
                  <a:cubicBezTo>
                    <a:pt x="848" y="81"/>
                    <a:pt x="812" y="61"/>
                    <a:pt x="775" y="46"/>
                  </a:cubicBezTo>
                  <a:cubicBezTo>
                    <a:pt x="739" y="31"/>
                    <a:pt x="704" y="21"/>
                    <a:pt x="666" y="14"/>
                  </a:cubicBezTo>
                  <a:cubicBezTo>
                    <a:pt x="634" y="7"/>
                    <a:pt x="600" y="4"/>
                    <a:pt x="567" y="2"/>
                  </a:cubicBezTo>
                  <a:cubicBezTo>
                    <a:pt x="529" y="0"/>
                    <a:pt x="492" y="0"/>
                    <a:pt x="454" y="1"/>
                  </a:cubicBezTo>
                  <a:cubicBezTo>
                    <a:pt x="406" y="2"/>
                    <a:pt x="358" y="6"/>
                    <a:pt x="310" y="12"/>
                  </a:cubicBezTo>
                  <a:cubicBezTo>
                    <a:pt x="198" y="27"/>
                    <a:pt x="83" y="73"/>
                    <a:pt x="0" y="15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zh-CN" altLang="en-US" sz="2200"/>
            </a:p>
          </p:txBody>
        </p:sp>
        <p:sp>
          <p:nvSpPr>
            <p:cNvPr id="110" name="îṩľî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C59DAAA-40D5-4619-BDF2-5CD65B040891}"/>
                </a:ext>
              </a:extLst>
            </p:cNvPr>
            <p:cNvSpPr/>
            <p:nvPr/>
          </p:nvSpPr>
          <p:spPr bwMode="auto">
            <a:xfrm flipH="1">
              <a:off x="6397130" y="2667169"/>
              <a:ext cx="103255" cy="420732"/>
            </a:xfrm>
            <a:custGeom>
              <a:avLst/>
              <a:gdLst>
                <a:gd name="T0" fmla="*/ 67 w 67"/>
                <a:gd name="T1" fmla="*/ 0 h 273"/>
                <a:gd name="T2" fmla="*/ 9 w 67"/>
                <a:gd name="T3" fmla="*/ 273 h 273"/>
                <a:gd name="T4" fmla="*/ 0 w 67"/>
                <a:gd name="T5" fmla="*/ 273 h 273"/>
                <a:gd name="T6" fmla="*/ 59 w 67"/>
                <a:gd name="T7" fmla="*/ 0 h 273"/>
                <a:gd name="T8" fmla="*/ 67 w 67"/>
                <a:gd name="T9" fmla="*/ 0 h 273"/>
                <a:gd name="T10" fmla="*/ 67 w 67"/>
                <a:gd name="T1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73">
                  <a:moveTo>
                    <a:pt x="67" y="0"/>
                  </a:moveTo>
                  <a:lnTo>
                    <a:pt x="9" y="273"/>
                  </a:lnTo>
                  <a:lnTo>
                    <a:pt x="0" y="273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1" name="i$ḷ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0BC390C-BD6A-4339-B17B-A9EB5A67B075}"/>
                </a:ext>
              </a:extLst>
            </p:cNvPr>
            <p:cNvSpPr/>
            <p:nvPr/>
          </p:nvSpPr>
          <p:spPr bwMode="auto">
            <a:xfrm flipH="1">
              <a:off x="6390966" y="2667169"/>
              <a:ext cx="98630" cy="420732"/>
            </a:xfrm>
            <a:custGeom>
              <a:avLst/>
              <a:gdLst>
                <a:gd name="T0" fmla="*/ 64 w 64"/>
                <a:gd name="T1" fmla="*/ 0 h 273"/>
                <a:gd name="T2" fmla="*/ 8 w 64"/>
                <a:gd name="T3" fmla="*/ 273 h 273"/>
                <a:gd name="T4" fmla="*/ 0 w 64"/>
                <a:gd name="T5" fmla="*/ 273 h 273"/>
                <a:gd name="T6" fmla="*/ 58 w 64"/>
                <a:gd name="T7" fmla="*/ 0 h 273"/>
                <a:gd name="T8" fmla="*/ 64 w 64"/>
                <a:gd name="T9" fmla="*/ 0 h 273"/>
                <a:gd name="T10" fmla="*/ 64 w 64"/>
                <a:gd name="T11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73">
                  <a:moveTo>
                    <a:pt x="64" y="0"/>
                  </a:moveTo>
                  <a:lnTo>
                    <a:pt x="8" y="273"/>
                  </a:lnTo>
                  <a:lnTo>
                    <a:pt x="0" y="273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2" name="îŝl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A52561E-44D5-43B0-9CA9-7130C47D12E4}"/>
                </a:ext>
              </a:extLst>
            </p:cNvPr>
            <p:cNvSpPr/>
            <p:nvPr/>
          </p:nvSpPr>
          <p:spPr bwMode="auto">
            <a:xfrm flipH="1">
              <a:off x="6451071" y="2659463"/>
              <a:ext cx="129453" cy="431518"/>
            </a:xfrm>
            <a:custGeom>
              <a:avLst/>
              <a:gdLst>
                <a:gd name="T0" fmla="*/ 84 w 84"/>
                <a:gd name="T1" fmla="*/ 0 h 280"/>
                <a:gd name="T2" fmla="*/ 9 w 84"/>
                <a:gd name="T3" fmla="*/ 278 h 280"/>
                <a:gd name="T4" fmla="*/ 0 w 84"/>
                <a:gd name="T5" fmla="*/ 280 h 280"/>
                <a:gd name="T6" fmla="*/ 71 w 84"/>
                <a:gd name="T7" fmla="*/ 5 h 280"/>
                <a:gd name="T8" fmla="*/ 84 w 84"/>
                <a:gd name="T9" fmla="*/ 0 h 280"/>
                <a:gd name="T10" fmla="*/ 84 w 84"/>
                <a:gd name="T1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80">
                  <a:moveTo>
                    <a:pt x="84" y="0"/>
                  </a:moveTo>
                  <a:lnTo>
                    <a:pt x="9" y="278"/>
                  </a:lnTo>
                  <a:lnTo>
                    <a:pt x="0" y="280"/>
                  </a:lnTo>
                  <a:lnTo>
                    <a:pt x="71" y="5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zh-CN" altLang="en-US" sz="2200"/>
            </a:p>
          </p:txBody>
        </p:sp>
        <p:sp>
          <p:nvSpPr>
            <p:cNvPr id="113" name="isl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CC2998B-5653-452C-9109-FC8AD2620218}"/>
                </a:ext>
              </a:extLst>
            </p:cNvPr>
            <p:cNvSpPr/>
            <p:nvPr/>
          </p:nvSpPr>
          <p:spPr bwMode="auto">
            <a:xfrm flipH="1">
              <a:off x="5609622" y="2650216"/>
              <a:ext cx="813708" cy="433063"/>
            </a:xfrm>
            <a:custGeom>
              <a:avLst/>
              <a:gdLst>
                <a:gd name="T0" fmla="*/ 253 w 254"/>
                <a:gd name="T1" fmla="*/ 21 h 135"/>
                <a:gd name="T2" fmla="*/ 142 w 254"/>
                <a:gd name="T3" fmla="*/ 7 h 135"/>
                <a:gd name="T4" fmla="*/ 30 w 254"/>
                <a:gd name="T5" fmla="*/ 6 h 135"/>
                <a:gd name="T6" fmla="*/ 4 w 254"/>
                <a:gd name="T7" fmla="*/ 135 h 135"/>
                <a:gd name="T8" fmla="*/ 0 w 254"/>
                <a:gd name="T9" fmla="*/ 135 h 135"/>
                <a:gd name="T10" fmla="*/ 27 w 254"/>
                <a:gd name="T11" fmla="*/ 4 h 135"/>
                <a:gd name="T12" fmla="*/ 27 w 254"/>
                <a:gd name="T13" fmla="*/ 2 h 135"/>
                <a:gd name="T14" fmla="*/ 29 w 254"/>
                <a:gd name="T15" fmla="*/ 2 h 135"/>
                <a:gd name="T16" fmla="*/ 142 w 254"/>
                <a:gd name="T17" fmla="*/ 3 h 135"/>
                <a:gd name="T18" fmla="*/ 251 w 254"/>
                <a:gd name="T19" fmla="*/ 17 h 135"/>
                <a:gd name="T20" fmla="*/ 254 w 254"/>
                <a:gd name="T21" fmla="*/ 17 h 135"/>
                <a:gd name="T22" fmla="*/ 253 w 254"/>
                <a:gd name="T23" fmla="*/ 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4" h="135">
                  <a:moveTo>
                    <a:pt x="253" y="21"/>
                  </a:moveTo>
                  <a:cubicBezTo>
                    <a:pt x="216" y="14"/>
                    <a:pt x="179" y="10"/>
                    <a:pt x="142" y="7"/>
                  </a:cubicBezTo>
                  <a:cubicBezTo>
                    <a:pt x="105" y="4"/>
                    <a:pt x="68" y="4"/>
                    <a:pt x="30" y="6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67" y="0"/>
                    <a:pt x="104" y="1"/>
                    <a:pt x="142" y="3"/>
                  </a:cubicBezTo>
                  <a:cubicBezTo>
                    <a:pt x="178" y="6"/>
                    <a:pt x="215" y="10"/>
                    <a:pt x="251" y="17"/>
                  </a:cubicBezTo>
                  <a:cubicBezTo>
                    <a:pt x="252" y="17"/>
                    <a:pt x="253" y="17"/>
                    <a:pt x="254" y="17"/>
                  </a:cubicBezTo>
                  <a:cubicBezTo>
                    <a:pt x="253" y="21"/>
                    <a:pt x="253" y="21"/>
                    <a:pt x="253" y="2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zh-CN" altLang="en-US" sz="2200"/>
            </a:p>
          </p:txBody>
        </p:sp>
        <p:sp>
          <p:nvSpPr>
            <p:cNvPr id="114" name="isl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5E2B856-682C-422D-A795-DA9F5913CAF6}"/>
                </a:ext>
              </a:extLst>
            </p:cNvPr>
            <p:cNvSpPr/>
            <p:nvPr/>
          </p:nvSpPr>
          <p:spPr bwMode="auto">
            <a:xfrm flipH="1">
              <a:off x="5410818" y="2705697"/>
              <a:ext cx="204970" cy="356004"/>
            </a:xfrm>
            <a:custGeom>
              <a:avLst/>
              <a:gdLst>
                <a:gd name="T0" fmla="*/ 4 w 133"/>
                <a:gd name="T1" fmla="*/ 0 h 231"/>
                <a:gd name="T2" fmla="*/ 133 w 133"/>
                <a:gd name="T3" fmla="*/ 231 h 231"/>
                <a:gd name="T4" fmla="*/ 123 w 133"/>
                <a:gd name="T5" fmla="*/ 231 h 231"/>
                <a:gd name="T6" fmla="*/ 0 w 133"/>
                <a:gd name="T7" fmla="*/ 8 h 231"/>
                <a:gd name="T8" fmla="*/ 4 w 133"/>
                <a:gd name="T9" fmla="*/ 0 h 231"/>
                <a:gd name="T10" fmla="*/ 4 w 133"/>
                <a:gd name="T1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31">
                  <a:moveTo>
                    <a:pt x="4" y="0"/>
                  </a:moveTo>
                  <a:lnTo>
                    <a:pt x="133" y="231"/>
                  </a:lnTo>
                  <a:lnTo>
                    <a:pt x="123" y="231"/>
                  </a:lnTo>
                  <a:lnTo>
                    <a:pt x="0" y="8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5" name="îŝľî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CD73F43-5933-44A5-B9C5-065DC472DA30}"/>
                </a:ext>
              </a:extLst>
            </p:cNvPr>
            <p:cNvSpPr/>
            <p:nvPr/>
          </p:nvSpPr>
          <p:spPr bwMode="auto">
            <a:xfrm flipH="1">
              <a:off x="4962354" y="2727275"/>
              <a:ext cx="557883" cy="331347"/>
            </a:xfrm>
            <a:custGeom>
              <a:avLst/>
              <a:gdLst>
                <a:gd name="T0" fmla="*/ 1 w 174"/>
                <a:gd name="T1" fmla="*/ 0 h 103"/>
                <a:gd name="T2" fmla="*/ 49 w 174"/>
                <a:gd name="T3" fmla="*/ 16 h 103"/>
                <a:gd name="T4" fmla="*/ 49 w 174"/>
                <a:gd name="T5" fmla="*/ 16 h 103"/>
                <a:gd name="T6" fmla="*/ 49 w 174"/>
                <a:gd name="T7" fmla="*/ 16 h 103"/>
                <a:gd name="T8" fmla="*/ 49 w 174"/>
                <a:gd name="T9" fmla="*/ 16 h 103"/>
                <a:gd name="T10" fmla="*/ 68 w 174"/>
                <a:gd name="T11" fmla="*/ 24 h 103"/>
                <a:gd name="T12" fmla="*/ 87 w 174"/>
                <a:gd name="T13" fmla="*/ 32 h 103"/>
                <a:gd name="T14" fmla="*/ 171 w 174"/>
                <a:gd name="T15" fmla="*/ 77 h 103"/>
                <a:gd name="T16" fmla="*/ 171 w 174"/>
                <a:gd name="T17" fmla="*/ 77 h 103"/>
                <a:gd name="T18" fmla="*/ 173 w 174"/>
                <a:gd name="T19" fmla="*/ 79 h 103"/>
                <a:gd name="T20" fmla="*/ 173 w 174"/>
                <a:gd name="T21" fmla="*/ 79 h 103"/>
                <a:gd name="T22" fmla="*/ 173 w 174"/>
                <a:gd name="T23" fmla="*/ 86 h 103"/>
                <a:gd name="T24" fmla="*/ 168 w 174"/>
                <a:gd name="T25" fmla="*/ 91 h 103"/>
                <a:gd name="T26" fmla="*/ 147 w 174"/>
                <a:gd name="T27" fmla="*/ 102 h 103"/>
                <a:gd name="T28" fmla="*/ 136 w 174"/>
                <a:gd name="T29" fmla="*/ 102 h 103"/>
                <a:gd name="T30" fmla="*/ 141 w 174"/>
                <a:gd name="T31" fmla="*/ 100 h 103"/>
                <a:gd name="T32" fmla="*/ 165 w 174"/>
                <a:gd name="T33" fmla="*/ 88 h 103"/>
                <a:gd name="T34" fmla="*/ 170 w 174"/>
                <a:gd name="T35" fmla="*/ 84 h 103"/>
                <a:gd name="T36" fmla="*/ 170 w 174"/>
                <a:gd name="T37" fmla="*/ 81 h 103"/>
                <a:gd name="T38" fmla="*/ 170 w 174"/>
                <a:gd name="T39" fmla="*/ 81 h 103"/>
                <a:gd name="T40" fmla="*/ 169 w 174"/>
                <a:gd name="T41" fmla="*/ 80 h 103"/>
                <a:gd name="T42" fmla="*/ 169 w 174"/>
                <a:gd name="T43" fmla="*/ 80 h 103"/>
                <a:gd name="T44" fmla="*/ 86 w 174"/>
                <a:gd name="T45" fmla="*/ 36 h 103"/>
                <a:gd name="T46" fmla="*/ 66 w 174"/>
                <a:gd name="T47" fmla="*/ 27 h 103"/>
                <a:gd name="T48" fmla="*/ 47 w 174"/>
                <a:gd name="T49" fmla="*/ 19 h 103"/>
                <a:gd name="T50" fmla="*/ 47 w 174"/>
                <a:gd name="T51" fmla="*/ 19 h 103"/>
                <a:gd name="T52" fmla="*/ 47 w 174"/>
                <a:gd name="T53" fmla="*/ 19 h 103"/>
                <a:gd name="T54" fmla="*/ 47 w 174"/>
                <a:gd name="T55" fmla="*/ 19 h 103"/>
                <a:gd name="T56" fmla="*/ 0 w 174"/>
                <a:gd name="T57" fmla="*/ 4 h 103"/>
                <a:gd name="T58" fmla="*/ 1 w 174"/>
                <a:gd name="T5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4" h="103">
                  <a:moveTo>
                    <a:pt x="1" y="0"/>
                  </a:moveTo>
                  <a:cubicBezTo>
                    <a:pt x="14" y="4"/>
                    <a:pt x="32" y="9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5" y="18"/>
                    <a:pt x="61" y="21"/>
                    <a:pt x="68" y="24"/>
                  </a:cubicBezTo>
                  <a:cubicBezTo>
                    <a:pt x="74" y="26"/>
                    <a:pt x="81" y="29"/>
                    <a:pt x="87" y="32"/>
                  </a:cubicBezTo>
                  <a:cubicBezTo>
                    <a:pt x="121" y="47"/>
                    <a:pt x="153" y="64"/>
                    <a:pt x="171" y="77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2" y="78"/>
                    <a:pt x="173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81"/>
                    <a:pt x="174" y="83"/>
                    <a:pt x="173" y="86"/>
                  </a:cubicBezTo>
                  <a:cubicBezTo>
                    <a:pt x="172" y="87"/>
                    <a:pt x="170" y="89"/>
                    <a:pt x="168" y="91"/>
                  </a:cubicBezTo>
                  <a:cubicBezTo>
                    <a:pt x="163" y="95"/>
                    <a:pt x="156" y="98"/>
                    <a:pt x="147" y="102"/>
                  </a:cubicBezTo>
                  <a:cubicBezTo>
                    <a:pt x="143" y="103"/>
                    <a:pt x="140" y="103"/>
                    <a:pt x="136" y="102"/>
                  </a:cubicBezTo>
                  <a:cubicBezTo>
                    <a:pt x="136" y="102"/>
                    <a:pt x="141" y="100"/>
                    <a:pt x="141" y="100"/>
                  </a:cubicBezTo>
                  <a:cubicBezTo>
                    <a:pt x="153" y="96"/>
                    <a:pt x="160" y="92"/>
                    <a:pt x="165" y="88"/>
                  </a:cubicBezTo>
                  <a:cubicBezTo>
                    <a:pt x="167" y="87"/>
                    <a:pt x="169" y="85"/>
                    <a:pt x="170" y="84"/>
                  </a:cubicBezTo>
                  <a:cubicBezTo>
                    <a:pt x="170" y="83"/>
                    <a:pt x="170" y="82"/>
                    <a:pt x="170" y="81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0" y="81"/>
                    <a:pt x="169" y="81"/>
                    <a:pt x="169" y="80"/>
                  </a:cubicBezTo>
                  <a:cubicBezTo>
                    <a:pt x="169" y="80"/>
                    <a:pt x="169" y="80"/>
                    <a:pt x="169" y="80"/>
                  </a:cubicBezTo>
                  <a:cubicBezTo>
                    <a:pt x="151" y="67"/>
                    <a:pt x="119" y="50"/>
                    <a:pt x="86" y="36"/>
                  </a:cubicBezTo>
                  <a:cubicBezTo>
                    <a:pt x="79" y="33"/>
                    <a:pt x="73" y="30"/>
                    <a:pt x="66" y="27"/>
                  </a:cubicBezTo>
                  <a:cubicBezTo>
                    <a:pt x="60" y="25"/>
                    <a:pt x="54" y="22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31" y="13"/>
                    <a:pt x="12" y="8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6" name="î$ľ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42B3411-907B-4719-8322-9B11EDF7D5AF}"/>
                </a:ext>
              </a:extLst>
            </p:cNvPr>
            <p:cNvSpPr/>
            <p:nvPr/>
          </p:nvSpPr>
          <p:spPr bwMode="auto">
            <a:xfrm flipH="1">
              <a:off x="5312186" y="2727275"/>
              <a:ext cx="211134" cy="334429"/>
            </a:xfrm>
            <a:custGeom>
              <a:avLst/>
              <a:gdLst>
                <a:gd name="T0" fmla="*/ 2 w 66"/>
                <a:gd name="T1" fmla="*/ 0 h 104"/>
                <a:gd name="T2" fmla="*/ 3 w 66"/>
                <a:gd name="T3" fmla="*/ 3 h 104"/>
                <a:gd name="T4" fmla="*/ 66 w 66"/>
                <a:gd name="T5" fmla="*/ 104 h 104"/>
                <a:gd name="T6" fmla="*/ 61 w 66"/>
                <a:gd name="T7" fmla="*/ 104 h 104"/>
                <a:gd name="T8" fmla="*/ 2 w 66"/>
                <a:gd name="T9" fmla="*/ 7 h 104"/>
                <a:gd name="T10" fmla="*/ 0 w 66"/>
                <a:gd name="T11" fmla="*/ 5 h 104"/>
                <a:gd name="T12" fmla="*/ 2 w 66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04">
                  <a:moveTo>
                    <a:pt x="2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1" y="6"/>
                    <a:pt x="0" y="5"/>
                  </a:cubicBezTo>
                  <a:cubicBezTo>
                    <a:pt x="0" y="3"/>
                    <a:pt x="0" y="3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7" name="íṣ1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A15950E-6286-41E9-9214-D384B5AF88B4}"/>
                </a:ext>
              </a:extLst>
            </p:cNvPr>
            <p:cNvSpPr/>
            <p:nvPr/>
          </p:nvSpPr>
          <p:spPr bwMode="auto">
            <a:xfrm flipH="1">
              <a:off x="6451071" y="2659463"/>
              <a:ext cx="1185117" cy="453098"/>
            </a:xfrm>
            <a:custGeom>
              <a:avLst/>
              <a:gdLst>
                <a:gd name="T0" fmla="*/ 370 w 370"/>
                <a:gd name="T1" fmla="*/ 0 h 141"/>
                <a:gd name="T2" fmla="*/ 364 w 370"/>
                <a:gd name="T3" fmla="*/ 4 h 141"/>
                <a:gd name="T4" fmla="*/ 176 w 370"/>
                <a:gd name="T5" fmla="*/ 33 h 141"/>
                <a:gd name="T6" fmla="*/ 5 w 370"/>
                <a:gd name="T7" fmla="*/ 116 h 141"/>
                <a:gd name="T8" fmla="*/ 17 w 370"/>
                <a:gd name="T9" fmla="*/ 141 h 141"/>
                <a:gd name="T10" fmla="*/ 13 w 370"/>
                <a:gd name="T11" fmla="*/ 141 h 141"/>
                <a:gd name="T12" fmla="*/ 1 w 370"/>
                <a:gd name="T13" fmla="*/ 116 h 141"/>
                <a:gd name="T14" fmla="*/ 2 w 370"/>
                <a:gd name="T15" fmla="*/ 114 h 141"/>
                <a:gd name="T16" fmla="*/ 174 w 370"/>
                <a:gd name="T17" fmla="*/ 30 h 141"/>
                <a:gd name="T18" fmla="*/ 367 w 370"/>
                <a:gd name="T19" fmla="*/ 0 h 141"/>
                <a:gd name="T20" fmla="*/ 370 w 370"/>
                <a:gd name="T2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" h="141">
                  <a:moveTo>
                    <a:pt x="370" y="0"/>
                  </a:moveTo>
                  <a:cubicBezTo>
                    <a:pt x="364" y="4"/>
                    <a:pt x="364" y="4"/>
                    <a:pt x="364" y="4"/>
                  </a:cubicBezTo>
                  <a:cubicBezTo>
                    <a:pt x="298" y="7"/>
                    <a:pt x="236" y="16"/>
                    <a:pt x="176" y="33"/>
                  </a:cubicBezTo>
                  <a:cubicBezTo>
                    <a:pt x="115" y="51"/>
                    <a:pt x="58" y="77"/>
                    <a:pt x="5" y="116"/>
                  </a:cubicBezTo>
                  <a:cubicBezTo>
                    <a:pt x="17" y="141"/>
                    <a:pt x="17" y="141"/>
                    <a:pt x="17" y="141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0" y="115"/>
                    <a:pt x="0" y="115"/>
                    <a:pt x="2" y="114"/>
                  </a:cubicBezTo>
                  <a:cubicBezTo>
                    <a:pt x="55" y="74"/>
                    <a:pt x="113" y="47"/>
                    <a:pt x="174" y="30"/>
                  </a:cubicBezTo>
                  <a:cubicBezTo>
                    <a:pt x="236" y="12"/>
                    <a:pt x="300" y="3"/>
                    <a:pt x="367" y="0"/>
                  </a:cubicBezTo>
                  <a:cubicBezTo>
                    <a:pt x="370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zh-CN" altLang="en-US" sz="2200"/>
            </a:p>
          </p:txBody>
        </p:sp>
        <p:sp>
          <p:nvSpPr>
            <p:cNvPr id="118" name="ïṩ1id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09AEC2-CF2E-472D-8BBD-11EA942B6C38}"/>
                </a:ext>
              </a:extLst>
            </p:cNvPr>
            <p:cNvSpPr/>
            <p:nvPr/>
          </p:nvSpPr>
          <p:spPr bwMode="auto">
            <a:xfrm flipH="1">
              <a:off x="5568011" y="3790663"/>
              <a:ext cx="2513560" cy="70893"/>
            </a:xfrm>
            <a:custGeom>
              <a:avLst/>
              <a:gdLst>
                <a:gd name="T0" fmla="*/ 785 w 785"/>
                <a:gd name="T1" fmla="*/ 0 h 22"/>
                <a:gd name="T2" fmla="*/ 22 w 785"/>
                <a:gd name="T3" fmla="*/ 4 h 22"/>
                <a:gd name="T4" fmla="*/ 785 w 785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5" h="22">
                  <a:moveTo>
                    <a:pt x="785" y="0"/>
                  </a:moveTo>
                  <a:cubicBezTo>
                    <a:pt x="772" y="14"/>
                    <a:pt x="0" y="22"/>
                    <a:pt x="22" y="4"/>
                  </a:cubicBezTo>
                  <a:cubicBezTo>
                    <a:pt x="285" y="5"/>
                    <a:pt x="538" y="3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19" name="iṥ1i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302712D-2710-4515-B018-FFA950CA0555}"/>
                </a:ext>
              </a:extLst>
            </p:cNvPr>
            <p:cNvSpPr/>
            <p:nvPr/>
          </p:nvSpPr>
          <p:spPr bwMode="auto">
            <a:xfrm flipH="1">
              <a:off x="7915129" y="3032420"/>
              <a:ext cx="223462" cy="106340"/>
            </a:xfrm>
            <a:custGeom>
              <a:avLst/>
              <a:gdLst>
                <a:gd name="T0" fmla="*/ 61 w 70"/>
                <a:gd name="T1" fmla="*/ 5 h 33"/>
                <a:gd name="T2" fmla="*/ 39 w 70"/>
                <a:gd name="T3" fmla="*/ 0 h 33"/>
                <a:gd name="T4" fmla="*/ 64 w 70"/>
                <a:gd name="T5" fmla="*/ 22 h 33"/>
                <a:gd name="T6" fmla="*/ 66 w 70"/>
                <a:gd name="T7" fmla="*/ 33 h 33"/>
                <a:gd name="T8" fmla="*/ 70 w 70"/>
                <a:gd name="T9" fmla="*/ 33 h 33"/>
                <a:gd name="T10" fmla="*/ 68 w 70"/>
                <a:gd name="T11" fmla="*/ 24 h 33"/>
                <a:gd name="T12" fmla="*/ 62 w 70"/>
                <a:gd name="T13" fmla="*/ 19 h 33"/>
                <a:gd name="T14" fmla="*/ 61 w 70"/>
                <a:gd name="T15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33">
                  <a:moveTo>
                    <a:pt x="61" y="5"/>
                  </a:moveTo>
                  <a:cubicBezTo>
                    <a:pt x="55" y="3"/>
                    <a:pt x="48" y="0"/>
                    <a:pt x="39" y="0"/>
                  </a:cubicBezTo>
                  <a:cubicBezTo>
                    <a:pt x="8" y="5"/>
                    <a:pt x="0" y="28"/>
                    <a:pt x="64" y="22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1"/>
                    <a:pt x="66" y="19"/>
                    <a:pt x="62" y="19"/>
                  </a:cubicBezTo>
                  <a:cubicBezTo>
                    <a:pt x="40" y="19"/>
                    <a:pt x="35" y="16"/>
                    <a:pt x="61" y="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20" name="ïṧl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7F0BFEA-C1AA-466E-8B08-6ADCD38CEFED}"/>
                </a:ext>
              </a:extLst>
            </p:cNvPr>
            <p:cNvSpPr/>
            <p:nvPr/>
          </p:nvSpPr>
          <p:spPr bwMode="auto">
            <a:xfrm flipH="1">
              <a:off x="7816500" y="3132593"/>
              <a:ext cx="1437862" cy="189561"/>
            </a:xfrm>
            <a:custGeom>
              <a:avLst/>
              <a:gdLst>
                <a:gd name="T0" fmla="*/ 447 w 449"/>
                <a:gd name="T1" fmla="*/ 3 h 59"/>
                <a:gd name="T2" fmla="*/ 193 w 449"/>
                <a:gd name="T3" fmla="*/ 21 h 59"/>
                <a:gd name="T4" fmla="*/ 1 w 449"/>
                <a:gd name="T5" fmla="*/ 59 h 59"/>
                <a:gd name="T6" fmla="*/ 0 w 449"/>
                <a:gd name="T7" fmla="*/ 55 h 59"/>
                <a:gd name="T8" fmla="*/ 192 w 449"/>
                <a:gd name="T9" fmla="*/ 18 h 59"/>
                <a:gd name="T10" fmla="*/ 423 w 449"/>
                <a:gd name="T11" fmla="*/ 1 h 59"/>
                <a:gd name="T12" fmla="*/ 449 w 449"/>
                <a:gd name="T13" fmla="*/ 0 h 59"/>
                <a:gd name="T14" fmla="*/ 447 w 449"/>
                <a:gd name="T15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9">
                  <a:moveTo>
                    <a:pt x="447" y="3"/>
                  </a:moveTo>
                  <a:cubicBezTo>
                    <a:pt x="363" y="8"/>
                    <a:pt x="274" y="12"/>
                    <a:pt x="193" y="21"/>
                  </a:cubicBezTo>
                  <a:cubicBezTo>
                    <a:pt x="111" y="30"/>
                    <a:pt x="41" y="42"/>
                    <a:pt x="1" y="5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0" y="38"/>
                    <a:pt x="111" y="27"/>
                    <a:pt x="192" y="18"/>
                  </a:cubicBezTo>
                  <a:cubicBezTo>
                    <a:pt x="265" y="10"/>
                    <a:pt x="347" y="5"/>
                    <a:pt x="423" y="1"/>
                  </a:cubicBezTo>
                  <a:cubicBezTo>
                    <a:pt x="432" y="0"/>
                    <a:pt x="440" y="0"/>
                    <a:pt x="449" y="0"/>
                  </a:cubicBezTo>
                  <a:cubicBezTo>
                    <a:pt x="447" y="3"/>
                    <a:pt x="447" y="3"/>
                    <a:pt x="447" y="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21" name="işļi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DBFCD68-F4F5-4A20-B2FE-8CDBC7C07102}"/>
                </a:ext>
              </a:extLst>
            </p:cNvPr>
            <p:cNvSpPr/>
            <p:nvPr/>
          </p:nvSpPr>
          <p:spPr bwMode="auto">
            <a:xfrm flipH="1">
              <a:off x="7787217" y="3129511"/>
              <a:ext cx="118666" cy="821432"/>
            </a:xfrm>
            <a:custGeom>
              <a:avLst/>
              <a:gdLst>
                <a:gd name="T0" fmla="*/ 37 w 37"/>
                <a:gd name="T1" fmla="*/ 1 h 256"/>
                <a:gd name="T2" fmla="*/ 30 w 37"/>
                <a:gd name="T3" fmla="*/ 5 h 256"/>
                <a:gd name="T4" fmla="*/ 4 w 37"/>
                <a:gd name="T5" fmla="*/ 69 h 256"/>
                <a:gd name="T6" fmla="*/ 4 w 37"/>
                <a:gd name="T7" fmla="*/ 76 h 256"/>
                <a:gd name="T8" fmla="*/ 4 w 37"/>
                <a:gd name="T9" fmla="*/ 76 h 256"/>
                <a:gd name="T10" fmla="*/ 3 w 37"/>
                <a:gd name="T11" fmla="*/ 98 h 256"/>
                <a:gd name="T12" fmla="*/ 3 w 37"/>
                <a:gd name="T13" fmla="*/ 121 h 256"/>
                <a:gd name="T14" fmla="*/ 16 w 37"/>
                <a:gd name="T15" fmla="*/ 242 h 256"/>
                <a:gd name="T16" fmla="*/ 16 w 37"/>
                <a:gd name="T17" fmla="*/ 242 h 256"/>
                <a:gd name="T18" fmla="*/ 17 w 37"/>
                <a:gd name="T19" fmla="*/ 244 h 256"/>
                <a:gd name="T20" fmla="*/ 17 w 37"/>
                <a:gd name="T21" fmla="*/ 244 h 256"/>
                <a:gd name="T22" fmla="*/ 19 w 37"/>
                <a:gd name="T23" fmla="*/ 252 h 256"/>
                <a:gd name="T24" fmla="*/ 27 w 37"/>
                <a:gd name="T25" fmla="*/ 254 h 256"/>
                <a:gd name="T26" fmla="*/ 27 w 37"/>
                <a:gd name="T27" fmla="*/ 253 h 256"/>
                <a:gd name="T28" fmla="*/ 27 w 37"/>
                <a:gd name="T29" fmla="*/ 256 h 256"/>
                <a:gd name="T30" fmla="*/ 27 w 37"/>
                <a:gd name="T31" fmla="*/ 256 h 256"/>
                <a:gd name="T32" fmla="*/ 17 w 37"/>
                <a:gd name="T33" fmla="*/ 254 h 256"/>
                <a:gd name="T34" fmla="*/ 14 w 37"/>
                <a:gd name="T35" fmla="*/ 245 h 256"/>
                <a:gd name="T36" fmla="*/ 14 w 37"/>
                <a:gd name="T37" fmla="*/ 245 h 256"/>
                <a:gd name="T38" fmla="*/ 13 w 37"/>
                <a:gd name="T39" fmla="*/ 242 h 256"/>
                <a:gd name="T40" fmla="*/ 13 w 37"/>
                <a:gd name="T41" fmla="*/ 242 h 256"/>
                <a:gd name="T42" fmla="*/ 0 w 37"/>
                <a:gd name="T43" fmla="*/ 121 h 256"/>
                <a:gd name="T44" fmla="*/ 0 w 37"/>
                <a:gd name="T45" fmla="*/ 98 h 256"/>
                <a:gd name="T46" fmla="*/ 1 w 37"/>
                <a:gd name="T47" fmla="*/ 76 h 256"/>
                <a:gd name="T48" fmla="*/ 1 w 37"/>
                <a:gd name="T49" fmla="*/ 76 h 256"/>
                <a:gd name="T50" fmla="*/ 2 w 37"/>
                <a:gd name="T51" fmla="*/ 69 h 256"/>
                <a:gd name="T52" fmla="*/ 30 w 37"/>
                <a:gd name="T53" fmla="*/ 2 h 256"/>
                <a:gd name="T54" fmla="*/ 32 w 37"/>
                <a:gd name="T55" fmla="*/ 1 h 256"/>
                <a:gd name="T56" fmla="*/ 37 w 37"/>
                <a:gd name="T57" fmla="*/ 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56">
                  <a:moveTo>
                    <a:pt x="37" y="1"/>
                  </a:moveTo>
                  <a:cubicBezTo>
                    <a:pt x="36" y="1"/>
                    <a:pt x="31" y="5"/>
                    <a:pt x="30" y="5"/>
                  </a:cubicBezTo>
                  <a:cubicBezTo>
                    <a:pt x="9" y="19"/>
                    <a:pt x="6" y="45"/>
                    <a:pt x="4" y="69"/>
                  </a:cubicBezTo>
                  <a:cubicBezTo>
                    <a:pt x="4" y="71"/>
                    <a:pt x="4" y="74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83"/>
                    <a:pt x="3" y="91"/>
                    <a:pt x="3" y="98"/>
                  </a:cubicBezTo>
                  <a:cubicBezTo>
                    <a:pt x="3" y="106"/>
                    <a:pt x="3" y="113"/>
                    <a:pt x="3" y="121"/>
                  </a:cubicBezTo>
                  <a:cubicBezTo>
                    <a:pt x="4" y="161"/>
                    <a:pt x="8" y="203"/>
                    <a:pt x="16" y="242"/>
                  </a:cubicBezTo>
                  <a:cubicBezTo>
                    <a:pt x="16" y="242"/>
                    <a:pt x="16" y="242"/>
                    <a:pt x="16" y="242"/>
                  </a:cubicBezTo>
                  <a:cubicBezTo>
                    <a:pt x="17" y="244"/>
                    <a:pt x="17" y="244"/>
                    <a:pt x="17" y="244"/>
                  </a:cubicBezTo>
                  <a:cubicBezTo>
                    <a:pt x="17" y="244"/>
                    <a:pt x="17" y="244"/>
                    <a:pt x="17" y="244"/>
                  </a:cubicBezTo>
                  <a:cubicBezTo>
                    <a:pt x="17" y="249"/>
                    <a:pt x="18" y="251"/>
                    <a:pt x="19" y="252"/>
                  </a:cubicBezTo>
                  <a:cubicBezTo>
                    <a:pt x="20" y="253"/>
                    <a:pt x="22" y="254"/>
                    <a:pt x="27" y="254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2" y="256"/>
                    <a:pt x="19" y="256"/>
                    <a:pt x="17" y="254"/>
                  </a:cubicBezTo>
                  <a:cubicBezTo>
                    <a:pt x="15" y="253"/>
                    <a:pt x="15" y="250"/>
                    <a:pt x="14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5" y="203"/>
                    <a:pt x="1" y="161"/>
                    <a:pt x="0" y="121"/>
                  </a:cubicBezTo>
                  <a:cubicBezTo>
                    <a:pt x="0" y="113"/>
                    <a:pt x="0" y="106"/>
                    <a:pt x="0" y="98"/>
                  </a:cubicBezTo>
                  <a:cubicBezTo>
                    <a:pt x="0" y="90"/>
                    <a:pt x="1" y="83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3"/>
                    <a:pt x="1" y="71"/>
                    <a:pt x="2" y="69"/>
                  </a:cubicBezTo>
                  <a:cubicBezTo>
                    <a:pt x="3" y="44"/>
                    <a:pt x="7" y="16"/>
                    <a:pt x="30" y="2"/>
                  </a:cubicBezTo>
                  <a:cubicBezTo>
                    <a:pt x="31" y="1"/>
                    <a:pt x="32" y="1"/>
                    <a:pt x="32" y="1"/>
                  </a:cubicBezTo>
                  <a:cubicBezTo>
                    <a:pt x="34" y="0"/>
                    <a:pt x="35" y="0"/>
                    <a:pt x="37" y="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22" name="îṣľ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0706E21-CD61-47B8-8AD3-C7F3505C9B9B}"/>
                </a:ext>
              </a:extLst>
            </p:cNvPr>
            <p:cNvSpPr/>
            <p:nvPr/>
          </p:nvSpPr>
          <p:spPr bwMode="auto">
            <a:xfrm flipH="1">
              <a:off x="6489600" y="3087903"/>
              <a:ext cx="83221" cy="859960"/>
            </a:xfrm>
            <a:custGeom>
              <a:avLst/>
              <a:gdLst>
                <a:gd name="T0" fmla="*/ 26 w 26"/>
                <a:gd name="T1" fmla="*/ 0 h 268"/>
                <a:gd name="T2" fmla="*/ 4 w 26"/>
                <a:gd name="T3" fmla="*/ 125 h 268"/>
                <a:gd name="T4" fmla="*/ 11 w 26"/>
                <a:gd name="T5" fmla="*/ 267 h 268"/>
                <a:gd name="T6" fmla="*/ 8 w 26"/>
                <a:gd name="T7" fmla="*/ 268 h 268"/>
                <a:gd name="T8" fmla="*/ 1 w 26"/>
                <a:gd name="T9" fmla="*/ 125 h 268"/>
                <a:gd name="T10" fmla="*/ 23 w 26"/>
                <a:gd name="T11" fmla="*/ 0 h 268"/>
                <a:gd name="T12" fmla="*/ 26 w 26"/>
                <a:gd name="T1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8">
                  <a:moveTo>
                    <a:pt x="26" y="0"/>
                  </a:moveTo>
                  <a:cubicBezTo>
                    <a:pt x="10" y="32"/>
                    <a:pt x="5" y="77"/>
                    <a:pt x="4" y="125"/>
                  </a:cubicBezTo>
                  <a:cubicBezTo>
                    <a:pt x="3" y="173"/>
                    <a:pt x="6" y="223"/>
                    <a:pt x="11" y="267"/>
                  </a:cubicBezTo>
                  <a:cubicBezTo>
                    <a:pt x="8" y="268"/>
                    <a:pt x="8" y="268"/>
                    <a:pt x="8" y="268"/>
                  </a:cubicBezTo>
                  <a:cubicBezTo>
                    <a:pt x="4" y="223"/>
                    <a:pt x="0" y="173"/>
                    <a:pt x="1" y="125"/>
                  </a:cubicBezTo>
                  <a:cubicBezTo>
                    <a:pt x="2" y="77"/>
                    <a:pt x="7" y="33"/>
                    <a:pt x="23" y="0"/>
                  </a:cubicBezTo>
                  <a:cubicBezTo>
                    <a:pt x="26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23" name="iŝļ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EA2BE47-C282-4410-BBBC-C0FD6FE34E40}"/>
                </a:ext>
              </a:extLst>
            </p:cNvPr>
            <p:cNvSpPr/>
            <p:nvPr/>
          </p:nvSpPr>
          <p:spPr bwMode="auto">
            <a:xfrm flipH="1">
              <a:off x="5221260" y="3074030"/>
              <a:ext cx="567130" cy="867664"/>
            </a:xfrm>
            <a:custGeom>
              <a:avLst/>
              <a:gdLst>
                <a:gd name="T0" fmla="*/ 0 w 177"/>
                <a:gd name="T1" fmla="*/ 268 h 270"/>
                <a:gd name="T2" fmla="*/ 69 w 177"/>
                <a:gd name="T3" fmla="*/ 191 h 270"/>
                <a:gd name="T4" fmla="*/ 97 w 177"/>
                <a:gd name="T5" fmla="*/ 143 h 270"/>
                <a:gd name="T6" fmla="*/ 107 w 177"/>
                <a:gd name="T7" fmla="*/ 131 h 270"/>
                <a:gd name="T8" fmla="*/ 107 w 177"/>
                <a:gd name="T9" fmla="*/ 131 h 270"/>
                <a:gd name="T10" fmla="*/ 149 w 177"/>
                <a:gd name="T11" fmla="*/ 1 h 270"/>
                <a:gd name="T12" fmla="*/ 153 w 177"/>
                <a:gd name="T13" fmla="*/ 1 h 270"/>
                <a:gd name="T14" fmla="*/ 109 w 177"/>
                <a:gd name="T15" fmla="*/ 133 h 270"/>
                <a:gd name="T16" fmla="*/ 109 w 177"/>
                <a:gd name="T17" fmla="*/ 133 h 270"/>
                <a:gd name="T18" fmla="*/ 100 w 177"/>
                <a:gd name="T19" fmla="*/ 145 h 270"/>
                <a:gd name="T20" fmla="*/ 71 w 177"/>
                <a:gd name="T21" fmla="*/ 192 h 270"/>
                <a:gd name="T22" fmla="*/ 1 w 177"/>
                <a:gd name="T23" fmla="*/ 270 h 270"/>
                <a:gd name="T24" fmla="*/ 0 w 177"/>
                <a:gd name="T25" fmla="*/ 26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70">
                  <a:moveTo>
                    <a:pt x="0" y="268"/>
                  </a:moveTo>
                  <a:cubicBezTo>
                    <a:pt x="34" y="258"/>
                    <a:pt x="52" y="224"/>
                    <a:pt x="69" y="191"/>
                  </a:cubicBezTo>
                  <a:cubicBezTo>
                    <a:pt x="78" y="174"/>
                    <a:pt x="86" y="156"/>
                    <a:pt x="97" y="143"/>
                  </a:cubicBezTo>
                  <a:cubicBezTo>
                    <a:pt x="101" y="139"/>
                    <a:pt x="104" y="135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40" y="93"/>
                    <a:pt x="175" y="51"/>
                    <a:pt x="149" y="1"/>
                  </a:cubicBezTo>
                  <a:cubicBezTo>
                    <a:pt x="150" y="0"/>
                    <a:pt x="151" y="0"/>
                    <a:pt x="153" y="1"/>
                  </a:cubicBezTo>
                  <a:cubicBezTo>
                    <a:pt x="177" y="52"/>
                    <a:pt x="142" y="94"/>
                    <a:pt x="109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6" y="137"/>
                    <a:pt x="103" y="141"/>
                    <a:pt x="100" y="145"/>
                  </a:cubicBezTo>
                  <a:cubicBezTo>
                    <a:pt x="89" y="158"/>
                    <a:pt x="80" y="175"/>
                    <a:pt x="71" y="192"/>
                  </a:cubicBezTo>
                  <a:cubicBezTo>
                    <a:pt x="54" y="226"/>
                    <a:pt x="36" y="260"/>
                    <a:pt x="1" y="270"/>
                  </a:cubicBezTo>
                  <a:cubicBezTo>
                    <a:pt x="0" y="268"/>
                    <a:pt x="0" y="268"/>
                    <a:pt x="0" y="26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24" name="íṡļ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014F5D6-3D08-4222-A367-376EEB7755CD}"/>
                </a:ext>
              </a:extLst>
            </p:cNvPr>
            <p:cNvSpPr/>
            <p:nvPr/>
          </p:nvSpPr>
          <p:spPr bwMode="auto">
            <a:xfrm flipH="1">
              <a:off x="5221260" y="3058619"/>
              <a:ext cx="2693868" cy="892323"/>
            </a:xfrm>
            <a:custGeom>
              <a:avLst/>
              <a:gdLst>
                <a:gd name="T0" fmla="*/ 37 w 841"/>
                <a:gd name="T1" fmla="*/ 23 h 278"/>
                <a:gd name="T2" fmla="*/ 31 w 841"/>
                <a:gd name="T3" fmla="*/ 26 h 278"/>
                <a:gd name="T4" fmla="*/ 5 w 841"/>
                <a:gd name="T5" fmla="*/ 91 h 278"/>
                <a:gd name="T6" fmla="*/ 4 w 841"/>
                <a:gd name="T7" fmla="*/ 98 h 278"/>
                <a:gd name="T8" fmla="*/ 4 w 841"/>
                <a:gd name="T9" fmla="*/ 98 h 278"/>
                <a:gd name="T10" fmla="*/ 3 w 841"/>
                <a:gd name="T11" fmla="*/ 120 h 278"/>
                <a:gd name="T12" fmla="*/ 3 w 841"/>
                <a:gd name="T13" fmla="*/ 143 h 278"/>
                <a:gd name="T14" fmla="*/ 16 w 841"/>
                <a:gd name="T15" fmla="*/ 264 h 278"/>
                <a:gd name="T16" fmla="*/ 16 w 841"/>
                <a:gd name="T17" fmla="*/ 264 h 278"/>
                <a:gd name="T18" fmla="*/ 17 w 841"/>
                <a:gd name="T19" fmla="*/ 266 h 278"/>
                <a:gd name="T20" fmla="*/ 17 w 841"/>
                <a:gd name="T21" fmla="*/ 266 h 278"/>
                <a:gd name="T22" fmla="*/ 19 w 841"/>
                <a:gd name="T23" fmla="*/ 274 h 278"/>
                <a:gd name="T24" fmla="*/ 27 w 841"/>
                <a:gd name="T25" fmla="*/ 275 h 278"/>
                <a:gd name="T26" fmla="*/ 27 w 841"/>
                <a:gd name="T27" fmla="*/ 275 h 278"/>
                <a:gd name="T28" fmla="*/ 29 w 841"/>
                <a:gd name="T29" fmla="*/ 275 h 278"/>
                <a:gd name="T30" fmla="*/ 624 w 841"/>
                <a:gd name="T31" fmla="*/ 275 h 278"/>
                <a:gd name="T32" fmla="*/ 624 w 841"/>
                <a:gd name="T33" fmla="*/ 275 h 278"/>
                <a:gd name="T34" fmla="*/ 624 w 841"/>
                <a:gd name="T35" fmla="*/ 275 h 278"/>
                <a:gd name="T36" fmla="*/ 624 w 841"/>
                <a:gd name="T37" fmla="*/ 275 h 278"/>
                <a:gd name="T38" fmla="*/ 643 w 841"/>
                <a:gd name="T39" fmla="*/ 275 h 278"/>
                <a:gd name="T40" fmla="*/ 661 w 841"/>
                <a:gd name="T41" fmla="*/ 273 h 278"/>
                <a:gd name="T42" fmla="*/ 730 w 841"/>
                <a:gd name="T43" fmla="*/ 196 h 278"/>
                <a:gd name="T44" fmla="*/ 759 w 841"/>
                <a:gd name="T45" fmla="*/ 148 h 278"/>
                <a:gd name="T46" fmla="*/ 768 w 841"/>
                <a:gd name="T47" fmla="*/ 136 h 278"/>
                <a:gd name="T48" fmla="*/ 768 w 841"/>
                <a:gd name="T49" fmla="*/ 136 h 278"/>
                <a:gd name="T50" fmla="*/ 808 w 841"/>
                <a:gd name="T51" fmla="*/ 2 h 278"/>
                <a:gd name="T52" fmla="*/ 808 w 841"/>
                <a:gd name="T53" fmla="*/ 1 h 278"/>
                <a:gd name="T54" fmla="*/ 811 w 841"/>
                <a:gd name="T55" fmla="*/ 1 h 278"/>
                <a:gd name="T56" fmla="*/ 771 w 841"/>
                <a:gd name="T57" fmla="*/ 138 h 278"/>
                <a:gd name="T58" fmla="*/ 771 w 841"/>
                <a:gd name="T59" fmla="*/ 138 h 278"/>
                <a:gd name="T60" fmla="*/ 761 w 841"/>
                <a:gd name="T61" fmla="*/ 150 h 278"/>
                <a:gd name="T62" fmla="*/ 732 w 841"/>
                <a:gd name="T63" fmla="*/ 197 h 278"/>
                <a:gd name="T64" fmla="*/ 662 w 841"/>
                <a:gd name="T65" fmla="*/ 275 h 278"/>
                <a:gd name="T66" fmla="*/ 643 w 841"/>
                <a:gd name="T67" fmla="*/ 278 h 278"/>
                <a:gd name="T68" fmla="*/ 624 w 841"/>
                <a:gd name="T69" fmla="*/ 278 h 278"/>
                <a:gd name="T70" fmla="*/ 624 w 841"/>
                <a:gd name="T71" fmla="*/ 278 h 278"/>
                <a:gd name="T72" fmla="*/ 624 w 841"/>
                <a:gd name="T73" fmla="*/ 278 h 278"/>
                <a:gd name="T74" fmla="*/ 624 w 841"/>
                <a:gd name="T75" fmla="*/ 278 h 278"/>
                <a:gd name="T76" fmla="*/ 29 w 841"/>
                <a:gd name="T77" fmla="*/ 278 h 278"/>
                <a:gd name="T78" fmla="*/ 27 w 841"/>
                <a:gd name="T79" fmla="*/ 278 h 278"/>
                <a:gd name="T80" fmla="*/ 27 w 841"/>
                <a:gd name="T81" fmla="*/ 278 h 278"/>
                <a:gd name="T82" fmla="*/ 17 w 841"/>
                <a:gd name="T83" fmla="*/ 276 h 278"/>
                <a:gd name="T84" fmla="*/ 14 w 841"/>
                <a:gd name="T85" fmla="*/ 267 h 278"/>
                <a:gd name="T86" fmla="*/ 14 w 841"/>
                <a:gd name="T87" fmla="*/ 267 h 278"/>
                <a:gd name="T88" fmla="*/ 13 w 841"/>
                <a:gd name="T89" fmla="*/ 264 h 278"/>
                <a:gd name="T90" fmla="*/ 13 w 841"/>
                <a:gd name="T91" fmla="*/ 264 h 278"/>
                <a:gd name="T92" fmla="*/ 0 w 841"/>
                <a:gd name="T93" fmla="*/ 143 h 278"/>
                <a:gd name="T94" fmla="*/ 0 w 841"/>
                <a:gd name="T95" fmla="*/ 120 h 278"/>
                <a:gd name="T96" fmla="*/ 1 w 841"/>
                <a:gd name="T97" fmla="*/ 98 h 278"/>
                <a:gd name="T98" fmla="*/ 1 w 841"/>
                <a:gd name="T99" fmla="*/ 98 h 278"/>
                <a:gd name="T100" fmla="*/ 2 w 841"/>
                <a:gd name="T101" fmla="*/ 91 h 278"/>
                <a:gd name="T102" fmla="*/ 31 w 841"/>
                <a:gd name="T103" fmla="*/ 23 h 278"/>
                <a:gd name="T104" fmla="*/ 37 w 841"/>
                <a:gd name="T105" fmla="*/ 2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1" h="278">
                  <a:moveTo>
                    <a:pt x="37" y="23"/>
                  </a:moveTo>
                  <a:cubicBezTo>
                    <a:pt x="35" y="24"/>
                    <a:pt x="33" y="25"/>
                    <a:pt x="31" y="26"/>
                  </a:cubicBezTo>
                  <a:cubicBezTo>
                    <a:pt x="10" y="40"/>
                    <a:pt x="6" y="67"/>
                    <a:pt x="5" y="91"/>
                  </a:cubicBezTo>
                  <a:cubicBezTo>
                    <a:pt x="4" y="93"/>
                    <a:pt x="4" y="96"/>
                    <a:pt x="4" y="98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105"/>
                    <a:pt x="3" y="113"/>
                    <a:pt x="3" y="120"/>
                  </a:cubicBezTo>
                  <a:cubicBezTo>
                    <a:pt x="3" y="128"/>
                    <a:pt x="3" y="135"/>
                    <a:pt x="3" y="143"/>
                  </a:cubicBezTo>
                  <a:cubicBezTo>
                    <a:pt x="4" y="183"/>
                    <a:pt x="8" y="225"/>
                    <a:pt x="16" y="264"/>
                  </a:cubicBezTo>
                  <a:cubicBezTo>
                    <a:pt x="16" y="264"/>
                    <a:pt x="16" y="264"/>
                    <a:pt x="16" y="264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17" y="266"/>
                    <a:pt x="17" y="266"/>
                    <a:pt x="17" y="266"/>
                  </a:cubicBezTo>
                  <a:cubicBezTo>
                    <a:pt x="18" y="271"/>
                    <a:pt x="18" y="273"/>
                    <a:pt x="19" y="274"/>
                  </a:cubicBezTo>
                  <a:cubicBezTo>
                    <a:pt x="20" y="275"/>
                    <a:pt x="22" y="275"/>
                    <a:pt x="27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624" y="275"/>
                    <a:pt x="624" y="275"/>
                    <a:pt x="624" y="275"/>
                  </a:cubicBezTo>
                  <a:cubicBezTo>
                    <a:pt x="624" y="275"/>
                    <a:pt x="624" y="275"/>
                    <a:pt x="624" y="275"/>
                  </a:cubicBezTo>
                  <a:cubicBezTo>
                    <a:pt x="624" y="275"/>
                    <a:pt x="624" y="275"/>
                    <a:pt x="624" y="275"/>
                  </a:cubicBezTo>
                  <a:cubicBezTo>
                    <a:pt x="624" y="275"/>
                    <a:pt x="624" y="275"/>
                    <a:pt x="624" y="275"/>
                  </a:cubicBezTo>
                  <a:cubicBezTo>
                    <a:pt x="630" y="275"/>
                    <a:pt x="636" y="275"/>
                    <a:pt x="643" y="275"/>
                  </a:cubicBezTo>
                  <a:cubicBezTo>
                    <a:pt x="649" y="275"/>
                    <a:pt x="655" y="274"/>
                    <a:pt x="661" y="273"/>
                  </a:cubicBezTo>
                  <a:cubicBezTo>
                    <a:pt x="695" y="263"/>
                    <a:pt x="713" y="229"/>
                    <a:pt x="730" y="196"/>
                  </a:cubicBezTo>
                  <a:cubicBezTo>
                    <a:pt x="739" y="179"/>
                    <a:pt x="747" y="161"/>
                    <a:pt x="759" y="148"/>
                  </a:cubicBezTo>
                  <a:cubicBezTo>
                    <a:pt x="762" y="144"/>
                    <a:pt x="765" y="140"/>
                    <a:pt x="768" y="136"/>
                  </a:cubicBezTo>
                  <a:cubicBezTo>
                    <a:pt x="768" y="136"/>
                    <a:pt x="768" y="136"/>
                    <a:pt x="768" y="136"/>
                  </a:cubicBezTo>
                  <a:cubicBezTo>
                    <a:pt x="802" y="97"/>
                    <a:pt x="838" y="54"/>
                    <a:pt x="808" y="2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9" y="0"/>
                    <a:pt x="810" y="0"/>
                    <a:pt x="811" y="1"/>
                  </a:cubicBezTo>
                  <a:cubicBezTo>
                    <a:pt x="841" y="54"/>
                    <a:pt x="804" y="98"/>
                    <a:pt x="771" y="138"/>
                  </a:cubicBezTo>
                  <a:cubicBezTo>
                    <a:pt x="771" y="138"/>
                    <a:pt x="771" y="138"/>
                    <a:pt x="771" y="138"/>
                  </a:cubicBezTo>
                  <a:cubicBezTo>
                    <a:pt x="767" y="142"/>
                    <a:pt x="764" y="146"/>
                    <a:pt x="761" y="150"/>
                  </a:cubicBezTo>
                  <a:cubicBezTo>
                    <a:pt x="750" y="163"/>
                    <a:pt x="741" y="180"/>
                    <a:pt x="732" y="197"/>
                  </a:cubicBezTo>
                  <a:cubicBezTo>
                    <a:pt x="715" y="231"/>
                    <a:pt x="697" y="266"/>
                    <a:pt x="662" y="275"/>
                  </a:cubicBezTo>
                  <a:cubicBezTo>
                    <a:pt x="656" y="277"/>
                    <a:pt x="649" y="278"/>
                    <a:pt x="643" y="278"/>
                  </a:cubicBezTo>
                  <a:cubicBezTo>
                    <a:pt x="636" y="278"/>
                    <a:pt x="630" y="278"/>
                    <a:pt x="624" y="278"/>
                  </a:cubicBezTo>
                  <a:cubicBezTo>
                    <a:pt x="624" y="278"/>
                    <a:pt x="624" y="278"/>
                    <a:pt x="624" y="278"/>
                  </a:cubicBezTo>
                  <a:cubicBezTo>
                    <a:pt x="624" y="278"/>
                    <a:pt x="624" y="278"/>
                    <a:pt x="624" y="278"/>
                  </a:cubicBezTo>
                  <a:cubicBezTo>
                    <a:pt x="624" y="278"/>
                    <a:pt x="624" y="278"/>
                    <a:pt x="624" y="278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27" y="278"/>
                    <a:pt x="27" y="278"/>
                    <a:pt x="27" y="278"/>
                  </a:cubicBezTo>
                  <a:cubicBezTo>
                    <a:pt x="27" y="278"/>
                    <a:pt x="27" y="278"/>
                    <a:pt x="27" y="278"/>
                  </a:cubicBezTo>
                  <a:cubicBezTo>
                    <a:pt x="22" y="278"/>
                    <a:pt x="19" y="278"/>
                    <a:pt x="17" y="276"/>
                  </a:cubicBezTo>
                  <a:cubicBezTo>
                    <a:pt x="15" y="275"/>
                    <a:pt x="15" y="272"/>
                    <a:pt x="14" y="267"/>
                  </a:cubicBezTo>
                  <a:cubicBezTo>
                    <a:pt x="14" y="267"/>
                    <a:pt x="14" y="267"/>
                    <a:pt x="14" y="267"/>
                  </a:cubicBezTo>
                  <a:cubicBezTo>
                    <a:pt x="13" y="264"/>
                    <a:pt x="13" y="264"/>
                    <a:pt x="13" y="264"/>
                  </a:cubicBezTo>
                  <a:cubicBezTo>
                    <a:pt x="13" y="264"/>
                    <a:pt x="13" y="264"/>
                    <a:pt x="13" y="264"/>
                  </a:cubicBezTo>
                  <a:cubicBezTo>
                    <a:pt x="5" y="225"/>
                    <a:pt x="1" y="183"/>
                    <a:pt x="0" y="143"/>
                  </a:cubicBezTo>
                  <a:cubicBezTo>
                    <a:pt x="0" y="135"/>
                    <a:pt x="0" y="128"/>
                    <a:pt x="0" y="120"/>
                  </a:cubicBezTo>
                  <a:cubicBezTo>
                    <a:pt x="0" y="112"/>
                    <a:pt x="1" y="105"/>
                    <a:pt x="1" y="98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1" y="95"/>
                    <a:pt x="2" y="93"/>
                    <a:pt x="2" y="91"/>
                  </a:cubicBezTo>
                  <a:cubicBezTo>
                    <a:pt x="3" y="66"/>
                    <a:pt x="7" y="37"/>
                    <a:pt x="31" y="23"/>
                  </a:cubicBezTo>
                  <a:cubicBezTo>
                    <a:pt x="37" y="23"/>
                    <a:pt x="37" y="23"/>
                    <a:pt x="37" y="23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25" name="ïṣľî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5BAF3DB-31DE-454B-8DD9-1C20D3C442BE}"/>
                </a:ext>
              </a:extLst>
            </p:cNvPr>
            <p:cNvSpPr/>
            <p:nvPr/>
          </p:nvSpPr>
          <p:spPr bwMode="auto">
            <a:xfrm flipH="1">
              <a:off x="6477272" y="3087900"/>
              <a:ext cx="86301" cy="853794"/>
            </a:xfrm>
            <a:custGeom>
              <a:avLst/>
              <a:gdLst>
                <a:gd name="T0" fmla="*/ 27 w 27"/>
                <a:gd name="T1" fmla="*/ 0 h 266"/>
                <a:gd name="T2" fmla="*/ 4 w 27"/>
                <a:gd name="T3" fmla="*/ 125 h 266"/>
                <a:gd name="T4" fmla="*/ 11 w 27"/>
                <a:gd name="T5" fmla="*/ 266 h 266"/>
                <a:gd name="T6" fmla="*/ 8 w 27"/>
                <a:gd name="T7" fmla="*/ 266 h 266"/>
                <a:gd name="T8" fmla="*/ 1 w 27"/>
                <a:gd name="T9" fmla="*/ 125 h 266"/>
                <a:gd name="T10" fmla="*/ 23 w 27"/>
                <a:gd name="T11" fmla="*/ 0 h 266"/>
                <a:gd name="T12" fmla="*/ 27 w 27"/>
                <a:gd name="T13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6">
                  <a:moveTo>
                    <a:pt x="27" y="0"/>
                  </a:moveTo>
                  <a:cubicBezTo>
                    <a:pt x="11" y="32"/>
                    <a:pt x="5" y="77"/>
                    <a:pt x="4" y="125"/>
                  </a:cubicBezTo>
                  <a:cubicBezTo>
                    <a:pt x="2" y="173"/>
                    <a:pt x="6" y="222"/>
                    <a:pt x="11" y="266"/>
                  </a:cubicBezTo>
                  <a:cubicBezTo>
                    <a:pt x="8" y="266"/>
                    <a:pt x="8" y="266"/>
                    <a:pt x="8" y="266"/>
                  </a:cubicBezTo>
                  <a:cubicBezTo>
                    <a:pt x="3" y="222"/>
                    <a:pt x="0" y="173"/>
                    <a:pt x="1" y="125"/>
                  </a:cubicBezTo>
                  <a:cubicBezTo>
                    <a:pt x="2" y="77"/>
                    <a:pt x="7" y="33"/>
                    <a:pt x="23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26" name="îş1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10109BA-A790-46B3-850D-DB9B1B25AB0F}"/>
                </a:ext>
              </a:extLst>
            </p:cNvPr>
            <p:cNvSpPr/>
            <p:nvPr/>
          </p:nvSpPr>
          <p:spPr bwMode="auto">
            <a:xfrm flipH="1">
              <a:off x="6625217" y="3221977"/>
              <a:ext cx="184933" cy="97093"/>
            </a:xfrm>
            <a:custGeom>
              <a:avLst/>
              <a:gdLst>
                <a:gd name="T0" fmla="*/ 15 w 58"/>
                <a:gd name="T1" fmla="*/ 0 h 30"/>
                <a:gd name="T2" fmla="*/ 43 w 58"/>
                <a:gd name="T3" fmla="*/ 0 h 30"/>
                <a:gd name="T4" fmla="*/ 58 w 58"/>
                <a:gd name="T5" fmla="*/ 15 h 30"/>
                <a:gd name="T6" fmla="*/ 58 w 58"/>
                <a:gd name="T7" fmla="*/ 15 h 30"/>
                <a:gd name="T8" fmla="*/ 43 w 58"/>
                <a:gd name="T9" fmla="*/ 30 h 30"/>
                <a:gd name="T10" fmla="*/ 15 w 58"/>
                <a:gd name="T11" fmla="*/ 30 h 30"/>
                <a:gd name="T12" fmla="*/ 0 w 58"/>
                <a:gd name="T13" fmla="*/ 15 h 30"/>
                <a:gd name="T14" fmla="*/ 0 w 58"/>
                <a:gd name="T15" fmla="*/ 15 h 30"/>
                <a:gd name="T16" fmla="*/ 15 w 58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0">
                  <a:moveTo>
                    <a:pt x="15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51" y="0"/>
                    <a:pt x="58" y="7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23"/>
                    <a:pt x="51" y="30"/>
                    <a:pt x="43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27" name="íṣ1í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C44CCC0-CA77-43A6-AEE1-649C1B95C22B}"/>
                </a:ext>
              </a:extLst>
            </p:cNvPr>
            <p:cNvSpPr/>
            <p:nvPr/>
          </p:nvSpPr>
          <p:spPr bwMode="auto">
            <a:xfrm flipH="1">
              <a:off x="6625217" y="3269752"/>
              <a:ext cx="184933" cy="35447"/>
            </a:xfrm>
            <a:custGeom>
              <a:avLst/>
              <a:gdLst>
                <a:gd name="T0" fmla="*/ 58 w 58"/>
                <a:gd name="T1" fmla="*/ 1 h 11"/>
                <a:gd name="T2" fmla="*/ 54 w 58"/>
                <a:gd name="T3" fmla="*/ 10 h 11"/>
                <a:gd name="T4" fmla="*/ 29 w 58"/>
                <a:gd name="T5" fmla="*/ 10 h 11"/>
                <a:gd name="T6" fmla="*/ 3 w 58"/>
                <a:gd name="T7" fmla="*/ 9 h 11"/>
                <a:gd name="T8" fmla="*/ 0 w 58"/>
                <a:gd name="T9" fmla="*/ 0 h 11"/>
                <a:gd name="T10" fmla="*/ 58 w 58"/>
                <a:gd name="T11" fmla="*/ 0 h 11"/>
                <a:gd name="T12" fmla="*/ 58 w 58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11">
                  <a:moveTo>
                    <a:pt x="58" y="1"/>
                  </a:moveTo>
                  <a:cubicBezTo>
                    <a:pt x="58" y="4"/>
                    <a:pt x="57" y="7"/>
                    <a:pt x="54" y="10"/>
                  </a:cubicBezTo>
                  <a:cubicBezTo>
                    <a:pt x="48" y="11"/>
                    <a:pt x="39" y="10"/>
                    <a:pt x="29" y="10"/>
                  </a:cubicBezTo>
                  <a:cubicBezTo>
                    <a:pt x="19" y="10"/>
                    <a:pt x="9" y="10"/>
                    <a:pt x="3" y="9"/>
                  </a:cubicBezTo>
                  <a:cubicBezTo>
                    <a:pt x="1" y="6"/>
                    <a:pt x="0" y="3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28" name="iṧḷî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B736FEB-08A5-4C06-9E96-D2543EFD76AC}"/>
                </a:ext>
              </a:extLst>
            </p:cNvPr>
            <p:cNvSpPr/>
            <p:nvPr/>
          </p:nvSpPr>
          <p:spPr bwMode="auto">
            <a:xfrm flipH="1">
              <a:off x="6614429" y="3245095"/>
              <a:ext cx="204970" cy="44693"/>
            </a:xfrm>
            <a:custGeom>
              <a:avLst/>
              <a:gdLst>
                <a:gd name="T0" fmla="*/ 7 w 64"/>
                <a:gd name="T1" fmla="*/ 0 h 14"/>
                <a:gd name="T2" fmla="*/ 57 w 64"/>
                <a:gd name="T3" fmla="*/ 0 h 14"/>
                <a:gd name="T4" fmla="*/ 64 w 64"/>
                <a:gd name="T5" fmla="*/ 7 h 14"/>
                <a:gd name="T6" fmla="*/ 64 w 64"/>
                <a:gd name="T7" fmla="*/ 7 h 14"/>
                <a:gd name="T8" fmla="*/ 57 w 64"/>
                <a:gd name="T9" fmla="*/ 14 h 14"/>
                <a:gd name="T10" fmla="*/ 7 w 64"/>
                <a:gd name="T11" fmla="*/ 14 h 14"/>
                <a:gd name="T12" fmla="*/ 0 w 64"/>
                <a:gd name="T13" fmla="*/ 7 h 14"/>
                <a:gd name="T14" fmla="*/ 0 w 64"/>
                <a:gd name="T15" fmla="*/ 7 h 14"/>
                <a:gd name="T16" fmla="*/ 7 w 6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4">
                  <a:moveTo>
                    <a:pt x="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29" name="íṩ1ï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66A31C3-6F43-4E59-B159-5F0408499B92}"/>
                </a:ext>
              </a:extLst>
            </p:cNvPr>
            <p:cNvSpPr/>
            <p:nvPr/>
          </p:nvSpPr>
          <p:spPr bwMode="auto">
            <a:xfrm flipH="1">
              <a:off x="6614429" y="3251261"/>
              <a:ext cx="201886" cy="38529"/>
            </a:xfrm>
            <a:custGeom>
              <a:avLst/>
              <a:gdLst>
                <a:gd name="T0" fmla="*/ 62 w 63"/>
                <a:gd name="T1" fmla="*/ 0 h 12"/>
                <a:gd name="T2" fmla="*/ 63 w 63"/>
                <a:gd name="T3" fmla="*/ 5 h 12"/>
                <a:gd name="T4" fmla="*/ 63 w 63"/>
                <a:gd name="T5" fmla="*/ 5 h 12"/>
                <a:gd name="T6" fmla="*/ 56 w 63"/>
                <a:gd name="T7" fmla="*/ 12 h 12"/>
                <a:gd name="T8" fmla="*/ 6 w 63"/>
                <a:gd name="T9" fmla="*/ 12 h 12"/>
                <a:gd name="T10" fmla="*/ 0 w 63"/>
                <a:gd name="T11" fmla="*/ 8 h 12"/>
                <a:gd name="T12" fmla="*/ 31 w 63"/>
                <a:gd name="T13" fmla="*/ 8 h 12"/>
                <a:gd name="T14" fmla="*/ 62 w 6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2">
                  <a:moveTo>
                    <a:pt x="62" y="0"/>
                  </a:moveTo>
                  <a:cubicBezTo>
                    <a:pt x="63" y="2"/>
                    <a:pt x="63" y="3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9"/>
                    <a:pt x="60" y="12"/>
                    <a:pt x="5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1" y="10"/>
                    <a:pt x="0" y="8"/>
                  </a:cubicBezTo>
                  <a:cubicBezTo>
                    <a:pt x="10" y="7"/>
                    <a:pt x="21" y="8"/>
                    <a:pt x="31" y="8"/>
                  </a:cubicBezTo>
                  <a:cubicBezTo>
                    <a:pt x="39" y="8"/>
                    <a:pt x="61" y="11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0" name="ï$ļï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1FDBB1D-3CEA-4E8B-8D2C-C99C2FF06041}"/>
                </a:ext>
              </a:extLst>
            </p:cNvPr>
            <p:cNvSpPr/>
            <p:nvPr/>
          </p:nvSpPr>
          <p:spPr bwMode="auto">
            <a:xfrm flipH="1">
              <a:off x="5389243" y="3203485"/>
              <a:ext cx="188016" cy="95550"/>
            </a:xfrm>
            <a:custGeom>
              <a:avLst/>
              <a:gdLst>
                <a:gd name="T0" fmla="*/ 15 w 59"/>
                <a:gd name="T1" fmla="*/ 0 h 30"/>
                <a:gd name="T2" fmla="*/ 43 w 59"/>
                <a:gd name="T3" fmla="*/ 0 h 30"/>
                <a:gd name="T4" fmla="*/ 59 w 59"/>
                <a:gd name="T5" fmla="*/ 15 h 30"/>
                <a:gd name="T6" fmla="*/ 59 w 59"/>
                <a:gd name="T7" fmla="*/ 15 h 30"/>
                <a:gd name="T8" fmla="*/ 43 w 59"/>
                <a:gd name="T9" fmla="*/ 30 h 30"/>
                <a:gd name="T10" fmla="*/ 15 w 59"/>
                <a:gd name="T11" fmla="*/ 30 h 30"/>
                <a:gd name="T12" fmla="*/ 0 w 59"/>
                <a:gd name="T13" fmla="*/ 15 h 30"/>
                <a:gd name="T14" fmla="*/ 0 w 59"/>
                <a:gd name="T15" fmla="*/ 15 h 30"/>
                <a:gd name="T16" fmla="*/ 15 w 5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0">
                  <a:moveTo>
                    <a:pt x="15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52" y="0"/>
                    <a:pt x="59" y="7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23"/>
                    <a:pt x="52" y="30"/>
                    <a:pt x="43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1" name="i$lí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1B5EAC2-490E-49B0-8C43-4D83699B0C5E}"/>
                </a:ext>
              </a:extLst>
            </p:cNvPr>
            <p:cNvSpPr/>
            <p:nvPr/>
          </p:nvSpPr>
          <p:spPr bwMode="auto">
            <a:xfrm flipH="1">
              <a:off x="5389243" y="3251261"/>
              <a:ext cx="188016" cy="35447"/>
            </a:xfrm>
            <a:custGeom>
              <a:avLst/>
              <a:gdLst>
                <a:gd name="T0" fmla="*/ 59 w 59"/>
                <a:gd name="T1" fmla="*/ 0 h 11"/>
                <a:gd name="T2" fmla="*/ 55 w 59"/>
                <a:gd name="T3" fmla="*/ 10 h 11"/>
                <a:gd name="T4" fmla="*/ 30 w 59"/>
                <a:gd name="T5" fmla="*/ 10 h 11"/>
                <a:gd name="T6" fmla="*/ 3 w 59"/>
                <a:gd name="T7" fmla="*/ 8 h 11"/>
                <a:gd name="T8" fmla="*/ 0 w 59"/>
                <a:gd name="T9" fmla="*/ 0 h 11"/>
                <a:gd name="T10" fmla="*/ 59 w 59"/>
                <a:gd name="T11" fmla="*/ 0 h 11"/>
                <a:gd name="T12" fmla="*/ 59 w 59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1">
                  <a:moveTo>
                    <a:pt x="59" y="0"/>
                  </a:moveTo>
                  <a:cubicBezTo>
                    <a:pt x="58" y="4"/>
                    <a:pt x="57" y="7"/>
                    <a:pt x="55" y="10"/>
                  </a:cubicBezTo>
                  <a:cubicBezTo>
                    <a:pt x="49" y="11"/>
                    <a:pt x="39" y="10"/>
                    <a:pt x="30" y="10"/>
                  </a:cubicBezTo>
                  <a:cubicBezTo>
                    <a:pt x="20" y="10"/>
                    <a:pt x="9" y="10"/>
                    <a:pt x="3" y="8"/>
                  </a:cubicBezTo>
                  <a:cubicBezTo>
                    <a:pt x="1" y="6"/>
                    <a:pt x="1" y="3"/>
                    <a:pt x="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2" name="îṥľï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61D33AF-CFD7-402E-BB61-52A18D68FF99}"/>
                </a:ext>
              </a:extLst>
            </p:cNvPr>
            <p:cNvSpPr/>
            <p:nvPr/>
          </p:nvSpPr>
          <p:spPr bwMode="auto">
            <a:xfrm flipH="1">
              <a:off x="5378453" y="3225062"/>
              <a:ext cx="204970" cy="44693"/>
            </a:xfrm>
            <a:custGeom>
              <a:avLst/>
              <a:gdLst>
                <a:gd name="T0" fmla="*/ 7 w 64"/>
                <a:gd name="T1" fmla="*/ 0 h 14"/>
                <a:gd name="T2" fmla="*/ 57 w 64"/>
                <a:gd name="T3" fmla="*/ 0 h 14"/>
                <a:gd name="T4" fmla="*/ 64 w 64"/>
                <a:gd name="T5" fmla="*/ 7 h 14"/>
                <a:gd name="T6" fmla="*/ 64 w 64"/>
                <a:gd name="T7" fmla="*/ 7 h 14"/>
                <a:gd name="T8" fmla="*/ 57 w 64"/>
                <a:gd name="T9" fmla="*/ 14 h 14"/>
                <a:gd name="T10" fmla="*/ 7 w 64"/>
                <a:gd name="T11" fmla="*/ 14 h 14"/>
                <a:gd name="T12" fmla="*/ 0 w 64"/>
                <a:gd name="T13" fmla="*/ 7 h 14"/>
                <a:gd name="T14" fmla="*/ 0 w 64"/>
                <a:gd name="T15" fmla="*/ 7 h 14"/>
                <a:gd name="T16" fmla="*/ 7 w 64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14">
                  <a:moveTo>
                    <a:pt x="7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3" name="íšḻi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156B3B2-1D13-43B2-A10E-01FD1AAEAF2E}"/>
                </a:ext>
              </a:extLst>
            </p:cNvPr>
            <p:cNvSpPr/>
            <p:nvPr/>
          </p:nvSpPr>
          <p:spPr bwMode="auto">
            <a:xfrm flipH="1">
              <a:off x="5378453" y="3231224"/>
              <a:ext cx="204970" cy="38529"/>
            </a:xfrm>
            <a:custGeom>
              <a:avLst/>
              <a:gdLst>
                <a:gd name="T0" fmla="*/ 62 w 64"/>
                <a:gd name="T1" fmla="*/ 0 h 12"/>
                <a:gd name="T2" fmla="*/ 64 w 64"/>
                <a:gd name="T3" fmla="*/ 5 h 12"/>
                <a:gd name="T4" fmla="*/ 64 w 64"/>
                <a:gd name="T5" fmla="*/ 5 h 12"/>
                <a:gd name="T6" fmla="*/ 57 w 64"/>
                <a:gd name="T7" fmla="*/ 12 h 12"/>
                <a:gd name="T8" fmla="*/ 7 w 64"/>
                <a:gd name="T9" fmla="*/ 12 h 12"/>
                <a:gd name="T10" fmla="*/ 0 w 64"/>
                <a:gd name="T11" fmla="*/ 8 h 12"/>
                <a:gd name="T12" fmla="*/ 32 w 64"/>
                <a:gd name="T13" fmla="*/ 8 h 12"/>
                <a:gd name="T14" fmla="*/ 62 w 6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2">
                  <a:moveTo>
                    <a:pt x="62" y="0"/>
                  </a:moveTo>
                  <a:cubicBezTo>
                    <a:pt x="63" y="2"/>
                    <a:pt x="64" y="3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9"/>
                    <a:pt x="61" y="12"/>
                    <a:pt x="5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4" y="12"/>
                    <a:pt x="1" y="10"/>
                    <a:pt x="0" y="8"/>
                  </a:cubicBezTo>
                  <a:cubicBezTo>
                    <a:pt x="11" y="7"/>
                    <a:pt x="21" y="8"/>
                    <a:pt x="32" y="8"/>
                  </a:cubicBezTo>
                  <a:cubicBezTo>
                    <a:pt x="39" y="8"/>
                    <a:pt x="61" y="11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4" name="ïṩḷí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6B6CFAF-27D3-4031-8E8C-7E5912A152BE}"/>
                </a:ext>
              </a:extLst>
            </p:cNvPr>
            <p:cNvSpPr/>
            <p:nvPr/>
          </p:nvSpPr>
          <p:spPr bwMode="auto">
            <a:xfrm flipH="1">
              <a:off x="9004699" y="3308283"/>
              <a:ext cx="413019" cy="218841"/>
            </a:xfrm>
            <a:custGeom>
              <a:avLst/>
              <a:gdLst>
                <a:gd name="T0" fmla="*/ 118 w 129"/>
                <a:gd name="T1" fmla="*/ 24 h 68"/>
                <a:gd name="T2" fmla="*/ 95 w 129"/>
                <a:gd name="T3" fmla="*/ 66 h 68"/>
                <a:gd name="T4" fmla="*/ 94 w 129"/>
                <a:gd name="T5" fmla="*/ 68 h 68"/>
                <a:gd name="T6" fmla="*/ 1 w 129"/>
                <a:gd name="T7" fmla="*/ 68 h 68"/>
                <a:gd name="T8" fmla="*/ 0 w 129"/>
                <a:gd name="T9" fmla="*/ 66 h 68"/>
                <a:gd name="T10" fmla="*/ 14 w 129"/>
                <a:gd name="T11" fmla="*/ 30 h 68"/>
                <a:gd name="T12" fmla="*/ 50 w 129"/>
                <a:gd name="T13" fmla="*/ 0 h 68"/>
                <a:gd name="T14" fmla="*/ 51 w 129"/>
                <a:gd name="T15" fmla="*/ 0 h 68"/>
                <a:gd name="T16" fmla="*/ 103 w 129"/>
                <a:gd name="T17" fmla="*/ 8 h 68"/>
                <a:gd name="T18" fmla="*/ 118 w 129"/>
                <a:gd name="T19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68">
                  <a:moveTo>
                    <a:pt x="118" y="24"/>
                  </a:moveTo>
                  <a:cubicBezTo>
                    <a:pt x="106" y="36"/>
                    <a:pt x="99" y="50"/>
                    <a:pt x="95" y="66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53"/>
                    <a:pt x="6" y="40"/>
                    <a:pt x="14" y="30"/>
                  </a:cubicBezTo>
                  <a:cubicBezTo>
                    <a:pt x="23" y="17"/>
                    <a:pt x="36" y="7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12" y="10"/>
                    <a:pt x="129" y="11"/>
                    <a:pt x="118" y="2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5" name="ïṧḷï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3FD82F9-2B57-45FE-A18F-D347494C5E9D}"/>
                </a:ext>
              </a:extLst>
            </p:cNvPr>
            <p:cNvSpPr/>
            <p:nvPr/>
          </p:nvSpPr>
          <p:spPr bwMode="auto">
            <a:xfrm flipH="1">
              <a:off x="9023191" y="3314447"/>
              <a:ext cx="386821" cy="206514"/>
            </a:xfrm>
            <a:custGeom>
              <a:avLst/>
              <a:gdLst>
                <a:gd name="T0" fmla="*/ 114 w 121"/>
                <a:gd name="T1" fmla="*/ 20 h 64"/>
                <a:gd name="T2" fmla="*/ 90 w 121"/>
                <a:gd name="T3" fmla="*/ 64 h 64"/>
                <a:gd name="T4" fmla="*/ 1 w 121"/>
                <a:gd name="T5" fmla="*/ 64 h 64"/>
                <a:gd name="T6" fmla="*/ 49 w 121"/>
                <a:gd name="T7" fmla="*/ 0 h 64"/>
                <a:gd name="T8" fmla="*/ 101 w 121"/>
                <a:gd name="T9" fmla="*/ 8 h 64"/>
                <a:gd name="T10" fmla="*/ 114 w 121"/>
                <a:gd name="T11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64">
                  <a:moveTo>
                    <a:pt x="114" y="20"/>
                  </a:moveTo>
                  <a:cubicBezTo>
                    <a:pt x="102" y="33"/>
                    <a:pt x="95" y="48"/>
                    <a:pt x="90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42"/>
                    <a:pt x="20" y="14"/>
                    <a:pt x="49" y="0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17" y="11"/>
                    <a:pt x="121" y="13"/>
                    <a:pt x="114" y="2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325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6" name="iṩľ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66C8133-506C-49E9-8D45-7676F63942CE}"/>
                </a:ext>
              </a:extLst>
            </p:cNvPr>
            <p:cNvSpPr/>
            <p:nvPr/>
          </p:nvSpPr>
          <p:spPr bwMode="auto">
            <a:xfrm flipH="1">
              <a:off x="9263606" y="3322153"/>
              <a:ext cx="143324" cy="189561"/>
            </a:xfrm>
            <a:custGeom>
              <a:avLst/>
              <a:gdLst>
                <a:gd name="T0" fmla="*/ 0 w 45"/>
                <a:gd name="T1" fmla="*/ 59 h 59"/>
                <a:gd name="T2" fmla="*/ 45 w 45"/>
                <a:gd name="T3" fmla="*/ 0 h 59"/>
                <a:gd name="T4" fmla="*/ 38 w 45"/>
                <a:gd name="T5" fmla="*/ 47 h 59"/>
                <a:gd name="T6" fmla="*/ 0 w 45"/>
                <a:gd name="T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9">
                  <a:moveTo>
                    <a:pt x="0" y="59"/>
                  </a:moveTo>
                  <a:cubicBezTo>
                    <a:pt x="1" y="38"/>
                    <a:pt x="19" y="13"/>
                    <a:pt x="45" y="0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0" y="48"/>
                    <a:pt x="17" y="49"/>
                    <a:pt x="0" y="5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7" name="íṧ1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41A59CF-F64D-4D92-A206-973516463D1A}"/>
                </a:ext>
              </a:extLst>
            </p:cNvPr>
            <p:cNvSpPr/>
            <p:nvPr/>
          </p:nvSpPr>
          <p:spPr bwMode="auto">
            <a:xfrm flipH="1">
              <a:off x="9275934" y="3420787"/>
              <a:ext cx="130995" cy="90928"/>
            </a:xfrm>
            <a:custGeom>
              <a:avLst/>
              <a:gdLst>
                <a:gd name="T0" fmla="*/ 0 w 41"/>
                <a:gd name="T1" fmla="*/ 28 h 28"/>
                <a:gd name="T2" fmla="*/ 6 w 41"/>
                <a:gd name="T3" fmla="*/ 6 h 28"/>
                <a:gd name="T4" fmla="*/ 41 w 41"/>
                <a:gd name="T5" fmla="*/ 0 h 28"/>
                <a:gd name="T6" fmla="*/ 38 w 41"/>
                <a:gd name="T7" fmla="*/ 16 h 28"/>
                <a:gd name="T8" fmla="*/ 0 w 41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8">
                  <a:moveTo>
                    <a:pt x="0" y="28"/>
                  </a:moveTo>
                  <a:cubicBezTo>
                    <a:pt x="0" y="21"/>
                    <a:pt x="2" y="13"/>
                    <a:pt x="6" y="6"/>
                  </a:cubicBezTo>
                  <a:cubicBezTo>
                    <a:pt x="17" y="6"/>
                    <a:pt x="28" y="3"/>
                    <a:pt x="41" y="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0" y="17"/>
                    <a:pt x="17" y="18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8" name="îṩli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A5E90B6-9C44-4E51-A758-BEF712FCED87}"/>
                </a:ext>
              </a:extLst>
            </p:cNvPr>
            <p:cNvSpPr/>
            <p:nvPr/>
          </p:nvSpPr>
          <p:spPr bwMode="auto">
            <a:xfrm flipH="1">
              <a:off x="9198880" y="3328317"/>
              <a:ext cx="192639" cy="183396"/>
            </a:xfrm>
            <a:custGeom>
              <a:avLst/>
              <a:gdLst>
                <a:gd name="T0" fmla="*/ 60 w 60"/>
                <a:gd name="T1" fmla="*/ 5 h 57"/>
                <a:gd name="T2" fmla="*/ 56 w 60"/>
                <a:gd name="T3" fmla="*/ 57 h 57"/>
                <a:gd name="T4" fmla="*/ 26 w 60"/>
                <a:gd name="T5" fmla="*/ 52 h 57"/>
                <a:gd name="T6" fmla="*/ 60 w 60"/>
                <a:gd name="T7" fmla="*/ 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7">
                  <a:moveTo>
                    <a:pt x="60" y="5"/>
                  </a:moveTo>
                  <a:cubicBezTo>
                    <a:pt x="46" y="9"/>
                    <a:pt x="37" y="50"/>
                    <a:pt x="56" y="57"/>
                  </a:cubicBezTo>
                  <a:cubicBezTo>
                    <a:pt x="44" y="55"/>
                    <a:pt x="31" y="56"/>
                    <a:pt x="26" y="52"/>
                  </a:cubicBezTo>
                  <a:cubicBezTo>
                    <a:pt x="0" y="36"/>
                    <a:pt x="36" y="0"/>
                    <a:pt x="60" y="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39" name="išļï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9147BF3-7261-4B41-921A-47CE2524EB77}"/>
                </a:ext>
              </a:extLst>
            </p:cNvPr>
            <p:cNvSpPr/>
            <p:nvPr/>
          </p:nvSpPr>
          <p:spPr bwMode="auto">
            <a:xfrm flipH="1">
              <a:off x="9032440" y="3349894"/>
              <a:ext cx="186475" cy="129456"/>
            </a:xfrm>
            <a:custGeom>
              <a:avLst/>
              <a:gdLst>
                <a:gd name="T0" fmla="*/ 54 w 58"/>
                <a:gd name="T1" fmla="*/ 9 h 40"/>
                <a:gd name="T2" fmla="*/ 35 w 58"/>
                <a:gd name="T3" fmla="*/ 40 h 40"/>
                <a:gd name="T4" fmla="*/ 0 w 58"/>
                <a:gd name="T5" fmla="*/ 40 h 40"/>
                <a:gd name="T6" fmla="*/ 0 w 58"/>
                <a:gd name="T7" fmla="*/ 0 h 40"/>
                <a:gd name="T8" fmla="*/ 54 w 58"/>
                <a:gd name="T9" fmla="*/ 0 h 40"/>
                <a:gd name="T10" fmla="*/ 54 w 58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0">
                  <a:moveTo>
                    <a:pt x="54" y="9"/>
                  </a:moveTo>
                  <a:cubicBezTo>
                    <a:pt x="45" y="19"/>
                    <a:pt x="39" y="29"/>
                    <a:pt x="35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2"/>
                    <a:pt x="58" y="5"/>
                    <a:pt x="54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0" name="ïŝḻ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EBC851D-ED08-4B7F-8F98-6F38C2A7FBB8}"/>
                </a:ext>
              </a:extLst>
            </p:cNvPr>
            <p:cNvSpPr/>
            <p:nvPr/>
          </p:nvSpPr>
          <p:spPr bwMode="auto">
            <a:xfrm flipH="1">
              <a:off x="9077131" y="3402292"/>
              <a:ext cx="141782" cy="77057"/>
            </a:xfrm>
            <a:custGeom>
              <a:avLst/>
              <a:gdLst>
                <a:gd name="T0" fmla="*/ 44 w 44"/>
                <a:gd name="T1" fmla="*/ 6 h 24"/>
                <a:gd name="T2" fmla="*/ 35 w 44"/>
                <a:gd name="T3" fmla="*/ 24 h 24"/>
                <a:gd name="T4" fmla="*/ 0 w 44"/>
                <a:gd name="T5" fmla="*/ 24 h 24"/>
                <a:gd name="T6" fmla="*/ 0 w 44"/>
                <a:gd name="T7" fmla="*/ 2 h 24"/>
                <a:gd name="T8" fmla="*/ 44 w 44"/>
                <a:gd name="T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4">
                  <a:moveTo>
                    <a:pt x="44" y="6"/>
                  </a:moveTo>
                  <a:cubicBezTo>
                    <a:pt x="40" y="12"/>
                    <a:pt x="37" y="18"/>
                    <a:pt x="35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0"/>
                    <a:pt x="28" y="0"/>
                    <a:pt x="44" y="6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1" name="iŝḷ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EE09F5-F6FF-4231-B2E3-9E9E560B3A18}"/>
                </a:ext>
              </a:extLst>
            </p:cNvPr>
            <p:cNvSpPr/>
            <p:nvPr/>
          </p:nvSpPr>
          <p:spPr bwMode="auto">
            <a:xfrm flipH="1">
              <a:off x="9087920" y="3437739"/>
              <a:ext cx="130995" cy="30822"/>
            </a:xfrm>
            <a:custGeom>
              <a:avLst/>
              <a:gdLst>
                <a:gd name="T0" fmla="*/ 41 w 41"/>
                <a:gd name="T1" fmla="*/ 0 h 10"/>
                <a:gd name="T2" fmla="*/ 36 w 41"/>
                <a:gd name="T3" fmla="*/ 10 h 10"/>
                <a:gd name="T4" fmla="*/ 0 w 41"/>
                <a:gd name="T5" fmla="*/ 10 h 10"/>
                <a:gd name="T6" fmla="*/ 0 w 41"/>
                <a:gd name="T7" fmla="*/ 0 h 10"/>
                <a:gd name="T8" fmla="*/ 41 w 4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0">
                  <a:moveTo>
                    <a:pt x="41" y="0"/>
                  </a:moveTo>
                  <a:cubicBezTo>
                    <a:pt x="39" y="3"/>
                    <a:pt x="37" y="7"/>
                    <a:pt x="36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2" name="îšḷ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BED2B7B-CBF3-4466-8B3B-FC556B84E93D}"/>
                </a:ext>
              </a:extLst>
            </p:cNvPr>
            <p:cNvSpPr/>
            <p:nvPr/>
          </p:nvSpPr>
          <p:spPr bwMode="auto">
            <a:xfrm flipH="1">
              <a:off x="9023191" y="3334482"/>
              <a:ext cx="124830" cy="124834"/>
            </a:xfrm>
            <a:custGeom>
              <a:avLst/>
              <a:gdLst>
                <a:gd name="T0" fmla="*/ 32 w 39"/>
                <a:gd name="T1" fmla="*/ 14 h 39"/>
                <a:gd name="T2" fmla="*/ 15 w 39"/>
                <a:gd name="T3" fmla="*/ 39 h 39"/>
                <a:gd name="T4" fmla="*/ 0 w 39"/>
                <a:gd name="T5" fmla="*/ 39 h 39"/>
                <a:gd name="T6" fmla="*/ 0 w 39"/>
                <a:gd name="T7" fmla="*/ 0 h 39"/>
                <a:gd name="T8" fmla="*/ 2 w 39"/>
                <a:gd name="T9" fmla="*/ 0 h 39"/>
                <a:gd name="T10" fmla="*/ 19 w 39"/>
                <a:gd name="T11" fmla="*/ 2 h 39"/>
                <a:gd name="T12" fmla="*/ 32 w 39"/>
                <a:gd name="T13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9">
                  <a:moveTo>
                    <a:pt x="32" y="14"/>
                  </a:moveTo>
                  <a:cubicBezTo>
                    <a:pt x="25" y="22"/>
                    <a:pt x="19" y="30"/>
                    <a:pt x="15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35" y="5"/>
                    <a:pt x="39" y="7"/>
                    <a:pt x="32" y="14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3" name="îšľíď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8221BBD-4437-4AA6-9EB6-8136AD74F0B1}"/>
                </a:ext>
              </a:extLst>
            </p:cNvPr>
            <p:cNvSpPr/>
            <p:nvPr/>
          </p:nvSpPr>
          <p:spPr bwMode="auto">
            <a:xfrm flipH="1">
              <a:off x="9077131" y="3405375"/>
              <a:ext cx="70892" cy="53942"/>
            </a:xfrm>
            <a:custGeom>
              <a:avLst/>
              <a:gdLst>
                <a:gd name="T0" fmla="*/ 22 w 22"/>
                <a:gd name="T1" fmla="*/ 5 h 17"/>
                <a:gd name="T2" fmla="*/ 15 w 22"/>
                <a:gd name="T3" fmla="*/ 17 h 17"/>
                <a:gd name="T4" fmla="*/ 0 w 22"/>
                <a:gd name="T5" fmla="*/ 17 h 17"/>
                <a:gd name="T6" fmla="*/ 0 w 22"/>
                <a:gd name="T7" fmla="*/ 0 h 17"/>
                <a:gd name="T8" fmla="*/ 22 w 22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2" y="5"/>
                  </a:moveTo>
                  <a:cubicBezTo>
                    <a:pt x="20" y="9"/>
                    <a:pt x="17" y="13"/>
                    <a:pt x="15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4" y="2"/>
                    <a:pt x="22" y="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4" name="îŝľ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4DACDCF-108F-4057-9224-FE1591CEB153}"/>
                </a:ext>
              </a:extLst>
            </p:cNvPr>
            <p:cNvSpPr/>
            <p:nvPr/>
          </p:nvSpPr>
          <p:spPr bwMode="auto">
            <a:xfrm flipH="1">
              <a:off x="9061721" y="3399211"/>
              <a:ext cx="86301" cy="47776"/>
            </a:xfrm>
            <a:custGeom>
              <a:avLst/>
              <a:gdLst>
                <a:gd name="T0" fmla="*/ 27 w 27"/>
                <a:gd name="T1" fmla="*/ 0 h 15"/>
                <a:gd name="T2" fmla="*/ 18 w 27"/>
                <a:gd name="T3" fmla="*/ 15 h 15"/>
                <a:gd name="T4" fmla="*/ 0 w 27"/>
                <a:gd name="T5" fmla="*/ 15 h 15"/>
                <a:gd name="T6" fmla="*/ 0 w 27"/>
                <a:gd name="T7" fmla="*/ 0 h 15"/>
                <a:gd name="T8" fmla="*/ 27 w 2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27" y="0"/>
                  </a:moveTo>
                  <a:cubicBezTo>
                    <a:pt x="24" y="4"/>
                    <a:pt x="20" y="10"/>
                    <a:pt x="18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5" name="í$ľî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DD4154C-AA4E-4B1A-8F96-13FE785CDF51}"/>
                </a:ext>
              </a:extLst>
            </p:cNvPr>
            <p:cNvSpPr/>
            <p:nvPr/>
          </p:nvSpPr>
          <p:spPr bwMode="auto">
            <a:xfrm flipH="1">
              <a:off x="9148023" y="3334482"/>
              <a:ext cx="32363" cy="124834"/>
            </a:xfrm>
            <a:custGeom>
              <a:avLst/>
              <a:gdLst>
                <a:gd name="T0" fmla="*/ 21 w 21"/>
                <a:gd name="T1" fmla="*/ 0 h 81"/>
                <a:gd name="T2" fmla="*/ 0 w 21"/>
                <a:gd name="T3" fmla="*/ 0 h 81"/>
                <a:gd name="T4" fmla="*/ 0 w 21"/>
                <a:gd name="T5" fmla="*/ 81 h 81"/>
                <a:gd name="T6" fmla="*/ 21 w 21"/>
                <a:gd name="T7" fmla="*/ 81 h 81"/>
                <a:gd name="T8" fmla="*/ 21 w 21"/>
                <a:gd name="T9" fmla="*/ 0 h 81"/>
                <a:gd name="T10" fmla="*/ 21 w 21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1">
                  <a:moveTo>
                    <a:pt x="21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21" y="8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6" name="í$1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8CC00B5-E9F6-49A2-B64F-629D82D4722A}"/>
                </a:ext>
              </a:extLst>
            </p:cNvPr>
            <p:cNvSpPr/>
            <p:nvPr/>
          </p:nvSpPr>
          <p:spPr bwMode="auto">
            <a:xfrm flipH="1">
              <a:off x="9148023" y="3405375"/>
              <a:ext cx="32363" cy="53942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17 h 17"/>
                <a:gd name="T4" fmla="*/ 10 w 10"/>
                <a:gd name="T5" fmla="*/ 17 h 17"/>
                <a:gd name="T6" fmla="*/ 10 w 10"/>
                <a:gd name="T7" fmla="*/ 0 h 17"/>
                <a:gd name="T8" fmla="*/ 0 w 10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7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7" name="ísḷî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3B80983-C86E-42BD-AFC0-C1804D8A287F}"/>
                </a:ext>
              </a:extLst>
            </p:cNvPr>
            <p:cNvSpPr/>
            <p:nvPr/>
          </p:nvSpPr>
          <p:spPr bwMode="auto">
            <a:xfrm flipH="1">
              <a:off x="9177304" y="3334482"/>
              <a:ext cx="15412" cy="124834"/>
            </a:xfrm>
            <a:custGeom>
              <a:avLst/>
              <a:gdLst>
                <a:gd name="T0" fmla="*/ 4 w 5"/>
                <a:gd name="T1" fmla="*/ 0 h 39"/>
                <a:gd name="T2" fmla="*/ 5 w 5"/>
                <a:gd name="T3" fmla="*/ 39 h 39"/>
                <a:gd name="T4" fmla="*/ 4 w 5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9">
                  <a:moveTo>
                    <a:pt x="4" y="0"/>
                  </a:moveTo>
                  <a:cubicBezTo>
                    <a:pt x="0" y="12"/>
                    <a:pt x="0" y="27"/>
                    <a:pt x="5" y="39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8" name="îṥlï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237621F-F7F4-4C4C-B7BD-FEA71A6EE5EC}"/>
                </a:ext>
              </a:extLst>
            </p:cNvPr>
            <p:cNvSpPr/>
            <p:nvPr/>
          </p:nvSpPr>
          <p:spPr bwMode="auto">
            <a:xfrm flipH="1">
              <a:off x="9212750" y="3414622"/>
              <a:ext cx="127912" cy="97093"/>
            </a:xfrm>
            <a:custGeom>
              <a:avLst/>
              <a:gdLst>
                <a:gd name="T0" fmla="*/ 2 w 40"/>
                <a:gd name="T1" fmla="*/ 7 h 30"/>
                <a:gd name="T2" fmla="*/ 30 w 40"/>
                <a:gd name="T3" fmla="*/ 0 h 30"/>
                <a:gd name="T4" fmla="*/ 40 w 40"/>
                <a:gd name="T5" fmla="*/ 30 h 30"/>
                <a:gd name="T6" fmla="*/ 10 w 40"/>
                <a:gd name="T7" fmla="*/ 25 h 30"/>
                <a:gd name="T8" fmla="*/ 2 w 40"/>
                <a:gd name="T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0">
                  <a:moveTo>
                    <a:pt x="2" y="7"/>
                  </a:moveTo>
                  <a:cubicBezTo>
                    <a:pt x="11" y="5"/>
                    <a:pt x="20" y="2"/>
                    <a:pt x="30" y="0"/>
                  </a:cubicBezTo>
                  <a:cubicBezTo>
                    <a:pt x="27" y="12"/>
                    <a:pt x="30" y="26"/>
                    <a:pt x="40" y="30"/>
                  </a:cubicBezTo>
                  <a:cubicBezTo>
                    <a:pt x="28" y="28"/>
                    <a:pt x="15" y="29"/>
                    <a:pt x="10" y="25"/>
                  </a:cubicBezTo>
                  <a:cubicBezTo>
                    <a:pt x="2" y="20"/>
                    <a:pt x="0" y="14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49" name="íṩḷi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540AA7F-4E0C-4D77-8EA2-F8005C6FBE04}"/>
                </a:ext>
              </a:extLst>
            </p:cNvPr>
            <p:cNvSpPr/>
            <p:nvPr/>
          </p:nvSpPr>
          <p:spPr bwMode="auto">
            <a:xfrm flipH="1">
              <a:off x="9029359" y="3314447"/>
              <a:ext cx="234249" cy="55481"/>
            </a:xfrm>
            <a:custGeom>
              <a:avLst/>
              <a:gdLst>
                <a:gd name="T0" fmla="*/ 0 w 73"/>
                <a:gd name="T1" fmla="*/ 2 h 17"/>
                <a:gd name="T2" fmla="*/ 3 w 73"/>
                <a:gd name="T3" fmla="*/ 0 h 17"/>
                <a:gd name="T4" fmla="*/ 55 w 73"/>
                <a:gd name="T5" fmla="*/ 8 h 17"/>
                <a:gd name="T6" fmla="*/ 70 w 73"/>
                <a:gd name="T7" fmla="*/ 17 h 17"/>
                <a:gd name="T8" fmla="*/ 26 w 73"/>
                <a:gd name="T9" fmla="*/ 16 h 17"/>
                <a:gd name="T10" fmla="*/ 26 w 73"/>
                <a:gd name="T11" fmla="*/ 6 h 17"/>
                <a:gd name="T12" fmla="*/ 0 w 73"/>
                <a:gd name="T1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0" y="2"/>
                  </a:moveTo>
                  <a:cubicBezTo>
                    <a:pt x="1" y="1"/>
                    <a:pt x="2" y="1"/>
                    <a:pt x="3" y="0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69" y="11"/>
                    <a:pt x="73" y="12"/>
                    <a:pt x="70" y="17"/>
                  </a:cubicBezTo>
                  <a:cubicBezTo>
                    <a:pt x="56" y="14"/>
                    <a:pt x="42" y="13"/>
                    <a:pt x="26" y="1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6" y="6"/>
                    <a:pt x="5" y="7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0" name="îṣ1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5EDAAE8-AD61-496D-B39A-9151C41281B5}"/>
                </a:ext>
              </a:extLst>
            </p:cNvPr>
            <p:cNvSpPr/>
            <p:nvPr/>
          </p:nvSpPr>
          <p:spPr bwMode="auto">
            <a:xfrm flipH="1">
              <a:off x="9218914" y="3349894"/>
              <a:ext cx="32363" cy="129456"/>
            </a:xfrm>
            <a:custGeom>
              <a:avLst/>
              <a:gdLst>
                <a:gd name="T0" fmla="*/ 21 w 21"/>
                <a:gd name="T1" fmla="*/ 0 h 84"/>
                <a:gd name="T2" fmla="*/ 0 w 21"/>
                <a:gd name="T3" fmla="*/ 0 h 84"/>
                <a:gd name="T4" fmla="*/ 0 w 21"/>
                <a:gd name="T5" fmla="*/ 84 h 84"/>
                <a:gd name="T6" fmla="*/ 21 w 21"/>
                <a:gd name="T7" fmla="*/ 84 h 84"/>
                <a:gd name="T8" fmla="*/ 21 w 21"/>
                <a:gd name="T9" fmla="*/ 0 h 84"/>
                <a:gd name="T10" fmla="*/ 21 w 21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4">
                  <a:moveTo>
                    <a:pt x="21" y="0"/>
                  </a:moveTo>
                  <a:lnTo>
                    <a:pt x="0" y="0"/>
                  </a:lnTo>
                  <a:lnTo>
                    <a:pt x="0" y="84"/>
                  </a:lnTo>
                  <a:lnTo>
                    <a:pt x="21" y="84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1" name="íSľí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057D1C8-A7EE-4EEA-961B-10784333F74F}"/>
                </a:ext>
              </a:extLst>
            </p:cNvPr>
            <p:cNvSpPr/>
            <p:nvPr/>
          </p:nvSpPr>
          <p:spPr bwMode="auto">
            <a:xfrm flipH="1">
              <a:off x="9218914" y="3408456"/>
              <a:ext cx="32363" cy="70893"/>
            </a:xfrm>
            <a:custGeom>
              <a:avLst/>
              <a:gdLst>
                <a:gd name="T0" fmla="*/ 0 w 10"/>
                <a:gd name="T1" fmla="*/ 2 h 22"/>
                <a:gd name="T2" fmla="*/ 0 w 10"/>
                <a:gd name="T3" fmla="*/ 22 h 22"/>
                <a:gd name="T4" fmla="*/ 10 w 10"/>
                <a:gd name="T5" fmla="*/ 22 h 22"/>
                <a:gd name="T6" fmla="*/ 10 w 10"/>
                <a:gd name="T7" fmla="*/ 0 h 22"/>
                <a:gd name="T8" fmla="*/ 0 w 10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2">
                  <a:moveTo>
                    <a:pt x="0" y="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2" name="îṣḻi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0B24375-D365-464D-9B10-4864B6484775}"/>
                </a:ext>
              </a:extLst>
            </p:cNvPr>
            <p:cNvSpPr/>
            <p:nvPr/>
          </p:nvSpPr>
          <p:spPr bwMode="auto">
            <a:xfrm flipH="1">
              <a:off x="9246654" y="3349894"/>
              <a:ext cx="16953" cy="129456"/>
            </a:xfrm>
            <a:custGeom>
              <a:avLst/>
              <a:gdLst>
                <a:gd name="T0" fmla="*/ 4 w 5"/>
                <a:gd name="T1" fmla="*/ 0 h 40"/>
                <a:gd name="T2" fmla="*/ 5 w 5"/>
                <a:gd name="T3" fmla="*/ 40 h 40"/>
                <a:gd name="T4" fmla="*/ 4 w 5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0">
                  <a:moveTo>
                    <a:pt x="4" y="0"/>
                  </a:moveTo>
                  <a:cubicBezTo>
                    <a:pt x="0" y="13"/>
                    <a:pt x="0" y="28"/>
                    <a:pt x="5" y="4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3" name="isl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A78C132-C5F0-4A81-9920-7C19CC403FE5}"/>
                </a:ext>
              </a:extLst>
            </p:cNvPr>
            <p:cNvSpPr/>
            <p:nvPr/>
          </p:nvSpPr>
          <p:spPr bwMode="auto">
            <a:xfrm flipH="1">
              <a:off x="9077131" y="3405375"/>
              <a:ext cx="70892" cy="41612"/>
            </a:xfrm>
            <a:custGeom>
              <a:avLst/>
              <a:gdLst>
                <a:gd name="T0" fmla="*/ 0 w 22"/>
                <a:gd name="T1" fmla="*/ 0 h 13"/>
                <a:gd name="T2" fmla="*/ 22 w 22"/>
                <a:gd name="T3" fmla="*/ 5 h 13"/>
                <a:gd name="T4" fmla="*/ 18 w 22"/>
                <a:gd name="T5" fmla="*/ 13 h 13"/>
                <a:gd name="T6" fmla="*/ 0 w 22"/>
                <a:gd name="T7" fmla="*/ 13 h 13"/>
                <a:gd name="T8" fmla="*/ 0 w 2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">
                  <a:moveTo>
                    <a:pt x="0" y="0"/>
                  </a:moveTo>
                  <a:cubicBezTo>
                    <a:pt x="7" y="0"/>
                    <a:pt x="14" y="2"/>
                    <a:pt x="22" y="5"/>
                  </a:cubicBezTo>
                  <a:cubicBezTo>
                    <a:pt x="21" y="7"/>
                    <a:pt x="19" y="10"/>
                    <a:pt x="18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4" name="îṥ1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03B7567-FE96-4833-A569-39B52C064D96}"/>
                </a:ext>
              </a:extLst>
            </p:cNvPr>
            <p:cNvSpPr/>
            <p:nvPr/>
          </p:nvSpPr>
          <p:spPr bwMode="auto">
            <a:xfrm flipH="1">
              <a:off x="9118741" y="3507090"/>
              <a:ext cx="288189" cy="13870"/>
            </a:xfrm>
            <a:custGeom>
              <a:avLst/>
              <a:gdLst>
                <a:gd name="T0" fmla="*/ 0 w 90"/>
                <a:gd name="T1" fmla="*/ 1 h 4"/>
                <a:gd name="T2" fmla="*/ 90 w 90"/>
                <a:gd name="T3" fmla="*/ 0 h 4"/>
                <a:gd name="T4" fmla="*/ 89 w 90"/>
                <a:gd name="T5" fmla="*/ 4 h 4"/>
                <a:gd name="T6" fmla="*/ 0 w 90"/>
                <a:gd name="T7" fmla="*/ 4 h 4"/>
                <a:gd name="T8" fmla="*/ 0 w 9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0" y="1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1"/>
                    <a:pt x="90" y="2"/>
                    <a:pt x="89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5" name="îṡḷi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3248C19-3439-4EB0-8F7A-627EBE291020}"/>
                </a:ext>
              </a:extLst>
            </p:cNvPr>
            <p:cNvSpPr/>
            <p:nvPr/>
          </p:nvSpPr>
          <p:spPr bwMode="auto">
            <a:xfrm flipH="1">
              <a:off x="4187171" y="3314447"/>
              <a:ext cx="507028" cy="340593"/>
            </a:xfrm>
            <a:custGeom>
              <a:avLst/>
              <a:gdLst>
                <a:gd name="T0" fmla="*/ 149 w 158"/>
                <a:gd name="T1" fmla="*/ 0 h 106"/>
                <a:gd name="T2" fmla="*/ 150 w 158"/>
                <a:gd name="T3" fmla="*/ 8 h 106"/>
                <a:gd name="T4" fmla="*/ 105 w 158"/>
                <a:gd name="T5" fmla="*/ 86 h 106"/>
                <a:gd name="T6" fmla="*/ 73 w 158"/>
                <a:gd name="T7" fmla="*/ 93 h 106"/>
                <a:gd name="T8" fmla="*/ 2 w 158"/>
                <a:gd name="T9" fmla="*/ 106 h 106"/>
                <a:gd name="T10" fmla="*/ 0 w 158"/>
                <a:gd name="T11" fmla="*/ 103 h 106"/>
                <a:gd name="T12" fmla="*/ 5 w 158"/>
                <a:gd name="T13" fmla="*/ 102 h 106"/>
                <a:gd name="T14" fmla="*/ 72 w 158"/>
                <a:gd name="T15" fmla="*/ 90 h 106"/>
                <a:gd name="T16" fmla="*/ 104 w 158"/>
                <a:gd name="T17" fmla="*/ 83 h 106"/>
                <a:gd name="T18" fmla="*/ 148 w 158"/>
                <a:gd name="T19" fmla="*/ 30 h 106"/>
                <a:gd name="T20" fmla="*/ 146 w 158"/>
                <a:gd name="T21" fmla="*/ 5 h 106"/>
                <a:gd name="T22" fmla="*/ 146 w 158"/>
                <a:gd name="T23" fmla="*/ 1 h 106"/>
                <a:gd name="T24" fmla="*/ 149 w 158"/>
                <a:gd name="T2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6">
                  <a:moveTo>
                    <a:pt x="149" y="0"/>
                  </a:moveTo>
                  <a:cubicBezTo>
                    <a:pt x="149" y="2"/>
                    <a:pt x="149" y="5"/>
                    <a:pt x="150" y="8"/>
                  </a:cubicBezTo>
                  <a:cubicBezTo>
                    <a:pt x="153" y="34"/>
                    <a:pt x="158" y="76"/>
                    <a:pt x="105" y="86"/>
                  </a:cubicBezTo>
                  <a:cubicBezTo>
                    <a:pt x="94" y="88"/>
                    <a:pt x="83" y="91"/>
                    <a:pt x="73" y="93"/>
                  </a:cubicBezTo>
                  <a:cubicBezTo>
                    <a:pt x="51" y="98"/>
                    <a:pt x="29" y="103"/>
                    <a:pt x="2" y="10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" y="102"/>
                    <a:pt x="3" y="102"/>
                    <a:pt x="5" y="102"/>
                  </a:cubicBezTo>
                  <a:cubicBezTo>
                    <a:pt x="30" y="99"/>
                    <a:pt x="51" y="94"/>
                    <a:pt x="72" y="90"/>
                  </a:cubicBezTo>
                  <a:cubicBezTo>
                    <a:pt x="83" y="87"/>
                    <a:pt x="93" y="85"/>
                    <a:pt x="104" y="83"/>
                  </a:cubicBezTo>
                  <a:cubicBezTo>
                    <a:pt x="141" y="76"/>
                    <a:pt x="148" y="52"/>
                    <a:pt x="148" y="30"/>
                  </a:cubicBezTo>
                  <a:cubicBezTo>
                    <a:pt x="148" y="22"/>
                    <a:pt x="147" y="14"/>
                    <a:pt x="146" y="5"/>
                  </a:cubicBezTo>
                  <a:cubicBezTo>
                    <a:pt x="146" y="4"/>
                    <a:pt x="146" y="2"/>
                    <a:pt x="146" y="1"/>
                  </a:cubicBezTo>
                  <a:cubicBezTo>
                    <a:pt x="149" y="0"/>
                    <a:pt x="149" y="0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6" name="íṩ1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B5E2D3F-FC13-4B0A-8A95-0F4EFFCB18FC}"/>
                </a:ext>
              </a:extLst>
            </p:cNvPr>
            <p:cNvSpPr/>
            <p:nvPr/>
          </p:nvSpPr>
          <p:spPr bwMode="auto">
            <a:xfrm flipH="1">
              <a:off x="8939974" y="3527126"/>
              <a:ext cx="240416" cy="240420"/>
            </a:xfrm>
            <a:custGeom>
              <a:avLst/>
              <a:gdLst>
                <a:gd name="T0" fmla="*/ 20 w 75"/>
                <a:gd name="T1" fmla="*/ 0 h 75"/>
                <a:gd name="T2" fmla="*/ 17 w 75"/>
                <a:gd name="T3" fmla="*/ 10 h 75"/>
                <a:gd name="T4" fmla="*/ 18 w 75"/>
                <a:gd name="T5" fmla="*/ 62 h 75"/>
                <a:gd name="T6" fmla="*/ 62 w 75"/>
                <a:gd name="T7" fmla="*/ 70 h 75"/>
                <a:gd name="T8" fmla="*/ 75 w 75"/>
                <a:gd name="T9" fmla="*/ 71 h 75"/>
                <a:gd name="T10" fmla="*/ 74 w 75"/>
                <a:gd name="T11" fmla="*/ 75 h 75"/>
                <a:gd name="T12" fmla="*/ 61 w 75"/>
                <a:gd name="T13" fmla="*/ 74 h 75"/>
                <a:gd name="T14" fmla="*/ 16 w 75"/>
                <a:gd name="T15" fmla="*/ 65 h 75"/>
                <a:gd name="T16" fmla="*/ 14 w 75"/>
                <a:gd name="T17" fmla="*/ 9 h 75"/>
                <a:gd name="T18" fmla="*/ 16 w 75"/>
                <a:gd name="T19" fmla="*/ 0 h 75"/>
                <a:gd name="T20" fmla="*/ 20 w 75"/>
                <a:gd name="T2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75">
                  <a:moveTo>
                    <a:pt x="20" y="0"/>
                  </a:moveTo>
                  <a:cubicBezTo>
                    <a:pt x="19" y="3"/>
                    <a:pt x="18" y="5"/>
                    <a:pt x="17" y="10"/>
                  </a:cubicBezTo>
                  <a:cubicBezTo>
                    <a:pt x="12" y="28"/>
                    <a:pt x="4" y="54"/>
                    <a:pt x="18" y="62"/>
                  </a:cubicBezTo>
                  <a:cubicBezTo>
                    <a:pt x="31" y="69"/>
                    <a:pt x="46" y="70"/>
                    <a:pt x="62" y="70"/>
                  </a:cubicBezTo>
                  <a:cubicBezTo>
                    <a:pt x="66" y="71"/>
                    <a:pt x="71" y="71"/>
                    <a:pt x="75" y="71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0" y="74"/>
                    <a:pt x="66" y="74"/>
                    <a:pt x="61" y="74"/>
                  </a:cubicBezTo>
                  <a:cubicBezTo>
                    <a:pt x="46" y="73"/>
                    <a:pt x="30" y="72"/>
                    <a:pt x="16" y="65"/>
                  </a:cubicBezTo>
                  <a:cubicBezTo>
                    <a:pt x="0" y="56"/>
                    <a:pt x="8" y="28"/>
                    <a:pt x="14" y="9"/>
                  </a:cubicBezTo>
                  <a:cubicBezTo>
                    <a:pt x="15" y="4"/>
                    <a:pt x="16" y="3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7" name="iślîḋ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B760D15-2CD0-4382-A313-69B9B31BDD5E}"/>
                </a:ext>
              </a:extLst>
            </p:cNvPr>
            <p:cNvSpPr/>
            <p:nvPr/>
          </p:nvSpPr>
          <p:spPr bwMode="auto">
            <a:xfrm flipH="1">
              <a:off x="9198880" y="3758295"/>
              <a:ext cx="266613" cy="154113"/>
            </a:xfrm>
            <a:custGeom>
              <a:avLst/>
              <a:gdLst>
                <a:gd name="T0" fmla="*/ 83 w 83"/>
                <a:gd name="T1" fmla="*/ 48 h 48"/>
                <a:gd name="T2" fmla="*/ 38 w 83"/>
                <a:gd name="T3" fmla="*/ 1 h 48"/>
                <a:gd name="T4" fmla="*/ 10 w 83"/>
                <a:gd name="T5" fmla="*/ 0 h 48"/>
                <a:gd name="T6" fmla="*/ 0 w 83"/>
                <a:gd name="T7" fmla="*/ 13 h 48"/>
                <a:gd name="T8" fmla="*/ 1 w 83"/>
                <a:gd name="T9" fmla="*/ 30 h 48"/>
                <a:gd name="T10" fmla="*/ 9 w 83"/>
                <a:gd name="T11" fmla="*/ 40 h 48"/>
                <a:gd name="T12" fmla="*/ 33 w 83"/>
                <a:gd name="T13" fmla="*/ 45 h 48"/>
                <a:gd name="T14" fmla="*/ 83 w 83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48">
                  <a:moveTo>
                    <a:pt x="83" y="48"/>
                  </a:moveTo>
                  <a:cubicBezTo>
                    <a:pt x="71" y="33"/>
                    <a:pt x="58" y="1"/>
                    <a:pt x="38" y="1"/>
                  </a:cubicBezTo>
                  <a:cubicBezTo>
                    <a:pt x="29" y="1"/>
                    <a:pt x="20" y="0"/>
                    <a:pt x="10" y="0"/>
                  </a:cubicBezTo>
                  <a:cubicBezTo>
                    <a:pt x="4" y="0"/>
                    <a:pt x="0" y="1"/>
                    <a:pt x="0" y="13"/>
                  </a:cubicBezTo>
                  <a:cubicBezTo>
                    <a:pt x="0" y="19"/>
                    <a:pt x="0" y="25"/>
                    <a:pt x="1" y="30"/>
                  </a:cubicBezTo>
                  <a:cubicBezTo>
                    <a:pt x="1" y="35"/>
                    <a:pt x="5" y="38"/>
                    <a:pt x="9" y="40"/>
                  </a:cubicBezTo>
                  <a:cubicBezTo>
                    <a:pt x="16" y="43"/>
                    <a:pt x="26" y="44"/>
                    <a:pt x="33" y="45"/>
                  </a:cubicBezTo>
                  <a:cubicBezTo>
                    <a:pt x="49" y="47"/>
                    <a:pt x="66" y="48"/>
                    <a:pt x="83" y="4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8" name="isľ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22B7BB7-5A5B-4EFD-8A70-AF24FA35CB3E}"/>
                </a:ext>
              </a:extLst>
            </p:cNvPr>
            <p:cNvSpPr/>
            <p:nvPr/>
          </p:nvSpPr>
          <p:spPr bwMode="auto">
            <a:xfrm flipH="1">
              <a:off x="9260523" y="3790660"/>
              <a:ext cx="204970" cy="32364"/>
            </a:xfrm>
            <a:custGeom>
              <a:avLst/>
              <a:gdLst>
                <a:gd name="T0" fmla="*/ 64 w 64"/>
                <a:gd name="T1" fmla="*/ 10 h 10"/>
                <a:gd name="T2" fmla="*/ 58 w 64"/>
                <a:gd name="T3" fmla="*/ 3 h 10"/>
                <a:gd name="T4" fmla="*/ 0 w 64"/>
                <a:gd name="T5" fmla="*/ 0 h 10"/>
                <a:gd name="T6" fmla="*/ 0 w 64"/>
                <a:gd name="T7" fmla="*/ 3 h 10"/>
                <a:gd name="T8" fmla="*/ 0 w 64"/>
                <a:gd name="T9" fmla="*/ 6 h 10"/>
                <a:gd name="T10" fmla="*/ 64 w 64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0">
                  <a:moveTo>
                    <a:pt x="64" y="10"/>
                  </a:moveTo>
                  <a:cubicBezTo>
                    <a:pt x="62" y="7"/>
                    <a:pt x="60" y="5"/>
                    <a:pt x="58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64" y="10"/>
                    <a:pt x="64" y="10"/>
                    <a:pt x="64" y="1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59" name="îŝḷï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775E071-CFF4-4733-B2EC-1D53453145C1}"/>
                </a:ext>
              </a:extLst>
            </p:cNvPr>
            <p:cNvSpPr/>
            <p:nvPr/>
          </p:nvSpPr>
          <p:spPr bwMode="auto">
            <a:xfrm flipH="1">
              <a:off x="9237408" y="3819942"/>
              <a:ext cx="228085" cy="33905"/>
            </a:xfrm>
            <a:custGeom>
              <a:avLst/>
              <a:gdLst>
                <a:gd name="T0" fmla="*/ 71 w 71"/>
                <a:gd name="T1" fmla="*/ 11 h 11"/>
                <a:gd name="T2" fmla="*/ 66 w 71"/>
                <a:gd name="T3" fmla="*/ 3 h 11"/>
                <a:gd name="T4" fmla="*/ 0 w 71"/>
                <a:gd name="T5" fmla="*/ 0 h 11"/>
                <a:gd name="T6" fmla="*/ 0 w 71"/>
                <a:gd name="T7" fmla="*/ 7 h 11"/>
                <a:gd name="T8" fmla="*/ 71 w 7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1">
                  <a:moveTo>
                    <a:pt x="71" y="11"/>
                  </a:moveTo>
                  <a:cubicBezTo>
                    <a:pt x="69" y="8"/>
                    <a:pt x="68" y="6"/>
                    <a:pt x="6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71" y="11"/>
                    <a:pt x="71" y="11"/>
                    <a:pt x="71" y="1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0" name="íşḷ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258046B-FA91-4F11-B66E-8E3EC468502F}"/>
                </a:ext>
              </a:extLst>
            </p:cNvPr>
            <p:cNvSpPr/>
            <p:nvPr/>
          </p:nvSpPr>
          <p:spPr bwMode="auto">
            <a:xfrm flipH="1">
              <a:off x="9237408" y="3819942"/>
              <a:ext cx="228085" cy="33905"/>
            </a:xfrm>
            <a:custGeom>
              <a:avLst/>
              <a:gdLst>
                <a:gd name="T0" fmla="*/ 71 w 71"/>
                <a:gd name="T1" fmla="*/ 11 h 11"/>
                <a:gd name="T2" fmla="*/ 69 w 71"/>
                <a:gd name="T3" fmla="*/ 7 h 11"/>
                <a:gd name="T4" fmla="*/ 61 w 71"/>
                <a:gd name="T5" fmla="*/ 4 h 11"/>
                <a:gd name="T6" fmla="*/ 0 w 71"/>
                <a:gd name="T7" fmla="*/ 0 h 11"/>
                <a:gd name="T8" fmla="*/ 0 w 71"/>
                <a:gd name="T9" fmla="*/ 7 h 11"/>
                <a:gd name="T10" fmla="*/ 71 w 71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71" y="11"/>
                  </a:moveTo>
                  <a:cubicBezTo>
                    <a:pt x="70" y="10"/>
                    <a:pt x="69" y="9"/>
                    <a:pt x="69" y="7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71" y="11"/>
                    <a:pt x="71" y="11"/>
                    <a:pt x="71" y="1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1" name="ïṩ1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A89FCB4-EF9F-4AD5-AA09-6BEA05FD6306}"/>
                </a:ext>
              </a:extLst>
            </p:cNvPr>
            <p:cNvSpPr/>
            <p:nvPr/>
          </p:nvSpPr>
          <p:spPr bwMode="auto">
            <a:xfrm flipH="1">
              <a:off x="9215832" y="3858471"/>
              <a:ext cx="246580" cy="30822"/>
            </a:xfrm>
            <a:custGeom>
              <a:avLst/>
              <a:gdLst>
                <a:gd name="T0" fmla="*/ 77 w 77"/>
                <a:gd name="T1" fmla="*/ 10 h 10"/>
                <a:gd name="T2" fmla="*/ 72 w 77"/>
                <a:gd name="T3" fmla="*/ 3 h 10"/>
                <a:gd name="T4" fmla="*/ 0 w 77"/>
                <a:gd name="T5" fmla="*/ 0 h 10"/>
                <a:gd name="T6" fmla="*/ 4 w 77"/>
                <a:gd name="T7" fmla="*/ 6 h 10"/>
                <a:gd name="T8" fmla="*/ 77 w 7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0">
                  <a:moveTo>
                    <a:pt x="77" y="10"/>
                  </a:moveTo>
                  <a:cubicBezTo>
                    <a:pt x="75" y="8"/>
                    <a:pt x="74" y="5"/>
                    <a:pt x="72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2" y="5"/>
                    <a:pt x="4" y="6"/>
                  </a:cubicBezTo>
                  <a:cubicBezTo>
                    <a:pt x="77" y="10"/>
                    <a:pt x="77" y="10"/>
                    <a:pt x="77" y="1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2" name="îšḷï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9743516-0E71-4B32-AC87-FD3FB2334682}"/>
                </a:ext>
              </a:extLst>
            </p:cNvPr>
            <p:cNvSpPr/>
            <p:nvPr/>
          </p:nvSpPr>
          <p:spPr bwMode="auto">
            <a:xfrm flipH="1">
              <a:off x="7962906" y="3314447"/>
              <a:ext cx="70892" cy="32364"/>
            </a:xfrm>
            <a:custGeom>
              <a:avLst/>
              <a:gdLst>
                <a:gd name="T0" fmla="*/ 3 w 22"/>
                <a:gd name="T1" fmla="*/ 0 h 10"/>
                <a:gd name="T2" fmla="*/ 19 w 22"/>
                <a:gd name="T3" fmla="*/ 0 h 10"/>
                <a:gd name="T4" fmla="*/ 22 w 22"/>
                <a:gd name="T5" fmla="*/ 3 h 10"/>
                <a:gd name="T6" fmla="*/ 22 w 22"/>
                <a:gd name="T7" fmla="*/ 7 h 10"/>
                <a:gd name="T8" fmla="*/ 19 w 22"/>
                <a:gd name="T9" fmla="*/ 10 h 10"/>
                <a:gd name="T10" fmla="*/ 3 w 22"/>
                <a:gd name="T11" fmla="*/ 10 h 10"/>
                <a:gd name="T12" fmla="*/ 0 w 22"/>
                <a:gd name="T13" fmla="*/ 7 h 10"/>
                <a:gd name="T14" fmla="*/ 0 w 22"/>
                <a:gd name="T15" fmla="*/ 3 h 10"/>
                <a:gd name="T16" fmla="*/ 3 w 22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0">
                  <a:moveTo>
                    <a:pt x="3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3" name="ïşľ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DAA9068-AE8F-4AFD-8BA6-56C9C92EDFEC}"/>
                </a:ext>
              </a:extLst>
            </p:cNvPr>
            <p:cNvSpPr/>
            <p:nvPr/>
          </p:nvSpPr>
          <p:spPr bwMode="auto">
            <a:xfrm flipH="1">
              <a:off x="7979857" y="3325236"/>
              <a:ext cx="47775" cy="18494"/>
            </a:xfrm>
            <a:custGeom>
              <a:avLst/>
              <a:gdLst>
                <a:gd name="T0" fmla="*/ 0 w 15"/>
                <a:gd name="T1" fmla="*/ 0 h 6"/>
                <a:gd name="T2" fmla="*/ 0 w 15"/>
                <a:gd name="T3" fmla="*/ 3 h 6"/>
                <a:gd name="T4" fmla="*/ 3 w 15"/>
                <a:gd name="T5" fmla="*/ 6 h 6"/>
                <a:gd name="T6" fmla="*/ 15 w 15"/>
                <a:gd name="T7" fmla="*/ 6 h 6"/>
                <a:gd name="T8" fmla="*/ 0 w 1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1" y="6"/>
                    <a:pt x="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" y="4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4" name="îṣľ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10A2C13-8931-4BE5-ABF5-3A26FFEBD6CB}"/>
                </a:ext>
              </a:extLst>
            </p:cNvPr>
            <p:cNvSpPr/>
            <p:nvPr/>
          </p:nvSpPr>
          <p:spPr bwMode="auto">
            <a:xfrm flipH="1">
              <a:off x="7969070" y="3319072"/>
              <a:ext cx="13870" cy="3083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5" name="îṡ1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CA03C86-2A65-4A83-9BD3-18E82F805C04}"/>
                </a:ext>
              </a:extLst>
            </p:cNvPr>
            <p:cNvSpPr/>
            <p:nvPr/>
          </p:nvSpPr>
          <p:spPr bwMode="auto">
            <a:xfrm flipH="1">
              <a:off x="5279824" y="2528462"/>
              <a:ext cx="192639" cy="97093"/>
            </a:xfrm>
            <a:custGeom>
              <a:avLst/>
              <a:gdLst>
                <a:gd name="T0" fmla="*/ 10 w 60"/>
                <a:gd name="T1" fmla="*/ 25 h 30"/>
                <a:gd name="T2" fmla="*/ 35 w 60"/>
                <a:gd name="T3" fmla="*/ 28 h 30"/>
                <a:gd name="T4" fmla="*/ 45 w 60"/>
                <a:gd name="T5" fmla="*/ 17 h 30"/>
                <a:gd name="T6" fmla="*/ 50 w 60"/>
                <a:gd name="T7" fmla="*/ 9 h 30"/>
                <a:gd name="T8" fmla="*/ 19 w 60"/>
                <a:gd name="T9" fmla="*/ 16 h 30"/>
                <a:gd name="T10" fmla="*/ 10 w 60"/>
                <a:gd name="T11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30">
                  <a:moveTo>
                    <a:pt x="10" y="25"/>
                  </a:moveTo>
                  <a:cubicBezTo>
                    <a:pt x="20" y="26"/>
                    <a:pt x="27" y="27"/>
                    <a:pt x="35" y="28"/>
                  </a:cubicBezTo>
                  <a:cubicBezTo>
                    <a:pt x="44" y="30"/>
                    <a:pt x="42" y="23"/>
                    <a:pt x="45" y="17"/>
                  </a:cubicBezTo>
                  <a:cubicBezTo>
                    <a:pt x="46" y="14"/>
                    <a:pt x="48" y="11"/>
                    <a:pt x="50" y="9"/>
                  </a:cubicBezTo>
                  <a:cubicBezTo>
                    <a:pt x="60" y="0"/>
                    <a:pt x="22" y="15"/>
                    <a:pt x="19" y="16"/>
                  </a:cubicBezTo>
                  <a:cubicBezTo>
                    <a:pt x="10" y="19"/>
                    <a:pt x="0" y="24"/>
                    <a:pt x="10" y="2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6" name="îŝļ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25E8731-4203-41A1-BF01-2D1C7CB2927D}"/>
                </a:ext>
              </a:extLst>
            </p:cNvPr>
            <p:cNvSpPr/>
            <p:nvPr/>
          </p:nvSpPr>
          <p:spPr bwMode="auto">
            <a:xfrm flipH="1">
              <a:off x="5285988" y="2531546"/>
              <a:ext cx="166440" cy="70893"/>
            </a:xfrm>
            <a:custGeom>
              <a:avLst/>
              <a:gdLst>
                <a:gd name="T0" fmla="*/ 45 w 52"/>
                <a:gd name="T1" fmla="*/ 7 h 22"/>
                <a:gd name="T2" fmla="*/ 13 w 52"/>
                <a:gd name="T3" fmla="*/ 15 h 22"/>
                <a:gd name="T4" fmla="*/ 0 w 52"/>
                <a:gd name="T5" fmla="*/ 22 h 22"/>
                <a:gd name="T6" fmla="*/ 10 w 52"/>
                <a:gd name="T7" fmla="*/ 19 h 22"/>
                <a:gd name="T8" fmla="*/ 45 w 52"/>
                <a:gd name="T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2">
                  <a:moveTo>
                    <a:pt x="45" y="7"/>
                  </a:moveTo>
                  <a:cubicBezTo>
                    <a:pt x="52" y="0"/>
                    <a:pt x="16" y="14"/>
                    <a:pt x="13" y="15"/>
                  </a:cubicBezTo>
                  <a:cubicBezTo>
                    <a:pt x="7" y="17"/>
                    <a:pt x="0" y="20"/>
                    <a:pt x="0" y="22"/>
                  </a:cubicBezTo>
                  <a:cubicBezTo>
                    <a:pt x="4" y="22"/>
                    <a:pt x="6" y="21"/>
                    <a:pt x="10" y="19"/>
                  </a:cubicBezTo>
                  <a:cubicBezTo>
                    <a:pt x="21" y="14"/>
                    <a:pt x="33" y="10"/>
                    <a:pt x="45" y="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7" name="îṧlï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6F1162C-D578-45A7-BDB5-74FF1C0863DB}"/>
                </a:ext>
              </a:extLst>
            </p:cNvPr>
            <p:cNvSpPr/>
            <p:nvPr/>
          </p:nvSpPr>
          <p:spPr bwMode="auto">
            <a:xfrm flipH="1">
              <a:off x="3957547" y="3126428"/>
              <a:ext cx="319012" cy="195726"/>
            </a:xfrm>
            <a:custGeom>
              <a:avLst/>
              <a:gdLst>
                <a:gd name="T0" fmla="*/ 100 w 100"/>
                <a:gd name="T1" fmla="*/ 61 h 61"/>
                <a:gd name="T2" fmla="*/ 87 w 100"/>
                <a:gd name="T3" fmla="*/ 0 h 61"/>
                <a:gd name="T4" fmla="*/ 0 w 100"/>
                <a:gd name="T5" fmla="*/ 16 h 61"/>
                <a:gd name="T6" fmla="*/ 16 w 100"/>
                <a:gd name="T7" fmla="*/ 60 h 61"/>
                <a:gd name="T8" fmla="*/ 100 w 10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1">
                  <a:moveTo>
                    <a:pt x="100" y="61"/>
                  </a:moveTo>
                  <a:cubicBezTo>
                    <a:pt x="100" y="40"/>
                    <a:pt x="97" y="19"/>
                    <a:pt x="87" y="0"/>
                  </a:cubicBezTo>
                  <a:cubicBezTo>
                    <a:pt x="63" y="7"/>
                    <a:pt x="31" y="16"/>
                    <a:pt x="0" y="16"/>
                  </a:cubicBezTo>
                  <a:cubicBezTo>
                    <a:pt x="9" y="24"/>
                    <a:pt x="13" y="42"/>
                    <a:pt x="16" y="60"/>
                  </a:cubicBezTo>
                  <a:cubicBezTo>
                    <a:pt x="100" y="61"/>
                    <a:pt x="100" y="61"/>
                    <a:pt x="100" y="6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8" name="îš1i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26263DC-D938-4D0A-83D4-241737E76EF7}"/>
                </a:ext>
              </a:extLst>
            </p:cNvPr>
            <p:cNvSpPr/>
            <p:nvPr/>
          </p:nvSpPr>
          <p:spPr bwMode="auto">
            <a:xfrm flipH="1">
              <a:off x="3957547" y="3132592"/>
              <a:ext cx="303599" cy="181855"/>
            </a:xfrm>
            <a:custGeom>
              <a:avLst/>
              <a:gdLst>
                <a:gd name="T0" fmla="*/ 95 w 95"/>
                <a:gd name="T1" fmla="*/ 57 h 57"/>
                <a:gd name="T2" fmla="*/ 83 w 95"/>
                <a:gd name="T3" fmla="*/ 0 h 57"/>
                <a:gd name="T4" fmla="*/ 74 w 95"/>
                <a:gd name="T5" fmla="*/ 3 h 57"/>
                <a:gd name="T6" fmla="*/ 9 w 95"/>
                <a:gd name="T7" fmla="*/ 16 h 57"/>
                <a:gd name="T8" fmla="*/ 2 w 95"/>
                <a:gd name="T9" fmla="*/ 19 h 57"/>
                <a:gd name="T10" fmla="*/ 13 w 95"/>
                <a:gd name="T11" fmla="*/ 56 h 57"/>
                <a:gd name="T12" fmla="*/ 95 w 9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57">
                  <a:moveTo>
                    <a:pt x="95" y="57"/>
                  </a:moveTo>
                  <a:cubicBezTo>
                    <a:pt x="95" y="37"/>
                    <a:pt x="92" y="18"/>
                    <a:pt x="83" y="0"/>
                  </a:cubicBezTo>
                  <a:cubicBezTo>
                    <a:pt x="80" y="1"/>
                    <a:pt x="76" y="2"/>
                    <a:pt x="74" y="3"/>
                  </a:cubicBezTo>
                  <a:cubicBezTo>
                    <a:pt x="53" y="9"/>
                    <a:pt x="31" y="14"/>
                    <a:pt x="9" y="16"/>
                  </a:cubicBezTo>
                  <a:cubicBezTo>
                    <a:pt x="5" y="16"/>
                    <a:pt x="0" y="16"/>
                    <a:pt x="2" y="19"/>
                  </a:cubicBezTo>
                  <a:cubicBezTo>
                    <a:pt x="8" y="30"/>
                    <a:pt x="11" y="45"/>
                    <a:pt x="13" y="56"/>
                  </a:cubicBezTo>
                  <a:cubicBezTo>
                    <a:pt x="95" y="57"/>
                    <a:pt x="95" y="57"/>
                    <a:pt x="95" y="5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69" name="işḻî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D1390D4-89FB-4499-97A3-3CEF33CF7934}"/>
                </a:ext>
              </a:extLst>
            </p:cNvPr>
            <p:cNvSpPr/>
            <p:nvPr/>
          </p:nvSpPr>
          <p:spPr bwMode="auto">
            <a:xfrm flipH="1">
              <a:off x="3957545" y="3215815"/>
              <a:ext cx="268153" cy="98632"/>
            </a:xfrm>
            <a:custGeom>
              <a:avLst/>
              <a:gdLst>
                <a:gd name="T0" fmla="*/ 84 w 84"/>
                <a:gd name="T1" fmla="*/ 30 h 31"/>
                <a:gd name="T2" fmla="*/ 84 w 84"/>
                <a:gd name="T3" fmla="*/ 29 h 31"/>
                <a:gd name="T4" fmla="*/ 84 w 84"/>
                <a:gd name="T5" fmla="*/ 28 h 31"/>
                <a:gd name="T6" fmla="*/ 84 w 84"/>
                <a:gd name="T7" fmla="*/ 28 h 31"/>
                <a:gd name="T8" fmla="*/ 84 w 84"/>
                <a:gd name="T9" fmla="*/ 27 h 31"/>
                <a:gd name="T10" fmla="*/ 84 w 84"/>
                <a:gd name="T11" fmla="*/ 26 h 31"/>
                <a:gd name="T12" fmla="*/ 84 w 84"/>
                <a:gd name="T13" fmla="*/ 25 h 31"/>
                <a:gd name="T14" fmla="*/ 84 w 84"/>
                <a:gd name="T15" fmla="*/ 24 h 31"/>
                <a:gd name="T16" fmla="*/ 84 w 84"/>
                <a:gd name="T17" fmla="*/ 23 h 31"/>
                <a:gd name="T18" fmla="*/ 83 w 84"/>
                <a:gd name="T19" fmla="*/ 22 h 31"/>
                <a:gd name="T20" fmla="*/ 83 w 84"/>
                <a:gd name="T21" fmla="*/ 21 h 31"/>
                <a:gd name="T22" fmla="*/ 83 w 84"/>
                <a:gd name="T23" fmla="*/ 20 h 31"/>
                <a:gd name="T24" fmla="*/ 83 w 84"/>
                <a:gd name="T25" fmla="*/ 19 h 31"/>
                <a:gd name="T26" fmla="*/ 83 w 84"/>
                <a:gd name="T27" fmla="*/ 18 h 31"/>
                <a:gd name="T28" fmla="*/ 83 w 84"/>
                <a:gd name="T29" fmla="*/ 17 h 31"/>
                <a:gd name="T30" fmla="*/ 83 w 84"/>
                <a:gd name="T31" fmla="*/ 16 h 31"/>
                <a:gd name="T32" fmla="*/ 83 w 84"/>
                <a:gd name="T33" fmla="*/ 15 h 31"/>
                <a:gd name="T34" fmla="*/ 83 w 84"/>
                <a:gd name="T35" fmla="*/ 14 h 31"/>
                <a:gd name="T36" fmla="*/ 83 w 84"/>
                <a:gd name="T37" fmla="*/ 13 h 31"/>
                <a:gd name="T38" fmla="*/ 83 w 84"/>
                <a:gd name="T39" fmla="*/ 12 h 31"/>
                <a:gd name="T40" fmla="*/ 83 w 84"/>
                <a:gd name="T41" fmla="*/ 11 h 31"/>
                <a:gd name="T42" fmla="*/ 82 w 84"/>
                <a:gd name="T43" fmla="*/ 10 h 31"/>
                <a:gd name="T44" fmla="*/ 82 w 84"/>
                <a:gd name="T45" fmla="*/ 9 h 31"/>
                <a:gd name="T46" fmla="*/ 82 w 84"/>
                <a:gd name="T47" fmla="*/ 8 h 31"/>
                <a:gd name="T48" fmla="*/ 82 w 84"/>
                <a:gd name="T49" fmla="*/ 7 h 31"/>
                <a:gd name="T50" fmla="*/ 82 w 84"/>
                <a:gd name="T51" fmla="*/ 5 h 31"/>
                <a:gd name="T52" fmla="*/ 82 w 84"/>
                <a:gd name="T53" fmla="*/ 4 h 31"/>
                <a:gd name="T54" fmla="*/ 81 w 84"/>
                <a:gd name="T55" fmla="*/ 4 h 31"/>
                <a:gd name="T56" fmla="*/ 81 w 84"/>
                <a:gd name="T57" fmla="*/ 2 h 31"/>
                <a:gd name="T58" fmla="*/ 81 w 84"/>
                <a:gd name="T59" fmla="*/ 1 h 31"/>
                <a:gd name="T60" fmla="*/ 81 w 84"/>
                <a:gd name="T61" fmla="*/ 1 h 31"/>
                <a:gd name="T62" fmla="*/ 0 w 84"/>
                <a:gd name="T63" fmla="*/ 22 h 31"/>
                <a:gd name="T64" fmla="*/ 84 w 84"/>
                <a:gd name="T6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31">
                  <a:moveTo>
                    <a:pt x="84" y="31"/>
                  </a:move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7"/>
                    <a:pt x="84" y="27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53" y="7"/>
                    <a:pt x="26" y="13"/>
                    <a:pt x="0" y="22"/>
                  </a:cubicBezTo>
                  <a:cubicBezTo>
                    <a:pt x="1" y="24"/>
                    <a:pt x="1" y="27"/>
                    <a:pt x="2" y="30"/>
                  </a:cubicBezTo>
                  <a:cubicBezTo>
                    <a:pt x="84" y="31"/>
                    <a:pt x="84" y="31"/>
                    <a:pt x="84" y="3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0" name="îṩḻ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DD680CC-DB91-4EBF-A6EF-A3F24A2BF165}"/>
                </a:ext>
              </a:extLst>
            </p:cNvPr>
            <p:cNvSpPr/>
            <p:nvPr/>
          </p:nvSpPr>
          <p:spPr bwMode="auto">
            <a:xfrm flipH="1">
              <a:off x="3966792" y="3141839"/>
              <a:ext cx="282025" cy="163362"/>
            </a:xfrm>
            <a:custGeom>
              <a:avLst/>
              <a:gdLst>
                <a:gd name="T0" fmla="*/ 78 w 88"/>
                <a:gd name="T1" fmla="*/ 0 h 51"/>
                <a:gd name="T2" fmla="*/ 71 w 88"/>
                <a:gd name="T3" fmla="*/ 2 h 51"/>
                <a:gd name="T4" fmla="*/ 7 w 88"/>
                <a:gd name="T5" fmla="*/ 15 h 51"/>
                <a:gd name="T6" fmla="*/ 2 w 88"/>
                <a:gd name="T7" fmla="*/ 19 h 51"/>
                <a:gd name="T8" fmla="*/ 11 w 88"/>
                <a:gd name="T9" fmla="*/ 50 h 51"/>
                <a:gd name="T10" fmla="*/ 88 w 88"/>
                <a:gd name="T11" fmla="*/ 51 h 51"/>
                <a:gd name="T12" fmla="*/ 78 w 8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51">
                  <a:moveTo>
                    <a:pt x="78" y="0"/>
                  </a:moveTo>
                  <a:cubicBezTo>
                    <a:pt x="75" y="0"/>
                    <a:pt x="73" y="1"/>
                    <a:pt x="71" y="2"/>
                  </a:cubicBezTo>
                  <a:cubicBezTo>
                    <a:pt x="49" y="8"/>
                    <a:pt x="30" y="13"/>
                    <a:pt x="7" y="15"/>
                  </a:cubicBezTo>
                  <a:cubicBezTo>
                    <a:pt x="3" y="15"/>
                    <a:pt x="0" y="14"/>
                    <a:pt x="2" y="19"/>
                  </a:cubicBezTo>
                  <a:cubicBezTo>
                    <a:pt x="6" y="28"/>
                    <a:pt x="9" y="40"/>
                    <a:pt x="11" y="50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33"/>
                    <a:pt x="85" y="16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1" name="íS1í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20B7917-769A-4C70-8A99-51BEF6593625}"/>
                </a:ext>
              </a:extLst>
            </p:cNvPr>
            <p:cNvSpPr/>
            <p:nvPr/>
          </p:nvSpPr>
          <p:spPr bwMode="auto">
            <a:xfrm flipH="1">
              <a:off x="3966793" y="3218896"/>
              <a:ext cx="252744" cy="86303"/>
            </a:xfrm>
            <a:custGeom>
              <a:avLst/>
              <a:gdLst>
                <a:gd name="T0" fmla="*/ 0 w 79"/>
                <a:gd name="T1" fmla="*/ 20 h 27"/>
                <a:gd name="T2" fmla="*/ 2 w 79"/>
                <a:gd name="T3" fmla="*/ 26 h 27"/>
                <a:gd name="T4" fmla="*/ 79 w 79"/>
                <a:gd name="T5" fmla="*/ 27 h 27"/>
                <a:gd name="T6" fmla="*/ 77 w 79"/>
                <a:gd name="T7" fmla="*/ 0 h 27"/>
                <a:gd name="T8" fmla="*/ 0 w 79"/>
                <a:gd name="T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7">
                  <a:moveTo>
                    <a:pt x="0" y="20"/>
                  </a:moveTo>
                  <a:cubicBezTo>
                    <a:pt x="1" y="22"/>
                    <a:pt x="1" y="24"/>
                    <a:pt x="2" y="26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18"/>
                    <a:pt x="78" y="9"/>
                    <a:pt x="77" y="0"/>
                  </a:cubicBezTo>
                  <a:cubicBezTo>
                    <a:pt x="51" y="6"/>
                    <a:pt x="25" y="12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2" name="ïŝ1î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085D64C-5EEF-4283-9262-11C737D6DE9C}"/>
                </a:ext>
              </a:extLst>
            </p:cNvPr>
            <p:cNvSpPr/>
            <p:nvPr/>
          </p:nvSpPr>
          <p:spPr bwMode="auto">
            <a:xfrm flipH="1">
              <a:off x="4014568" y="3215815"/>
              <a:ext cx="147946" cy="6164"/>
            </a:xfrm>
            <a:custGeom>
              <a:avLst/>
              <a:gdLst>
                <a:gd name="T0" fmla="*/ 2 w 96"/>
                <a:gd name="T1" fmla="*/ 4 h 4"/>
                <a:gd name="T2" fmla="*/ 96 w 96"/>
                <a:gd name="T3" fmla="*/ 4 h 4"/>
                <a:gd name="T4" fmla="*/ 96 w 96"/>
                <a:gd name="T5" fmla="*/ 0 h 4"/>
                <a:gd name="T6" fmla="*/ 0 w 96"/>
                <a:gd name="T7" fmla="*/ 0 h 4"/>
                <a:gd name="T8" fmla="*/ 2 w 96"/>
                <a:gd name="T9" fmla="*/ 4 h 4"/>
                <a:gd name="T10" fmla="*/ 2 w 9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4">
                  <a:moveTo>
                    <a:pt x="2" y="4"/>
                  </a:moveTo>
                  <a:lnTo>
                    <a:pt x="96" y="4"/>
                  </a:lnTo>
                  <a:lnTo>
                    <a:pt x="96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3" name="ïṥlí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AA5A9DA-CE71-4790-BCA4-A4239D87E6C7}"/>
                </a:ext>
              </a:extLst>
            </p:cNvPr>
            <p:cNvSpPr/>
            <p:nvPr/>
          </p:nvSpPr>
          <p:spPr bwMode="auto">
            <a:xfrm flipH="1">
              <a:off x="4014568" y="3183451"/>
              <a:ext cx="157193" cy="115587"/>
            </a:xfrm>
            <a:custGeom>
              <a:avLst/>
              <a:gdLst>
                <a:gd name="T0" fmla="*/ 0 w 49"/>
                <a:gd name="T1" fmla="*/ 0 h 36"/>
                <a:gd name="T2" fmla="*/ 4 w 49"/>
                <a:gd name="T3" fmla="*/ 12 h 36"/>
                <a:gd name="T4" fmla="*/ 49 w 49"/>
                <a:gd name="T5" fmla="*/ 12 h 36"/>
                <a:gd name="T6" fmla="*/ 49 w 49"/>
                <a:gd name="T7" fmla="*/ 23 h 36"/>
                <a:gd name="T8" fmla="*/ 7 w 49"/>
                <a:gd name="T9" fmla="*/ 23 h 36"/>
                <a:gd name="T10" fmla="*/ 10 w 49"/>
                <a:gd name="T11" fmla="*/ 36 h 36"/>
                <a:gd name="T12" fmla="*/ 7 w 49"/>
                <a:gd name="T13" fmla="*/ 36 h 36"/>
                <a:gd name="T14" fmla="*/ 5 w 49"/>
                <a:gd name="T15" fmla="*/ 25 h 36"/>
                <a:gd name="T16" fmla="*/ 0 w 49"/>
                <a:gd name="T17" fmla="*/ 0 h 36"/>
                <a:gd name="T18" fmla="*/ 0 w 49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36">
                  <a:moveTo>
                    <a:pt x="0" y="0"/>
                  </a:moveTo>
                  <a:cubicBezTo>
                    <a:pt x="2" y="4"/>
                    <a:pt x="3" y="8"/>
                    <a:pt x="4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8"/>
                    <a:pt x="8" y="31"/>
                    <a:pt x="10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2"/>
                    <a:pt x="6" y="30"/>
                    <a:pt x="5" y="25"/>
                  </a:cubicBezTo>
                  <a:cubicBezTo>
                    <a:pt x="3" y="17"/>
                    <a:pt x="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4" name="îṡľï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ADC80EA-46A1-48AF-813B-C8115C58BABC}"/>
                </a:ext>
              </a:extLst>
            </p:cNvPr>
            <p:cNvSpPr/>
            <p:nvPr/>
          </p:nvSpPr>
          <p:spPr bwMode="auto">
            <a:xfrm flipH="1">
              <a:off x="4091624" y="3160334"/>
              <a:ext cx="157193" cy="43151"/>
            </a:xfrm>
            <a:custGeom>
              <a:avLst/>
              <a:gdLst>
                <a:gd name="T0" fmla="*/ 6 w 49"/>
                <a:gd name="T1" fmla="*/ 8 h 13"/>
                <a:gd name="T2" fmla="*/ 49 w 49"/>
                <a:gd name="T3" fmla="*/ 0 h 13"/>
                <a:gd name="T4" fmla="*/ 1 w 49"/>
                <a:gd name="T5" fmla="*/ 13 h 13"/>
                <a:gd name="T6" fmla="*/ 6 w 49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3">
                  <a:moveTo>
                    <a:pt x="6" y="8"/>
                  </a:moveTo>
                  <a:cubicBezTo>
                    <a:pt x="20" y="7"/>
                    <a:pt x="34" y="4"/>
                    <a:pt x="49" y="0"/>
                  </a:cubicBezTo>
                  <a:cubicBezTo>
                    <a:pt x="33" y="7"/>
                    <a:pt x="10" y="9"/>
                    <a:pt x="1" y="13"/>
                  </a:cubicBezTo>
                  <a:cubicBezTo>
                    <a:pt x="0" y="7"/>
                    <a:pt x="0" y="9"/>
                    <a:pt x="6" y="8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5" name="îšḷî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70C8F5B-7DDA-4FC6-8A1B-4141EEA64E22}"/>
                </a:ext>
              </a:extLst>
            </p:cNvPr>
            <p:cNvSpPr/>
            <p:nvPr/>
          </p:nvSpPr>
          <p:spPr bwMode="auto">
            <a:xfrm flipH="1">
              <a:off x="4127069" y="3183451"/>
              <a:ext cx="24659" cy="29283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9 h 9"/>
                <a:gd name="T4" fmla="*/ 8 w 8"/>
                <a:gd name="T5" fmla="*/ 0 h 9"/>
                <a:gd name="T6" fmla="*/ 6 w 8"/>
                <a:gd name="T7" fmla="*/ 6 h 9"/>
                <a:gd name="T8" fmla="*/ 0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7" y="4"/>
                    <a:pt x="6" y="6"/>
                  </a:cubicBezTo>
                  <a:cubicBezTo>
                    <a:pt x="4" y="7"/>
                    <a:pt x="1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6" name="ïśḻ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1E49D39-6427-4DA1-BA70-ACCF108956B8}"/>
                </a:ext>
              </a:extLst>
            </p:cNvPr>
            <p:cNvSpPr/>
            <p:nvPr/>
          </p:nvSpPr>
          <p:spPr bwMode="auto">
            <a:xfrm flipH="1">
              <a:off x="4094706" y="3183451"/>
              <a:ext cx="26199" cy="29283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9 h 9"/>
                <a:gd name="T4" fmla="*/ 8 w 8"/>
                <a:gd name="T5" fmla="*/ 0 h 9"/>
                <a:gd name="T6" fmla="*/ 5 w 8"/>
                <a:gd name="T7" fmla="*/ 6 h 9"/>
                <a:gd name="T8" fmla="*/ 0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7" y="4"/>
                    <a:pt x="5" y="6"/>
                  </a:cubicBezTo>
                  <a:cubicBezTo>
                    <a:pt x="4" y="7"/>
                    <a:pt x="1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7" name="ïsļiḋ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B028175-6AD9-49AF-BC4E-3ADD6C1D9881}"/>
                </a:ext>
              </a:extLst>
            </p:cNvPr>
            <p:cNvSpPr/>
            <p:nvPr/>
          </p:nvSpPr>
          <p:spPr bwMode="auto">
            <a:xfrm flipH="1">
              <a:off x="4062342" y="3183451"/>
              <a:ext cx="26199" cy="29283"/>
            </a:xfrm>
            <a:custGeom>
              <a:avLst/>
              <a:gdLst>
                <a:gd name="T0" fmla="*/ 0 w 8"/>
                <a:gd name="T1" fmla="*/ 9 h 9"/>
                <a:gd name="T2" fmla="*/ 8 w 8"/>
                <a:gd name="T3" fmla="*/ 9 h 9"/>
                <a:gd name="T4" fmla="*/ 8 w 8"/>
                <a:gd name="T5" fmla="*/ 0 h 9"/>
                <a:gd name="T6" fmla="*/ 5 w 8"/>
                <a:gd name="T7" fmla="*/ 6 h 9"/>
                <a:gd name="T8" fmla="*/ 0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7" y="4"/>
                    <a:pt x="5" y="6"/>
                  </a:cubicBezTo>
                  <a:cubicBezTo>
                    <a:pt x="4" y="7"/>
                    <a:pt x="1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8" name="iṥ1í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C267916-9F5F-4BEB-AE84-C8AC334750CD}"/>
                </a:ext>
              </a:extLst>
            </p:cNvPr>
            <p:cNvSpPr/>
            <p:nvPr/>
          </p:nvSpPr>
          <p:spPr bwMode="auto">
            <a:xfrm flipH="1">
              <a:off x="4029979" y="3183451"/>
              <a:ext cx="29282" cy="29283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9 h 9"/>
                <a:gd name="T4" fmla="*/ 9 w 9"/>
                <a:gd name="T5" fmla="*/ 0 h 9"/>
                <a:gd name="T6" fmla="*/ 6 w 9"/>
                <a:gd name="T7" fmla="*/ 6 h 9"/>
                <a:gd name="T8" fmla="*/ 0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7" y="4"/>
                    <a:pt x="6" y="6"/>
                  </a:cubicBezTo>
                  <a:cubicBezTo>
                    <a:pt x="5" y="7"/>
                    <a:pt x="2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79" name="ïSļ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A29EBA1-DA5F-4E40-92EF-9D81FC357958}"/>
                </a:ext>
              </a:extLst>
            </p:cNvPr>
            <p:cNvSpPr/>
            <p:nvPr/>
          </p:nvSpPr>
          <p:spPr bwMode="auto">
            <a:xfrm flipH="1">
              <a:off x="4002241" y="3183451"/>
              <a:ext cx="27741" cy="29283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9 h 9"/>
                <a:gd name="T4" fmla="*/ 9 w 9"/>
                <a:gd name="T5" fmla="*/ 0 h 9"/>
                <a:gd name="T6" fmla="*/ 6 w 9"/>
                <a:gd name="T7" fmla="*/ 6 h 9"/>
                <a:gd name="T8" fmla="*/ 0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7" y="4"/>
                    <a:pt x="6" y="6"/>
                  </a:cubicBezTo>
                  <a:cubicBezTo>
                    <a:pt x="5" y="7"/>
                    <a:pt x="2" y="7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0" name="iṥļ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CAC7519-6EAA-466B-95E2-A4D4A856E371}"/>
                </a:ext>
              </a:extLst>
            </p:cNvPr>
            <p:cNvSpPr/>
            <p:nvPr/>
          </p:nvSpPr>
          <p:spPr bwMode="auto">
            <a:xfrm flipH="1">
              <a:off x="4014570" y="3228144"/>
              <a:ext cx="141782" cy="73975"/>
            </a:xfrm>
            <a:custGeom>
              <a:avLst/>
              <a:gdLst>
                <a:gd name="T0" fmla="*/ 44 w 44"/>
                <a:gd name="T1" fmla="*/ 0 h 23"/>
                <a:gd name="T2" fmla="*/ 44 w 44"/>
                <a:gd name="T3" fmla="*/ 9 h 23"/>
                <a:gd name="T4" fmla="*/ 6 w 44"/>
                <a:gd name="T5" fmla="*/ 9 h 23"/>
                <a:gd name="T6" fmla="*/ 44 w 44"/>
                <a:gd name="T7" fmla="*/ 0 h 23"/>
                <a:gd name="T8" fmla="*/ 2 w 44"/>
                <a:gd name="T9" fmla="*/ 10 h 23"/>
                <a:gd name="T10" fmla="*/ 5 w 44"/>
                <a:gd name="T11" fmla="*/ 23 h 23"/>
                <a:gd name="T12" fmla="*/ 2 w 44"/>
                <a:gd name="T13" fmla="*/ 23 h 23"/>
                <a:gd name="T14" fmla="*/ 0 w 44"/>
                <a:gd name="T15" fmla="*/ 11 h 23"/>
                <a:gd name="T16" fmla="*/ 2 w 44"/>
                <a:gd name="T17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44" y="0"/>
                  </a:moveTo>
                  <a:cubicBezTo>
                    <a:pt x="44" y="9"/>
                    <a:pt x="44" y="9"/>
                    <a:pt x="4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8" y="6"/>
                    <a:pt x="31" y="3"/>
                    <a:pt x="44" y="0"/>
                  </a:cubicBezTo>
                  <a:close/>
                  <a:moveTo>
                    <a:pt x="2" y="10"/>
                  </a:moveTo>
                  <a:cubicBezTo>
                    <a:pt x="3" y="15"/>
                    <a:pt x="4" y="19"/>
                    <a:pt x="5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19"/>
                    <a:pt x="1" y="15"/>
                    <a:pt x="0" y="11"/>
                  </a:cubicBezTo>
                  <a:cubicBezTo>
                    <a:pt x="2" y="10"/>
                    <a:pt x="2" y="10"/>
                    <a:pt x="2" y="1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1" name="iṡḻîḓ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62B3AE4-3EF5-4020-8696-2838B55D0D6A}"/>
                </a:ext>
              </a:extLst>
            </p:cNvPr>
            <p:cNvSpPr/>
            <p:nvPr/>
          </p:nvSpPr>
          <p:spPr bwMode="auto">
            <a:xfrm flipH="1">
              <a:off x="7483620" y="2926080"/>
              <a:ext cx="214215" cy="186479"/>
            </a:xfrm>
            <a:custGeom>
              <a:avLst/>
              <a:gdLst>
                <a:gd name="T0" fmla="*/ 64 w 67"/>
                <a:gd name="T1" fmla="*/ 20 h 58"/>
                <a:gd name="T2" fmla="*/ 66 w 67"/>
                <a:gd name="T3" fmla="*/ 44 h 58"/>
                <a:gd name="T4" fmla="*/ 44 w 67"/>
                <a:gd name="T5" fmla="*/ 56 h 58"/>
                <a:gd name="T6" fmla="*/ 22 w 67"/>
                <a:gd name="T7" fmla="*/ 48 h 58"/>
                <a:gd name="T8" fmla="*/ 12 w 67"/>
                <a:gd name="T9" fmla="*/ 56 h 58"/>
                <a:gd name="T10" fmla="*/ 4 w 67"/>
                <a:gd name="T11" fmla="*/ 47 h 58"/>
                <a:gd name="T12" fmla="*/ 18 w 67"/>
                <a:gd name="T13" fmla="*/ 34 h 58"/>
                <a:gd name="T14" fmla="*/ 45 w 67"/>
                <a:gd name="T15" fmla="*/ 1 h 58"/>
                <a:gd name="T16" fmla="*/ 64 w 67"/>
                <a:gd name="T17" fmla="*/ 2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58">
                  <a:moveTo>
                    <a:pt x="64" y="20"/>
                  </a:moveTo>
                  <a:cubicBezTo>
                    <a:pt x="66" y="27"/>
                    <a:pt x="67" y="35"/>
                    <a:pt x="66" y="44"/>
                  </a:cubicBezTo>
                  <a:cubicBezTo>
                    <a:pt x="65" y="57"/>
                    <a:pt x="51" y="58"/>
                    <a:pt x="44" y="56"/>
                  </a:cubicBezTo>
                  <a:cubicBezTo>
                    <a:pt x="36" y="55"/>
                    <a:pt x="29" y="53"/>
                    <a:pt x="22" y="48"/>
                  </a:cubicBezTo>
                  <a:cubicBezTo>
                    <a:pt x="19" y="51"/>
                    <a:pt x="16" y="55"/>
                    <a:pt x="12" y="56"/>
                  </a:cubicBezTo>
                  <a:cubicBezTo>
                    <a:pt x="9" y="54"/>
                    <a:pt x="6" y="51"/>
                    <a:pt x="4" y="47"/>
                  </a:cubicBezTo>
                  <a:cubicBezTo>
                    <a:pt x="0" y="32"/>
                    <a:pt x="11" y="34"/>
                    <a:pt x="18" y="34"/>
                  </a:cubicBezTo>
                  <a:cubicBezTo>
                    <a:pt x="20" y="17"/>
                    <a:pt x="30" y="2"/>
                    <a:pt x="45" y="1"/>
                  </a:cubicBezTo>
                  <a:cubicBezTo>
                    <a:pt x="56" y="0"/>
                    <a:pt x="62" y="7"/>
                    <a:pt x="64" y="2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2" name="íśḻï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8B08222-DEB9-496E-B227-D375AD3064EB}"/>
                </a:ext>
              </a:extLst>
            </p:cNvPr>
            <p:cNvSpPr/>
            <p:nvPr/>
          </p:nvSpPr>
          <p:spPr bwMode="auto">
            <a:xfrm flipH="1">
              <a:off x="7489784" y="3049372"/>
              <a:ext cx="181852" cy="53942"/>
            </a:xfrm>
            <a:custGeom>
              <a:avLst/>
              <a:gdLst>
                <a:gd name="T0" fmla="*/ 3 w 57"/>
                <a:gd name="T1" fmla="*/ 17 h 17"/>
                <a:gd name="T2" fmla="*/ 0 w 57"/>
                <a:gd name="T3" fmla="*/ 15 h 17"/>
                <a:gd name="T4" fmla="*/ 31 w 57"/>
                <a:gd name="T5" fmla="*/ 0 h 17"/>
                <a:gd name="T6" fmla="*/ 50 w 57"/>
                <a:gd name="T7" fmla="*/ 1 h 17"/>
                <a:gd name="T8" fmla="*/ 55 w 57"/>
                <a:gd name="T9" fmla="*/ 8 h 17"/>
                <a:gd name="T10" fmla="*/ 44 w 57"/>
                <a:gd name="T11" fmla="*/ 16 h 17"/>
                <a:gd name="T12" fmla="*/ 15 w 57"/>
                <a:gd name="T13" fmla="*/ 8 h 17"/>
                <a:gd name="T14" fmla="*/ 3 w 57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7">
                  <a:moveTo>
                    <a:pt x="3" y="17"/>
                  </a:moveTo>
                  <a:cubicBezTo>
                    <a:pt x="2" y="17"/>
                    <a:pt x="1" y="16"/>
                    <a:pt x="0" y="15"/>
                  </a:cubicBezTo>
                  <a:cubicBezTo>
                    <a:pt x="10" y="8"/>
                    <a:pt x="20" y="0"/>
                    <a:pt x="31" y="0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5" y="1"/>
                    <a:pt x="57" y="1"/>
                    <a:pt x="55" y="8"/>
                  </a:cubicBezTo>
                  <a:cubicBezTo>
                    <a:pt x="53" y="15"/>
                    <a:pt x="49" y="15"/>
                    <a:pt x="44" y="16"/>
                  </a:cubicBezTo>
                  <a:cubicBezTo>
                    <a:pt x="36" y="17"/>
                    <a:pt x="23" y="14"/>
                    <a:pt x="15" y="8"/>
                  </a:cubicBezTo>
                  <a:cubicBezTo>
                    <a:pt x="3" y="17"/>
                    <a:pt x="3" y="17"/>
                    <a:pt x="3" y="1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3" name="iṥli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4DE9CB1-23B6-4AF4-9B7D-C0CAE227CCFA}"/>
                </a:ext>
              </a:extLst>
            </p:cNvPr>
            <p:cNvSpPr/>
            <p:nvPr/>
          </p:nvSpPr>
          <p:spPr bwMode="auto">
            <a:xfrm flipH="1">
              <a:off x="7639272" y="3032419"/>
              <a:ext cx="47775" cy="23117"/>
            </a:xfrm>
            <a:custGeom>
              <a:avLst/>
              <a:gdLst>
                <a:gd name="T0" fmla="*/ 0 w 15"/>
                <a:gd name="T1" fmla="*/ 7 h 7"/>
                <a:gd name="T2" fmla="*/ 15 w 15"/>
                <a:gd name="T3" fmla="*/ 1 h 7"/>
                <a:gd name="T4" fmla="*/ 9 w 15"/>
                <a:gd name="T5" fmla="*/ 6 h 7"/>
                <a:gd name="T6" fmla="*/ 0 w 15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0" y="7"/>
                  </a:moveTo>
                  <a:cubicBezTo>
                    <a:pt x="1" y="0"/>
                    <a:pt x="9" y="1"/>
                    <a:pt x="15" y="1"/>
                  </a:cubicBezTo>
                  <a:cubicBezTo>
                    <a:pt x="13" y="3"/>
                    <a:pt x="12" y="6"/>
                    <a:pt x="9" y="6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4" name="îS1í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6CB6B6C-6931-4057-8C76-E3A1FE44663C}"/>
                </a:ext>
              </a:extLst>
            </p:cNvPr>
            <p:cNvSpPr/>
            <p:nvPr/>
          </p:nvSpPr>
          <p:spPr bwMode="auto">
            <a:xfrm flipH="1">
              <a:off x="7636191" y="3035502"/>
              <a:ext cx="58563" cy="70893"/>
            </a:xfrm>
            <a:custGeom>
              <a:avLst/>
              <a:gdLst>
                <a:gd name="T0" fmla="*/ 18 w 18"/>
                <a:gd name="T1" fmla="*/ 17 h 22"/>
                <a:gd name="T2" fmla="*/ 11 w 18"/>
                <a:gd name="T3" fmla="*/ 22 h 22"/>
                <a:gd name="T4" fmla="*/ 3 w 18"/>
                <a:gd name="T5" fmla="*/ 13 h 22"/>
                <a:gd name="T6" fmla="*/ 14 w 18"/>
                <a:gd name="T7" fmla="*/ 0 h 22"/>
                <a:gd name="T8" fmla="*/ 14 w 18"/>
                <a:gd name="T9" fmla="*/ 0 h 22"/>
                <a:gd name="T10" fmla="*/ 11 w 18"/>
                <a:gd name="T11" fmla="*/ 6 h 22"/>
                <a:gd name="T12" fmla="*/ 18 w 18"/>
                <a:gd name="T1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2">
                  <a:moveTo>
                    <a:pt x="18" y="17"/>
                  </a:moveTo>
                  <a:cubicBezTo>
                    <a:pt x="16" y="19"/>
                    <a:pt x="14" y="21"/>
                    <a:pt x="11" y="22"/>
                  </a:cubicBezTo>
                  <a:cubicBezTo>
                    <a:pt x="8" y="20"/>
                    <a:pt x="5" y="17"/>
                    <a:pt x="3" y="13"/>
                  </a:cubicBezTo>
                  <a:cubicBezTo>
                    <a:pt x="0" y="0"/>
                    <a:pt x="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1"/>
                    <a:pt x="11" y="3"/>
                    <a:pt x="11" y="6"/>
                  </a:cubicBezTo>
                  <a:cubicBezTo>
                    <a:pt x="12" y="11"/>
                    <a:pt x="14" y="14"/>
                    <a:pt x="18" y="1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5" name="ïṩḷí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75DAE5B-CB14-48FD-862D-492A27E0D9EC}"/>
                </a:ext>
              </a:extLst>
            </p:cNvPr>
            <p:cNvSpPr/>
            <p:nvPr/>
          </p:nvSpPr>
          <p:spPr bwMode="auto">
            <a:xfrm flipH="1">
              <a:off x="7650059" y="3035502"/>
              <a:ext cx="36987" cy="20036"/>
            </a:xfrm>
            <a:custGeom>
              <a:avLst/>
              <a:gdLst>
                <a:gd name="T0" fmla="*/ 0 w 12"/>
                <a:gd name="T1" fmla="*/ 6 h 6"/>
                <a:gd name="T2" fmla="*/ 12 w 12"/>
                <a:gd name="T3" fmla="*/ 0 h 6"/>
                <a:gd name="T4" fmla="*/ 12 w 12"/>
                <a:gd name="T5" fmla="*/ 0 h 6"/>
                <a:gd name="T6" fmla="*/ 9 w 12"/>
                <a:gd name="T7" fmla="*/ 5 h 6"/>
                <a:gd name="T8" fmla="*/ 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0" y="6"/>
                  </a:moveTo>
                  <a:cubicBezTo>
                    <a:pt x="1" y="0"/>
                    <a:pt x="7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9" y="3"/>
                    <a:pt x="9" y="5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6" name="îṣli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D5B19A3-4B4A-4CCB-BE54-55914C419589}"/>
                </a:ext>
              </a:extLst>
            </p:cNvPr>
            <p:cNvSpPr/>
            <p:nvPr/>
          </p:nvSpPr>
          <p:spPr bwMode="auto">
            <a:xfrm flipH="1">
              <a:off x="7517524" y="2926080"/>
              <a:ext cx="77056" cy="29283"/>
            </a:xfrm>
            <a:custGeom>
              <a:avLst/>
              <a:gdLst>
                <a:gd name="T0" fmla="*/ 24 w 24"/>
                <a:gd name="T1" fmla="*/ 5 h 9"/>
                <a:gd name="T2" fmla="*/ 0 w 24"/>
                <a:gd name="T3" fmla="*/ 9 h 9"/>
                <a:gd name="T4" fmla="*/ 24 w 24"/>
                <a:gd name="T5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9">
                  <a:moveTo>
                    <a:pt x="24" y="5"/>
                  </a:moveTo>
                  <a:cubicBezTo>
                    <a:pt x="14" y="0"/>
                    <a:pt x="7" y="3"/>
                    <a:pt x="0" y="9"/>
                  </a:cubicBezTo>
                  <a:cubicBezTo>
                    <a:pt x="8" y="6"/>
                    <a:pt x="15" y="5"/>
                    <a:pt x="24" y="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7" name="íṥḷí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AC75CC1-73CC-46FE-AE8D-0EC399335D22}"/>
                </a:ext>
              </a:extLst>
            </p:cNvPr>
            <p:cNvSpPr/>
            <p:nvPr/>
          </p:nvSpPr>
          <p:spPr bwMode="auto">
            <a:xfrm flipH="1">
              <a:off x="7639272" y="3080194"/>
              <a:ext cx="32363" cy="23117"/>
            </a:xfrm>
            <a:custGeom>
              <a:avLst/>
              <a:gdLst>
                <a:gd name="T0" fmla="*/ 3 w 10"/>
                <a:gd name="T1" fmla="*/ 7 h 7"/>
                <a:gd name="T2" fmla="*/ 0 w 10"/>
                <a:gd name="T3" fmla="*/ 5 h 7"/>
                <a:gd name="T4" fmla="*/ 8 w 10"/>
                <a:gd name="T5" fmla="*/ 0 h 7"/>
                <a:gd name="T6" fmla="*/ 10 w 10"/>
                <a:gd name="T7" fmla="*/ 2 h 7"/>
                <a:gd name="T8" fmla="*/ 3 w 10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7"/>
                  </a:moveTo>
                  <a:cubicBezTo>
                    <a:pt x="2" y="7"/>
                    <a:pt x="1" y="6"/>
                    <a:pt x="0" y="5"/>
                  </a:cubicBezTo>
                  <a:cubicBezTo>
                    <a:pt x="3" y="3"/>
                    <a:pt x="5" y="1"/>
                    <a:pt x="8" y="0"/>
                  </a:cubicBezTo>
                  <a:cubicBezTo>
                    <a:pt x="8" y="0"/>
                    <a:pt x="9" y="1"/>
                    <a:pt x="10" y="2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8" name="íṧľ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44B17BF-EEEA-448D-9209-8D41B70635EA}"/>
                </a:ext>
              </a:extLst>
            </p:cNvPr>
            <p:cNvSpPr/>
            <p:nvPr/>
          </p:nvSpPr>
          <p:spPr bwMode="auto">
            <a:xfrm flipH="1">
              <a:off x="7486702" y="2952280"/>
              <a:ext cx="50858" cy="97093"/>
            </a:xfrm>
            <a:custGeom>
              <a:avLst/>
              <a:gdLst>
                <a:gd name="T0" fmla="*/ 9 w 16"/>
                <a:gd name="T1" fmla="*/ 0 h 30"/>
                <a:gd name="T2" fmla="*/ 2 w 16"/>
                <a:gd name="T3" fmla="*/ 28 h 30"/>
                <a:gd name="T4" fmla="*/ 16 w 16"/>
                <a:gd name="T5" fmla="*/ 30 h 30"/>
                <a:gd name="T6" fmla="*/ 14 w 16"/>
                <a:gd name="T7" fmla="*/ 12 h 30"/>
                <a:gd name="T8" fmla="*/ 10 w 16"/>
                <a:gd name="T9" fmla="*/ 0 h 30"/>
                <a:gd name="T10" fmla="*/ 9 w 16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0">
                  <a:moveTo>
                    <a:pt x="9" y="0"/>
                  </a:moveTo>
                  <a:cubicBezTo>
                    <a:pt x="0" y="2"/>
                    <a:pt x="1" y="12"/>
                    <a:pt x="2" y="28"/>
                  </a:cubicBezTo>
                  <a:cubicBezTo>
                    <a:pt x="8" y="29"/>
                    <a:pt x="12" y="30"/>
                    <a:pt x="16" y="30"/>
                  </a:cubicBezTo>
                  <a:cubicBezTo>
                    <a:pt x="16" y="23"/>
                    <a:pt x="15" y="17"/>
                    <a:pt x="14" y="12"/>
                  </a:cubicBezTo>
                  <a:cubicBezTo>
                    <a:pt x="13" y="7"/>
                    <a:pt x="12" y="3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solidFill>
                <a:srgbClr val="8F8F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  <p:sp>
          <p:nvSpPr>
            <p:cNvPr id="189" name="ísḻï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1FB8B16-B751-41F7-97E5-02751E76134A}"/>
                </a:ext>
              </a:extLst>
            </p:cNvPr>
            <p:cNvSpPr/>
            <p:nvPr/>
          </p:nvSpPr>
          <p:spPr bwMode="auto">
            <a:xfrm flipH="1">
              <a:off x="7146116" y="2919913"/>
              <a:ext cx="807544" cy="601047"/>
            </a:xfrm>
            <a:custGeom>
              <a:avLst/>
              <a:gdLst>
                <a:gd name="T0" fmla="*/ 91 w 252"/>
                <a:gd name="T1" fmla="*/ 185 h 187"/>
                <a:gd name="T2" fmla="*/ 96 w 252"/>
                <a:gd name="T3" fmla="*/ 186 h 187"/>
                <a:gd name="T4" fmla="*/ 83 w 252"/>
                <a:gd name="T5" fmla="*/ 173 h 187"/>
                <a:gd name="T6" fmla="*/ 125 w 252"/>
                <a:gd name="T7" fmla="*/ 171 h 187"/>
                <a:gd name="T8" fmla="*/ 101 w 252"/>
                <a:gd name="T9" fmla="*/ 171 h 187"/>
                <a:gd name="T10" fmla="*/ 118 w 252"/>
                <a:gd name="T11" fmla="*/ 162 h 187"/>
                <a:gd name="T12" fmla="*/ 129 w 252"/>
                <a:gd name="T13" fmla="*/ 169 h 187"/>
                <a:gd name="T14" fmla="*/ 139 w 252"/>
                <a:gd name="T15" fmla="*/ 159 h 187"/>
                <a:gd name="T16" fmla="*/ 151 w 252"/>
                <a:gd name="T17" fmla="*/ 143 h 187"/>
                <a:gd name="T18" fmla="*/ 145 w 252"/>
                <a:gd name="T19" fmla="*/ 151 h 187"/>
                <a:gd name="T20" fmla="*/ 142 w 252"/>
                <a:gd name="T21" fmla="*/ 132 h 187"/>
                <a:gd name="T22" fmla="*/ 163 w 252"/>
                <a:gd name="T23" fmla="*/ 144 h 187"/>
                <a:gd name="T24" fmla="*/ 248 w 252"/>
                <a:gd name="T25" fmla="*/ 142 h 187"/>
                <a:gd name="T26" fmla="*/ 151 w 252"/>
                <a:gd name="T27" fmla="*/ 143 h 187"/>
                <a:gd name="T28" fmla="*/ 251 w 252"/>
                <a:gd name="T29" fmla="*/ 138 h 187"/>
                <a:gd name="T30" fmla="*/ 191 w 252"/>
                <a:gd name="T31" fmla="*/ 126 h 187"/>
                <a:gd name="T32" fmla="*/ 239 w 252"/>
                <a:gd name="T33" fmla="*/ 135 h 187"/>
                <a:gd name="T34" fmla="*/ 144 w 252"/>
                <a:gd name="T35" fmla="*/ 128 h 187"/>
                <a:gd name="T36" fmla="*/ 194 w 252"/>
                <a:gd name="T37" fmla="*/ 123 h 187"/>
                <a:gd name="T38" fmla="*/ 194 w 252"/>
                <a:gd name="T39" fmla="*/ 123 h 187"/>
                <a:gd name="T40" fmla="*/ 220 w 252"/>
                <a:gd name="T41" fmla="*/ 120 h 187"/>
                <a:gd name="T42" fmla="*/ 246 w 252"/>
                <a:gd name="T43" fmla="*/ 120 h 187"/>
                <a:gd name="T44" fmla="*/ 226 w 252"/>
                <a:gd name="T45" fmla="*/ 103 h 187"/>
                <a:gd name="T46" fmla="*/ 231 w 252"/>
                <a:gd name="T47" fmla="*/ 117 h 187"/>
                <a:gd name="T48" fmla="*/ 150 w 252"/>
                <a:gd name="T49" fmla="*/ 110 h 187"/>
                <a:gd name="T50" fmla="*/ 150 w 252"/>
                <a:gd name="T51" fmla="*/ 96 h 187"/>
                <a:gd name="T52" fmla="*/ 149 w 252"/>
                <a:gd name="T53" fmla="*/ 110 h 187"/>
                <a:gd name="T54" fmla="*/ 238 w 252"/>
                <a:gd name="T55" fmla="*/ 102 h 187"/>
                <a:gd name="T56" fmla="*/ 164 w 252"/>
                <a:gd name="T57" fmla="*/ 100 h 187"/>
                <a:gd name="T58" fmla="*/ 225 w 252"/>
                <a:gd name="T59" fmla="*/ 99 h 187"/>
                <a:gd name="T60" fmla="*/ 189 w 252"/>
                <a:gd name="T61" fmla="*/ 99 h 187"/>
                <a:gd name="T62" fmla="*/ 151 w 252"/>
                <a:gd name="T63" fmla="*/ 91 h 187"/>
                <a:gd name="T64" fmla="*/ 163 w 252"/>
                <a:gd name="T65" fmla="*/ 88 h 187"/>
                <a:gd name="T66" fmla="*/ 230 w 252"/>
                <a:gd name="T67" fmla="*/ 85 h 187"/>
                <a:gd name="T68" fmla="*/ 211 w 252"/>
                <a:gd name="T69" fmla="*/ 68 h 187"/>
                <a:gd name="T70" fmla="*/ 216 w 252"/>
                <a:gd name="T71" fmla="*/ 81 h 187"/>
                <a:gd name="T72" fmla="*/ 223 w 252"/>
                <a:gd name="T73" fmla="*/ 67 h 187"/>
                <a:gd name="T74" fmla="*/ 153 w 252"/>
                <a:gd name="T75" fmla="*/ 71 h 187"/>
                <a:gd name="T76" fmla="*/ 175 w 252"/>
                <a:gd name="T77" fmla="*/ 68 h 187"/>
                <a:gd name="T78" fmla="*/ 186 w 252"/>
                <a:gd name="T79" fmla="*/ 54 h 187"/>
                <a:gd name="T80" fmla="*/ 47 w 252"/>
                <a:gd name="T81" fmla="*/ 64 h 187"/>
                <a:gd name="T82" fmla="*/ 208 w 252"/>
                <a:gd name="T83" fmla="*/ 58 h 187"/>
                <a:gd name="T84" fmla="*/ 209 w 252"/>
                <a:gd name="T85" fmla="*/ 64 h 187"/>
                <a:gd name="T86" fmla="*/ 120 w 252"/>
                <a:gd name="T87" fmla="*/ 48 h 187"/>
                <a:gd name="T88" fmla="*/ 61 w 252"/>
                <a:gd name="T89" fmla="*/ 59 h 187"/>
                <a:gd name="T90" fmla="*/ 142 w 252"/>
                <a:gd name="T91" fmla="*/ 56 h 187"/>
                <a:gd name="T92" fmla="*/ 79 w 252"/>
                <a:gd name="T93" fmla="*/ 54 h 187"/>
                <a:gd name="T94" fmla="*/ 201 w 252"/>
                <a:gd name="T95" fmla="*/ 43 h 187"/>
                <a:gd name="T96" fmla="*/ 203 w 252"/>
                <a:gd name="T97" fmla="*/ 46 h 187"/>
                <a:gd name="T98" fmla="*/ 217 w 252"/>
                <a:gd name="T99" fmla="*/ 49 h 187"/>
                <a:gd name="T100" fmla="*/ 116 w 252"/>
                <a:gd name="T101" fmla="*/ 45 h 187"/>
                <a:gd name="T102" fmla="*/ 215 w 252"/>
                <a:gd name="T103" fmla="*/ 45 h 187"/>
                <a:gd name="T104" fmla="*/ 0 w 252"/>
                <a:gd name="T105" fmla="*/ 42 h 187"/>
                <a:gd name="T106" fmla="*/ 114 w 252"/>
                <a:gd name="T107" fmla="*/ 33 h 187"/>
                <a:gd name="T108" fmla="*/ 33 w 252"/>
                <a:gd name="T109" fmla="*/ 36 h 187"/>
                <a:gd name="T110" fmla="*/ 38 w 252"/>
                <a:gd name="T111" fmla="*/ 35 h 187"/>
                <a:gd name="T112" fmla="*/ 114 w 252"/>
                <a:gd name="T113" fmla="*/ 34 h 187"/>
                <a:gd name="T114" fmla="*/ 110 w 252"/>
                <a:gd name="T115" fmla="*/ 34 h 187"/>
                <a:gd name="T116" fmla="*/ 76 w 252"/>
                <a:gd name="T117" fmla="*/ 34 h 187"/>
                <a:gd name="T118" fmla="*/ 210 w 252"/>
                <a:gd name="T119" fmla="*/ 31 h 187"/>
                <a:gd name="T120" fmla="*/ 201 w 252"/>
                <a:gd name="T121" fmla="*/ 14 h 187"/>
                <a:gd name="T122" fmla="*/ 186 w 252"/>
                <a:gd name="T123" fmla="*/ 6 h 187"/>
                <a:gd name="T124" fmla="*/ 191 w 252"/>
                <a:gd name="T125" fmla="*/ 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187">
                  <a:moveTo>
                    <a:pt x="76" y="187"/>
                  </a:moveTo>
                  <a:cubicBezTo>
                    <a:pt x="76" y="186"/>
                    <a:pt x="76" y="186"/>
                    <a:pt x="76" y="186"/>
                  </a:cubicBezTo>
                  <a:cubicBezTo>
                    <a:pt x="77" y="186"/>
                    <a:pt x="78" y="186"/>
                    <a:pt x="79" y="186"/>
                  </a:cubicBezTo>
                  <a:cubicBezTo>
                    <a:pt x="79" y="186"/>
                    <a:pt x="79" y="186"/>
                    <a:pt x="79" y="186"/>
                  </a:cubicBezTo>
                  <a:cubicBezTo>
                    <a:pt x="82" y="186"/>
                    <a:pt x="87" y="186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87" y="187"/>
                    <a:pt x="82" y="187"/>
                    <a:pt x="79" y="187"/>
                  </a:cubicBezTo>
                  <a:cubicBezTo>
                    <a:pt x="79" y="187"/>
                    <a:pt x="79" y="187"/>
                    <a:pt x="79" y="187"/>
                  </a:cubicBezTo>
                  <a:cubicBezTo>
                    <a:pt x="78" y="187"/>
                    <a:pt x="77" y="187"/>
                    <a:pt x="76" y="187"/>
                  </a:cubicBezTo>
                  <a:close/>
                  <a:moveTo>
                    <a:pt x="91" y="185"/>
                  </a:moveTo>
                  <a:cubicBezTo>
                    <a:pt x="91" y="187"/>
                    <a:pt x="91" y="187"/>
                    <a:pt x="91" y="187"/>
                  </a:cubicBezTo>
                  <a:cubicBezTo>
                    <a:pt x="91" y="185"/>
                    <a:pt x="91" y="185"/>
                    <a:pt x="91" y="185"/>
                  </a:cubicBezTo>
                  <a:close/>
                  <a:moveTo>
                    <a:pt x="91" y="185"/>
                  </a:moveTo>
                  <a:cubicBezTo>
                    <a:pt x="91" y="187"/>
                    <a:pt x="91" y="187"/>
                    <a:pt x="91" y="187"/>
                  </a:cubicBezTo>
                  <a:cubicBezTo>
                    <a:pt x="91" y="185"/>
                    <a:pt x="91" y="185"/>
                    <a:pt x="91" y="185"/>
                  </a:cubicBezTo>
                  <a:close/>
                  <a:moveTo>
                    <a:pt x="95" y="185"/>
                  </a:moveTo>
                  <a:cubicBezTo>
                    <a:pt x="95" y="185"/>
                    <a:pt x="96" y="185"/>
                    <a:pt x="96" y="185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101" y="184"/>
                    <a:pt x="105" y="183"/>
                    <a:pt x="109" y="182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10" y="183"/>
                    <a:pt x="110" y="183"/>
                    <a:pt x="110" y="183"/>
                  </a:cubicBezTo>
                  <a:cubicBezTo>
                    <a:pt x="109" y="182"/>
                    <a:pt x="109" y="182"/>
                    <a:pt x="109" y="182"/>
                  </a:cubicBezTo>
                  <a:cubicBezTo>
                    <a:pt x="110" y="183"/>
                    <a:pt x="110" y="183"/>
                    <a:pt x="110" y="183"/>
                  </a:cubicBezTo>
                  <a:cubicBezTo>
                    <a:pt x="106" y="185"/>
                    <a:pt x="101" y="186"/>
                    <a:pt x="96" y="186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96" y="186"/>
                    <a:pt x="95" y="186"/>
                    <a:pt x="95" y="186"/>
                  </a:cubicBezTo>
                  <a:cubicBezTo>
                    <a:pt x="95" y="186"/>
                    <a:pt x="95" y="186"/>
                    <a:pt x="95" y="186"/>
                  </a:cubicBezTo>
                  <a:cubicBezTo>
                    <a:pt x="95" y="185"/>
                    <a:pt x="95" y="185"/>
                    <a:pt x="95" y="185"/>
                  </a:cubicBezTo>
                  <a:close/>
                  <a:moveTo>
                    <a:pt x="109" y="182"/>
                  </a:moveTo>
                  <a:cubicBezTo>
                    <a:pt x="110" y="183"/>
                    <a:pt x="110" y="183"/>
                    <a:pt x="110" y="183"/>
                  </a:cubicBezTo>
                  <a:cubicBezTo>
                    <a:pt x="109" y="182"/>
                    <a:pt x="109" y="182"/>
                    <a:pt x="109" y="182"/>
                  </a:cubicBezTo>
                  <a:close/>
                  <a:moveTo>
                    <a:pt x="75" y="182"/>
                  </a:moveTo>
                  <a:cubicBezTo>
                    <a:pt x="75" y="173"/>
                    <a:pt x="75" y="173"/>
                    <a:pt x="75" y="173"/>
                  </a:cubicBezTo>
                  <a:cubicBezTo>
                    <a:pt x="76" y="173"/>
                    <a:pt x="76" y="173"/>
                    <a:pt x="76" y="173"/>
                  </a:cubicBezTo>
                  <a:cubicBezTo>
                    <a:pt x="77" y="173"/>
                    <a:pt x="78" y="173"/>
                    <a:pt x="79" y="173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73"/>
                    <a:pt x="81" y="173"/>
                    <a:pt x="83" y="173"/>
                  </a:cubicBezTo>
                  <a:cubicBezTo>
                    <a:pt x="83" y="173"/>
                    <a:pt x="83" y="173"/>
                    <a:pt x="83" y="173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1" y="175"/>
                    <a:pt x="80" y="175"/>
                    <a:pt x="79" y="175"/>
                  </a:cubicBezTo>
                  <a:cubicBezTo>
                    <a:pt x="79" y="175"/>
                    <a:pt x="79" y="175"/>
                    <a:pt x="79" y="175"/>
                  </a:cubicBezTo>
                  <a:cubicBezTo>
                    <a:pt x="78" y="175"/>
                    <a:pt x="77" y="175"/>
                    <a:pt x="77" y="175"/>
                  </a:cubicBezTo>
                  <a:cubicBezTo>
                    <a:pt x="77" y="175"/>
                    <a:pt x="77" y="175"/>
                    <a:pt x="77" y="175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7" y="182"/>
                    <a:pt x="77" y="182"/>
                    <a:pt x="77" y="182"/>
                  </a:cubicBezTo>
                  <a:cubicBezTo>
                    <a:pt x="75" y="182"/>
                    <a:pt x="75" y="182"/>
                    <a:pt x="75" y="182"/>
                  </a:cubicBezTo>
                  <a:close/>
                  <a:moveTo>
                    <a:pt x="113" y="180"/>
                  </a:moveTo>
                  <a:cubicBezTo>
                    <a:pt x="114" y="179"/>
                    <a:pt x="114" y="179"/>
                    <a:pt x="115" y="178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18" y="176"/>
                    <a:pt x="121" y="173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2" y="175"/>
                    <a:pt x="119" y="177"/>
                    <a:pt x="116" y="179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15" y="180"/>
                    <a:pt x="114" y="180"/>
                    <a:pt x="114" y="181"/>
                  </a:cubicBezTo>
                  <a:cubicBezTo>
                    <a:pt x="114" y="181"/>
                    <a:pt x="114" y="181"/>
                    <a:pt x="114" y="181"/>
                  </a:cubicBezTo>
                  <a:cubicBezTo>
                    <a:pt x="113" y="180"/>
                    <a:pt x="113" y="180"/>
                    <a:pt x="113" y="180"/>
                  </a:cubicBezTo>
                  <a:close/>
                  <a:moveTo>
                    <a:pt x="87" y="173"/>
                  </a:moveTo>
                  <a:cubicBezTo>
                    <a:pt x="89" y="173"/>
                    <a:pt x="92" y="173"/>
                    <a:pt x="94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7" y="172"/>
                    <a:pt x="99" y="172"/>
                    <a:pt x="101" y="171"/>
                  </a:cubicBezTo>
                  <a:cubicBezTo>
                    <a:pt x="101" y="171"/>
                    <a:pt x="101" y="171"/>
                    <a:pt x="101" y="171"/>
                  </a:cubicBezTo>
                  <a:cubicBezTo>
                    <a:pt x="102" y="172"/>
                    <a:pt x="102" y="172"/>
                    <a:pt x="102" y="172"/>
                  </a:cubicBezTo>
                  <a:cubicBezTo>
                    <a:pt x="99" y="173"/>
                    <a:pt x="97" y="174"/>
                    <a:pt x="94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2" y="174"/>
                    <a:pt x="89" y="174"/>
                    <a:pt x="87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87" y="173"/>
                    <a:pt x="87" y="173"/>
                    <a:pt x="87" y="173"/>
                  </a:cubicBezTo>
                  <a:close/>
                  <a:moveTo>
                    <a:pt x="105" y="170"/>
                  </a:moveTo>
                  <a:cubicBezTo>
                    <a:pt x="106" y="169"/>
                    <a:pt x="107" y="169"/>
                    <a:pt x="107" y="168"/>
                  </a:cubicBezTo>
                  <a:cubicBezTo>
                    <a:pt x="107" y="168"/>
                    <a:pt x="107" y="168"/>
                    <a:pt x="107" y="168"/>
                  </a:cubicBezTo>
                  <a:cubicBezTo>
                    <a:pt x="111" y="166"/>
                    <a:pt x="114" y="163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5" y="165"/>
                    <a:pt x="112" y="167"/>
                    <a:pt x="108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0"/>
                    <a:pt x="107" y="170"/>
                    <a:pt x="106" y="171"/>
                  </a:cubicBezTo>
                  <a:cubicBezTo>
                    <a:pt x="106" y="171"/>
                    <a:pt x="106" y="171"/>
                    <a:pt x="106" y="171"/>
                  </a:cubicBezTo>
                  <a:cubicBezTo>
                    <a:pt x="105" y="170"/>
                    <a:pt x="105" y="170"/>
                    <a:pt x="105" y="170"/>
                  </a:cubicBezTo>
                  <a:close/>
                  <a:moveTo>
                    <a:pt x="128" y="168"/>
                  </a:moveTo>
                  <a:cubicBezTo>
                    <a:pt x="131" y="165"/>
                    <a:pt x="135" y="161"/>
                    <a:pt x="138" y="158"/>
                  </a:cubicBezTo>
                  <a:cubicBezTo>
                    <a:pt x="138" y="158"/>
                    <a:pt x="138" y="158"/>
                    <a:pt x="138" y="158"/>
                  </a:cubicBezTo>
                  <a:cubicBezTo>
                    <a:pt x="138" y="158"/>
                    <a:pt x="138" y="158"/>
                    <a:pt x="138" y="15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59"/>
                    <a:pt x="139" y="159"/>
                    <a:pt x="139" y="159"/>
                  </a:cubicBezTo>
                  <a:cubicBezTo>
                    <a:pt x="136" y="162"/>
                    <a:pt x="133" y="166"/>
                    <a:pt x="129" y="169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28" y="168"/>
                    <a:pt x="128" y="168"/>
                    <a:pt x="128" y="168"/>
                  </a:cubicBezTo>
                  <a:close/>
                  <a:moveTo>
                    <a:pt x="120" y="158"/>
                  </a:moveTo>
                  <a:cubicBezTo>
                    <a:pt x="124" y="155"/>
                    <a:pt x="127" y="151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28" y="152"/>
                    <a:pt x="125" y="156"/>
                    <a:pt x="121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0" y="158"/>
                    <a:pt x="120" y="158"/>
                    <a:pt x="120" y="158"/>
                  </a:cubicBezTo>
                  <a:close/>
                  <a:moveTo>
                    <a:pt x="139" y="159"/>
                  </a:moveTo>
                  <a:cubicBezTo>
                    <a:pt x="139" y="158"/>
                    <a:pt x="139" y="158"/>
                    <a:pt x="139" y="15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59"/>
                    <a:pt x="139" y="159"/>
                    <a:pt x="139" y="159"/>
                  </a:cubicBezTo>
                  <a:close/>
                  <a:moveTo>
                    <a:pt x="139" y="159"/>
                  </a:moveTo>
                  <a:cubicBezTo>
                    <a:pt x="139" y="158"/>
                    <a:pt x="139" y="158"/>
                    <a:pt x="139" y="158"/>
                  </a:cubicBezTo>
                  <a:cubicBezTo>
                    <a:pt x="139" y="159"/>
                    <a:pt x="139" y="159"/>
                    <a:pt x="139" y="159"/>
                  </a:cubicBezTo>
                  <a:close/>
                  <a:moveTo>
                    <a:pt x="139" y="159"/>
                  </a:moveTo>
                  <a:cubicBezTo>
                    <a:pt x="139" y="158"/>
                    <a:pt x="139" y="158"/>
                    <a:pt x="139" y="158"/>
                  </a:cubicBezTo>
                  <a:cubicBezTo>
                    <a:pt x="139" y="158"/>
                    <a:pt x="139" y="158"/>
                    <a:pt x="139" y="158"/>
                  </a:cubicBezTo>
                  <a:cubicBezTo>
                    <a:pt x="139" y="159"/>
                    <a:pt x="139" y="159"/>
                    <a:pt x="139" y="159"/>
                  </a:cubicBezTo>
                  <a:close/>
                  <a:moveTo>
                    <a:pt x="139" y="158"/>
                  </a:moveTo>
                  <a:cubicBezTo>
                    <a:pt x="139" y="158"/>
                    <a:pt x="139" y="158"/>
                    <a:pt x="139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41" y="154"/>
                  </a:moveTo>
                  <a:cubicBezTo>
                    <a:pt x="144" y="151"/>
                    <a:pt x="147" y="147"/>
                    <a:pt x="150" y="142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0" y="145"/>
                    <a:pt x="148" y="147"/>
                    <a:pt x="147" y="149"/>
                  </a:cubicBezTo>
                  <a:cubicBezTo>
                    <a:pt x="147" y="149"/>
                    <a:pt x="147" y="149"/>
                    <a:pt x="147" y="149"/>
                  </a:cubicBezTo>
                  <a:cubicBezTo>
                    <a:pt x="151" y="148"/>
                    <a:pt x="155" y="147"/>
                    <a:pt x="159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55" y="148"/>
                    <a:pt x="150" y="150"/>
                    <a:pt x="146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5" y="153"/>
                    <a:pt x="143" y="154"/>
                    <a:pt x="142" y="155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41" y="154"/>
                    <a:pt x="141" y="154"/>
                    <a:pt x="141" y="154"/>
                  </a:cubicBezTo>
                  <a:close/>
                  <a:moveTo>
                    <a:pt x="145" y="151"/>
                  </a:moveTo>
                  <a:cubicBezTo>
                    <a:pt x="145" y="151"/>
                    <a:pt x="145" y="151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lose/>
                  <a:moveTo>
                    <a:pt x="163" y="144"/>
                  </a:moveTo>
                  <a:cubicBezTo>
                    <a:pt x="168" y="142"/>
                    <a:pt x="172" y="140"/>
                    <a:pt x="176" y="138"/>
                  </a:cubicBezTo>
                  <a:cubicBezTo>
                    <a:pt x="176" y="138"/>
                    <a:pt x="176" y="138"/>
                    <a:pt x="176" y="138"/>
                  </a:cubicBezTo>
                  <a:cubicBezTo>
                    <a:pt x="177" y="139"/>
                    <a:pt x="177" y="139"/>
                    <a:pt x="177" y="139"/>
                  </a:cubicBezTo>
                  <a:cubicBezTo>
                    <a:pt x="173" y="141"/>
                    <a:pt x="168" y="143"/>
                    <a:pt x="164" y="145"/>
                  </a:cubicBezTo>
                  <a:cubicBezTo>
                    <a:pt x="164" y="145"/>
                    <a:pt x="164" y="145"/>
                    <a:pt x="164" y="145"/>
                  </a:cubicBezTo>
                  <a:cubicBezTo>
                    <a:pt x="163" y="144"/>
                    <a:pt x="163" y="144"/>
                    <a:pt x="163" y="144"/>
                  </a:cubicBezTo>
                  <a:close/>
                  <a:moveTo>
                    <a:pt x="133" y="144"/>
                  </a:moveTo>
                  <a:cubicBezTo>
                    <a:pt x="136" y="141"/>
                    <a:pt x="138" y="138"/>
                    <a:pt x="140" y="135"/>
                  </a:cubicBezTo>
                  <a:cubicBezTo>
                    <a:pt x="140" y="135"/>
                    <a:pt x="140" y="135"/>
                    <a:pt x="140" y="135"/>
                  </a:cubicBezTo>
                  <a:cubicBezTo>
                    <a:pt x="141" y="134"/>
                    <a:pt x="141" y="133"/>
                    <a:pt x="142" y="132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2" y="134"/>
                    <a:pt x="142" y="135"/>
                    <a:pt x="141" y="135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39" y="139"/>
                    <a:pt x="137" y="142"/>
                    <a:pt x="135" y="145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63" y="144"/>
                  </a:move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lose/>
                  <a:moveTo>
                    <a:pt x="163" y="144"/>
                  </a:move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lose/>
                  <a:moveTo>
                    <a:pt x="163" y="144"/>
                  </a:move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lose/>
                  <a:moveTo>
                    <a:pt x="163" y="144"/>
                  </a:move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lose/>
                  <a:moveTo>
                    <a:pt x="240" y="139"/>
                  </a:moveTo>
                  <a:cubicBezTo>
                    <a:pt x="240" y="139"/>
                    <a:pt x="240" y="139"/>
                    <a:pt x="240" y="139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241" y="139"/>
                    <a:pt x="241" y="139"/>
                    <a:pt x="241" y="139"/>
                  </a:cubicBezTo>
                  <a:cubicBezTo>
                    <a:pt x="242" y="141"/>
                    <a:pt x="244" y="142"/>
                    <a:pt x="246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2"/>
                    <a:pt x="247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9" y="141"/>
                    <a:pt x="250" y="140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252" y="140"/>
                    <a:pt x="250" y="142"/>
                    <a:pt x="248" y="143"/>
                  </a:cubicBezTo>
                  <a:cubicBezTo>
                    <a:pt x="248" y="143"/>
                    <a:pt x="248" y="143"/>
                    <a:pt x="248" y="143"/>
                  </a:cubicBezTo>
                  <a:cubicBezTo>
                    <a:pt x="247" y="143"/>
                    <a:pt x="247" y="143"/>
                    <a:pt x="246" y="143"/>
                  </a:cubicBezTo>
                  <a:cubicBezTo>
                    <a:pt x="246" y="143"/>
                    <a:pt x="246" y="143"/>
                    <a:pt x="246" y="143"/>
                  </a:cubicBezTo>
                  <a:cubicBezTo>
                    <a:pt x="243" y="143"/>
                    <a:pt x="241" y="142"/>
                    <a:pt x="240" y="139"/>
                  </a:cubicBezTo>
                  <a:close/>
                  <a:moveTo>
                    <a:pt x="150" y="142"/>
                  </a:moveTo>
                  <a:cubicBezTo>
                    <a:pt x="151" y="143"/>
                    <a:pt x="151" y="143"/>
                    <a:pt x="151" y="143"/>
                  </a:cubicBezTo>
                  <a:cubicBezTo>
                    <a:pt x="150" y="142"/>
                    <a:pt x="150" y="142"/>
                    <a:pt x="150" y="142"/>
                  </a:cubicBezTo>
                  <a:close/>
                  <a:moveTo>
                    <a:pt x="150" y="142"/>
                  </a:moveTo>
                  <a:cubicBezTo>
                    <a:pt x="151" y="143"/>
                    <a:pt x="151" y="143"/>
                    <a:pt x="151" y="143"/>
                  </a:cubicBezTo>
                  <a:cubicBezTo>
                    <a:pt x="150" y="142"/>
                    <a:pt x="150" y="142"/>
                    <a:pt x="150" y="142"/>
                  </a:cubicBezTo>
                  <a:close/>
                  <a:moveTo>
                    <a:pt x="152" y="139"/>
                  </a:moveTo>
                  <a:cubicBezTo>
                    <a:pt x="155" y="135"/>
                    <a:pt x="157" y="130"/>
                    <a:pt x="158" y="125"/>
                  </a:cubicBezTo>
                  <a:cubicBezTo>
                    <a:pt x="158" y="125"/>
                    <a:pt x="158" y="125"/>
                    <a:pt x="158" y="125"/>
                  </a:cubicBezTo>
                  <a:cubicBezTo>
                    <a:pt x="158" y="125"/>
                    <a:pt x="158" y="125"/>
                    <a:pt x="158" y="125"/>
                  </a:cubicBezTo>
                  <a:cubicBezTo>
                    <a:pt x="160" y="126"/>
                    <a:pt x="160" y="126"/>
                    <a:pt x="160" y="126"/>
                  </a:cubicBezTo>
                  <a:cubicBezTo>
                    <a:pt x="158" y="131"/>
                    <a:pt x="156" y="135"/>
                    <a:pt x="153" y="139"/>
                  </a:cubicBezTo>
                  <a:cubicBezTo>
                    <a:pt x="153" y="139"/>
                    <a:pt x="153" y="139"/>
                    <a:pt x="153" y="139"/>
                  </a:cubicBezTo>
                  <a:cubicBezTo>
                    <a:pt x="152" y="139"/>
                    <a:pt x="152" y="139"/>
                    <a:pt x="152" y="139"/>
                  </a:cubicBezTo>
                  <a:close/>
                  <a:moveTo>
                    <a:pt x="251" y="138"/>
                  </a:move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251" y="138"/>
                    <a:pt x="251" y="138"/>
                    <a:pt x="251" y="138"/>
                  </a:cubicBezTo>
                  <a:close/>
                  <a:moveTo>
                    <a:pt x="251" y="138"/>
                  </a:move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1" y="138"/>
                    <a:pt x="251" y="138"/>
                    <a:pt x="251" y="138"/>
                  </a:cubicBezTo>
                  <a:cubicBezTo>
                    <a:pt x="252" y="138"/>
                    <a:pt x="252" y="138"/>
                    <a:pt x="252" y="138"/>
                  </a:cubicBezTo>
                  <a:cubicBezTo>
                    <a:pt x="251" y="138"/>
                    <a:pt x="251" y="138"/>
                    <a:pt x="251" y="138"/>
                  </a:cubicBezTo>
                  <a:close/>
                  <a:moveTo>
                    <a:pt x="180" y="135"/>
                  </a:moveTo>
                  <a:cubicBezTo>
                    <a:pt x="184" y="133"/>
                    <a:pt x="188" y="129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89" y="131"/>
                    <a:pt x="185" y="134"/>
                    <a:pt x="181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0" y="135"/>
                    <a:pt x="180" y="135"/>
                    <a:pt x="180" y="135"/>
                  </a:cubicBezTo>
                  <a:close/>
                  <a:moveTo>
                    <a:pt x="233" y="123"/>
                  </a:moveTo>
                  <a:cubicBezTo>
                    <a:pt x="220" y="121"/>
                    <a:pt x="220" y="121"/>
                    <a:pt x="220" y="121"/>
                  </a:cubicBezTo>
                  <a:cubicBezTo>
                    <a:pt x="220" y="120"/>
                    <a:pt x="220" y="120"/>
                    <a:pt x="220" y="120"/>
                  </a:cubicBezTo>
                  <a:cubicBezTo>
                    <a:pt x="232" y="121"/>
                    <a:pt x="232" y="121"/>
                    <a:pt x="232" y="121"/>
                  </a:cubicBezTo>
                  <a:cubicBezTo>
                    <a:pt x="232" y="121"/>
                    <a:pt x="232" y="121"/>
                    <a:pt x="232" y="121"/>
                  </a:cubicBezTo>
                  <a:cubicBezTo>
                    <a:pt x="234" y="120"/>
                    <a:pt x="234" y="120"/>
                    <a:pt x="234" y="120"/>
                  </a:cubicBezTo>
                  <a:cubicBezTo>
                    <a:pt x="235" y="123"/>
                    <a:pt x="235" y="123"/>
                    <a:pt x="235" y="123"/>
                  </a:cubicBezTo>
                  <a:cubicBezTo>
                    <a:pt x="235" y="123"/>
                    <a:pt x="235" y="123"/>
                    <a:pt x="235" y="123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3" y="123"/>
                    <a:pt x="233" y="123"/>
                    <a:pt x="233" y="123"/>
                  </a:cubicBezTo>
                  <a:close/>
                  <a:moveTo>
                    <a:pt x="244" y="120"/>
                  </a:moveTo>
                  <a:cubicBezTo>
                    <a:pt x="246" y="120"/>
                    <a:pt x="246" y="120"/>
                    <a:pt x="246" y="120"/>
                  </a:cubicBezTo>
                  <a:cubicBezTo>
                    <a:pt x="251" y="133"/>
                    <a:pt x="251" y="133"/>
                    <a:pt x="251" y="133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44" y="120"/>
                    <a:pt x="244" y="120"/>
                    <a:pt x="244" y="120"/>
                  </a:cubicBezTo>
                  <a:close/>
                  <a:moveTo>
                    <a:pt x="145" y="129"/>
                  </a:moveTo>
                  <a:cubicBezTo>
                    <a:pt x="144" y="128"/>
                    <a:pt x="144" y="128"/>
                    <a:pt x="144" y="128"/>
                  </a:cubicBezTo>
                  <a:cubicBezTo>
                    <a:pt x="146" y="124"/>
                    <a:pt x="147" y="119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49" y="120"/>
                    <a:pt x="147" y="124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lose/>
                  <a:moveTo>
                    <a:pt x="159" y="126"/>
                  </a:moveTo>
                  <a:cubicBezTo>
                    <a:pt x="160" y="126"/>
                    <a:pt x="160" y="126"/>
                    <a:pt x="160" y="126"/>
                  </a:cubicBezTo>
                  <a:cubicBezTo>
                    <a:pt x="159" y="126"/>
                    <a:pt x="159" y="126"/>
                    <a:pt x="159" y="126"/>
                  </a:cubicBezTo>
                  <a:close/>
                  <a:moveTo>
                    <a:pt x="159" y="126"/>
                  </a:moveTo>
                  <a:cubicBezTo>
                    <a:pt x="160" y="126"/>
                    <a:pt x="160" y="126"/>
                    <a:pt x="160" y="126"/>
                  </a:cubicBezTo>
                  <a:cubicBezTo>
                    <a:pt x="159" y="126"/>
                    <a:pt x="159" y="126"/>
                    <a:pt x="159" y="126"/>
                  </a:cubicBezTo>
                  <a:close/>
                  <a:moveTo>
                    <a:pt x="194" y="123"/>
                  </a:moveTo>
                  <a:cubicBezTo>
                    <a:pt x="195" y="121"/>
                    <a:pt x="196" y="119"/>
                    <a:pt x="197" y="117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9" y="118"/>
                    <a:pt x="199" y="118"/>
                    <a:pt x="199" y="118"/>
                  </a:cubicBezTo>
                  <a:cubicBezTo>
                    <a:pt x="198" y="120"/>
                    <a:pt x="196" y="122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4" y="123"/>
                    <a:pt x="194" y="123"/>
                    <a:pt x="194" y="123"/>
                  </a:cubicBezTo>
                  <a:close/>
                  <a:moveTo>
                    <a:pt x="194" y="123"/>
                  </a:moveTo>
                  <a:cubicBezTo>
                    <a:pt x="195" y="123"/>
                    <a:pt x="195" y="123"/>
                    <a:pt x="195" y="123"/>
                  </a:cubicBezTo>
                  <a:cubicBezTo>
                    <a:pt x="194" y="123"/>
                    <a:pt x="194" y="123"/>
                    <a:pt x="194" y="123"/>
                  </a:cubicBezTo>
                  <a:close/>
                  <a:moveTo>
                    <a:pt x="194" y="123"/>
                  </a:moveTo>
                  <a:cubicBezTo>
                    <a:pt x="195" y="123"/>
                    <a:pt x="195" y="123"/>
                    <a:pt x="195" y="123"/>
                  </a:cubicBezTo>
                  <a:cubicBezTo>
                    <a:pt x="194" y="123"/>
                    <a:pt x="194" y="123"/>
                    <a:pt x="194" y="123"/>
                  </a:cubicBezTo>
                  <a:close/>
                  <a:moveTo>
                    <a:pt x="194" y="123"/>
                  </a:moveTo>
                  <a:cubicBezTo>
                    <a:pt x="195" y="123"/>
                    <a:pt x="195" y="123"/>
                    <a:pt x="195" y="123"/>
                  </a:cubicBezTo>
                  <a:cubicBezTo>
                    <a:pt x="194" y="123"/>
                    <a:pt x="194" y="123"/>
                    <a:pt x="194" y="123"/>
                  </a:cubicBezTo>
                  <a:close/>
                  <a:moveTo>
                    <a:pt x="194" y="123"/>
                  </a:moveTo>
                  <a:cubicBezTo>
                    <a:pt x="195" y="123"/>
                    <a:pt x="195" y="123"/>
                    <a:pt x="195" y="123"/>
                  </a:cubicBezTo>
                  <a:cubicBezTo>
                    <a:pt x="194" y="123"/>
                    <a:pt x="194" y="123"/>
                    <a:pt x="194" y="123"/>
                  </a:cubicBezTo>
                  <a:close/>
                  <a:moveTo>
                    <a:pt x="160" y="121"/>
                  </a:moveTo>
                  <a:cubicBezTo>
                    <a:pt x="161" y="117"/>
                    <a:pt x="162" y="112"/>
                    <a:pt x="162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3" y="112"/>
                    <a:pt x="162" y="117"/>
                    <a:pt x="161" y="122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0" y="121"/>
                    <a:pt x="160" y="121"/>
                    <a:pt x="160" y="121"/>
                  </a:cubicBezTo>
                  <a:close/>
                  <a:moveTo>
                    <a:pt x="220" y="120"/>
                  </a:moveTo>
                  <a:cubicBezTo>
                    <a:pt x="220" y="121"/>
                    <a:pt x="220" y="121"/>
                    <a:pt x="220" y="121"/>
                  </a:cubicBezTo>
                  <a:cubicBezTo>
                    <a:pt x="220" y="120"/>
                    <a:pt x="220" y="120"/>
                    <a:pt x="220" y="120"/>
                  </a:cubicBezTo>
                  <a:close/>
                  <a:moveTo>
                    <a:pt x="220" y="120"/>
                  </a:moveTo>
                  <a:cubicBezTo>
                    <a:pt x="220" y="121"/>
                    <a:pt x="220" y="121"/>
                    <a:pt x="220" y="121"/>
                  </a:cubicBezTo>
                  <a:cubicBezTo>
                    <a:pt x="220" y="120"/>
                    <a:pt x="220" y="120"/>
                    <a:pt x="220" y="120"/>
                  </a:cubicBezTo>
                  <a:close/>
                  <a:moveTo>
                    <a:pt x="201" y="119"/>
                  </a:moveTo>
                  <a:cubicBezTo>
                    <a:pt x="201" y="117"/>
                    <a:pt x="201" y="117"/>
                    <a:pt x="201" y="117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21"/>
                    <a:pt x="216" y="121"/>
                    <a:pt x="216" y="121"/>
                  </a:cubicBezTo>
                  <a:cubicBezTo>
                    <a:pt x="201" y="119"/>
                    <a:pt x="201" y="119"/>
                    <a:pt x="201" y="119"/>
                  </a:cubicBezTo>
                  <a:close/>
                  <a:moveTo>
                    <a:pt x="246" y="120"/>
                  </a:moveTo>
                  <a:cubicBezTo>
                    <a:pt x="244" y="120"/>
                    <a:pt x="244" y="120"/>
                    <a:pt x="244" y="120"/>
                  </a:cubicBezTo>
                  <a:cubicBezTo>
                    <a:pt x="246" y="120"/>
                    <a:pt x="246" y="120"/>
                    <a:pt x="246" y="120"/>
                  </a:cubicBezTo>
                  <a:close/>
                  <a:moveTo>
                    <a:pt x="246" y="120"/>
                  </a:moveTo>
                  <a:cubicBezTo>
                    <a:pt x="244" y="120"/>
                    <a:pt x="244" y="120"/>
                    <a:pt x="244" y="120"/>
                  </a:cubicBezTo>
                  <a:cubicBezTo>
                    <a:pt x="246" y="120"/>
                    <a:pt x="246" y="120"/>
                    <a:pt x="246" y="120"/>
                  </a:cubicBezTo>
                  <a:close/>
                  <a:moveTo>
                    <a:pt x="201" y="117"/>
                  </a:moveTo>
                  <a:cubicBezTo>
                    <a:pt x="201" y="119"/>
                    <a:pt x="201" y="119"/>
                    <a:pt x="201" y="119"/>
                  </a:cubicBezTo>
                  <a:cubicBezTo>
                    <a:pt x="201" y="117"/>
                    <a:pt x="201" y="117"/>
                    <a:pt x="201" y="117"/>
                  </a:cubicBezTo>
                  <a:close/>
                  <a:moveTo>
                    <a:pt x="201" y="117"/>
                  </a:moveTo>
                  <a:cubicBezTo>
                    <a:pt x="201" y="119"/>
                    <a:pt x="201" y="119"/>
                    <a:pt x="201" y="119"/>
                  </a:cubicBezTo>
                  <a:cubicBezTo>
                    <a:pt x="201" y="117"/>
                    <a:pt x="201" y="117"/>
                    <a:pt x="201" y="117"/>
                  </a:cubicBezTo>
                  <a:close/>
                  <a:moveTo>
                    <a:pt x="231" y="117"/>
                  </a:moveTo>
                  <a:cubicBezTo>
                    <a:pt x="231" y="117"/>
                    <a:pt x="231" y="117"/>
                    <a:pt x="231" y="117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6" y="103"/>
                    <a:pt x="226" y="103"/>
                    <a:pt x="226" y="103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32" y="117"/>
                    <a:pt x="232" y="117"/>
                    <a:pt x="232" y="117"/>
                  </a:cubicBezTo>
                  <a:cubicBezTo>
                    <a:pt x="231" y="118"/>
                    <a:pt x="231" y="118"/>
                    <a:pt x="231" y="118"/>
                  </a:cubicBezTo>
                  <a:cubicBezTo>
                    <a:pt x="232" y="117"/>
                    <a:pt x="232" y="117"/>
                    <a:pt x="232" y="117"/>
                  </a:cubicBezTo>
                  <a:cubicBezTo>
                    <a:pt x="231" y="118"/>
                    <a:pt x="231" y="118"/>
                    <a:pt x="231" y="118"/>
                  </a:cubicBezTo>
                  <a:cubicBezTo>
                    <a:pt x="232" y="117"/>
                    <a:pt x="232" y="117"/>
                    <a:pt x="232" y="117"/>
                  </a:cubicBezTo>
                  <a:cubicBezTo>
                    <a:pt x="231" y="118"/>
                    <a:pt x="231" y="118"/>
                    <a:pt x="231" y="118"/>
                  </a:cubicBezTo>
                  <a:cubicBezTo>
                    <a:pt x="231" y="117"/>
                    <a:pt x="231" y="117"/>
                    <a:pt x="231" y="117"/>
                  </a:cubicBezTo>
                  <a:close/>
                  <a:moveTo>
                    <a:pt x="231" y="117"/>
                  </a:moveTo>
                  <a:cubicBezTo>
                    <a:pt x="231" y="117"/>
                    <a:pt x="231" y="117"/>
                    <a:pt x="231" y="117"/>
                  </a:cubicBezTo>
                  <a:cubicBezTo>
                    <a:pt x="231" y="117"/>
                    <a:pt x="231" y="117"/>
                    <a:pt x="231" y="117"/>
                  </a:cubicBezTo>
                  <a:close/>
                  <a:moveTo>
                    <a:pt x="231" y="117"/>
                  </a:moveTo>
                  <a:cubicBezTo>
                    <a:pt x="231" y="117"/>
                    <a:pt x="231" y="117"/>
                    <a:pt x="231" y="117"/>
                  </a:cubicBezTo>
                  <a:cubicBezTo>
                    <a:pt x="231" y="117"/>
                    <a:pt x="231" y="117"/>
                    <a:pt x="231" y="117"/>
                  </a:cubicBezTo>
                  <a:close/>
                  <a:moveTo>
                    <a:pt x="191" y="103"/>
                  </a:moveTo>
                  <a:cubicBezTo>
                    <a:pt x="192" y="103"/>
                    <a:pt x="192" y="103"/>
                    <a:pt x="192" y="103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7" y="117"/>
                    <a:pt x="197" y="117"/>
                    <a:pt x="197" y="117"/>
                  </a:cubicBezTo>
                  <a:cubicBezTo>
                    <a:pt x="191" y="103"/>
                    <a:pt x="191" y="103"/>
                    <a:pt x="191" y="103"/>
                  </a:cubicBezTo>
                  <a:close/>
                  <a:moveTo>
                    <a:pt x="237" y="103"/>
                  </a:moveTo>
                  <a:cubicBezTo>
                    <a:pt x="238" y="102"/>
                    <a:pt x="238" y="102"/>
                    <a:pt x="238" y="102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3" y="116"/>
                    <a:pt x="243" y="116"/>
                    <a:pt x="243" y="116"/>
                  </a:cubicBezTo>
                  <a:cubicBezTo>
                    <a:pt x="237" y="103"/>
                    <a:pt x="237" y="103"/>
                    <a:pt x="237" y="103"/>
                  </a:cubicBezTo>
                  <a:close/>
                  <a:moveTo>
                    <a:pt x="150" y="110"/>
                  </a:move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50" y="107"/>
                    <a:pt x="150" y="104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99"/>
                    <a:pt x="150" y="97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1" y="96"/>
                    <a:pt x="151" y="96"/>
                    <a:pt x="151" y="96"/>
                  </a:cubicBezTo>
                  <a:cubicBezTo>
                    <a:pt x="151" y="97"/>
                    <a:pt x="151" y="99"/>
                    <a:pt x="151" y="100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1" y="104"/>
                    <a:pt x="151" y="107"/>
                    <a:pt x="151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0" y="110"/>
                    <a:pt x="150" y="110"/>
                    <a:pt x="150" y="110"/>
                  </a:cubicBezTo>
                  <a:close/>
                  <a:moveTo>
                    <a:pt x="149" y="110"/>
                  </a:move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lose/>
                  <a:moveTo>
                    <a:pt x="162" y="107"/>
                  </a:moveTo>
                  <a:cubicBezTo>
                    <a:pt x="164" y="107"/>
                    <a:pt x="164" y="107"/>
                    <a:pt x="164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62" y="107"/>
                  </a:moveTo>
                  <a:cubicBezTo>
                    <a:pt x="164" y="107"/>
                    <a:pt x="164" y="107"/>
                    <a:pt x="164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lose/>
                  <a:moveTo>
                    <a:pt x="192" y="103"/>
                  </a:move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lose/>
                  <a:moveTo>
                    <a:pt x="238" y="102"/>
                  </a:moveTo>
                  <a:cubicBezTo>
                    <a:pt x="237" y="103"/>
                    <a:pt x="237" y="103"/>
                    <a:pt x="237" y="103"/>
                  </a:cubicBezTo>
                  <a:cubicBezTo>
                    <a:pt x="238" y="102"/>
                    <a:pt x="238" y="102"/>
                    <a:pt x="238" y="102"/>
                  </a:cubicBezTo>
                  <a:close/>
                  <a:moveTo>
                    <a:pt x="238" y="102"/>
                  </a:moveTo>
                  <a:cubicBezTo>
                    <a:pt x="237" y="103"/>
                    <a:pt x="237" y="103"/>
                    <a:pt x="237" y="103"/>
                  </a:cubicBezTo>
                  <a:cubicBezTo>
                    <a:pt x="238" y="102"/>
                    <a:pt x="238" y="102"/>
                    <a:pt x="238" y="102"/>
                  </a:cubicBezTo>
                  <a:close/>
                  <a:moveTo>
                    <a:pt x="162" y="103"/>
                  </a:moveTo>
                  <a:cubicBezTo>
                    <a:pt x="162" y="102"/>
                    <a:pt x="162" y="101"/>
                    <a:pt x="162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2" y="96"/>
                    <a:pt x="162" y="92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4" y="92"/>
                    <a:pt x="164" y="96"/>
                    <a:pt x="164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4" y="101"/>
                    <a:pt x="164" y="102"/>
                    <a:pt x="164" y="103"/>
                  </a:cubicBezTo>
                  <a:cubicBezTo>
                    <a:pt x="164" y="103"/>
                    <a:pt x="164" y="103"/>
                    <a:pt x="164" y="103"/>
                  </a:cubicBezTo>
                  <a:cubicBezTo>
                    <a:pt x="162" y="103"/>
                    <a:pt x="162" y="103"/>
                    <a:pt x="162" y="103"/>
                  </a:cubicBezTo>
                  <a:close/>
                  <a:moveTo>
                    <a:pt x="221" y="94"/>
                  </a:moveTo>
                  <a:cubicBezTo>
                    <a:pt x="218" y="85"/>
                    <a:pt x="218" y="85"/>
                    <a:pt x="218" y="85"/>
                  </a:cubicBezTo>
                  <a:cubicBezTo>
                    <a:pt x="219" y="85"/>
                    <a:pt x="219" y="85"/>
                    <a:pt x="219" y="85"/>
                  </a:cubicBezTo>
                  <a:cubicBezTo>
                    <a:pt x="219" y="86"/>
                    <a:pt x="219" y="86"/>
                    <a:pt x="219" y="86"/>
                  </a:cubicBezTo>
                  <a:cubicBezTo>
                    <a:pt x="219" y="86"/>
                    <a:pt x="219" y="86"/>
                    <a:pt x="219" y="86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4" y="100"/>
                    <a:pt x="224" y="100"/>
                    <a:pt x="224" y="100"/>
                  </a:cubicBezTo>
                  <a:cubicBezTo>
                    <a:pt x="221" y="94"/>
                    <a:pt x="221" y="94"/>
                    <a:pt x="221" y="94"/>
                  </a:cubicBezTo>
                  <a:close/>
                  <a:moveTo>
                    <a:pt x="183" y="86"/>
                  </a:moveTo>
                  <a:cubicBezTo>
                    <a:pt x="185" y="85"/>
                    <a:pt x="185" y="85"/>
                    <a:pt x="185" y="85"/>
                  </a:cubicBezTo>
                  <a:cubicBezTo>
                    <a:pt x="190" y="99"/>
                    <a:pt x="190" y="99"/>
                    <a:pt x="190" y="99"/>
                  </a:cubicBezTo>
                  <a:cubicBezTo>
                    <a:pt x="189" y="99"/>
                    <a:pt x="189" y="99"/>
                    <a:pt x="189" y="99"/>
                  </a:cubicBezTo>
                  <a:cubicBezTo>
                    <a:pt x="183" y="86"/>
                    <a:pt x="183" y="86"/>
                    <a:pt x="183" y="86"/>
                  </a:cubicBezTo>
                  <a:close/>
                  <a:moveTo>
                    <a:pt x="230" y="85"/>
                  </a:moveTo>
                  <a:cubicBezTo>
                    <a:pt x="231" y="84"/>
                    <a:pt x="231" y="84"/>
                    <a:pt x="231" y="84"/>
                  </a:cubicBezTo>
                  <a:cubicBezTo>
                    <a:pt x="237" y="98"/>
                    <a:pt x="237" y="98"/>
                    <a:pt x="237" y="98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0" y="85"/>
                    <a:pt x="230" y="85"/>
                    <a:pt x="230" y="85"/>
                  </a:cubicBezTo>
                  <a:close/>
                  <a:moveTo>
                    <a:pt x="149" y="90"/>
                  </a:moveTo>
                  <a:cubicBezTo>
                    <a:pt x="142" y="79"/>
                    <a:pt x="142" y="79"/>
                    <a:pt x="142" y="79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1" y="90"/>
                    <a:pt x="151" y="91"/>
                    <a:pt x="151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9" y="91"/>
                    <a:pt x="149" y="90"/>
                    <a:pt x="149" y="90"/>
                  </a:cubicBezTo>
                  <a:close/>
                  <a:moveTo>
                    <a:pt x="162" y="88"/>
                  </a:moveTo>
                  <a:cubicBezTo>
                    <a:pt x="162" y="88"/>
                    <a:pt x="162" y="88"/>
                    <a:pt x="162" y="88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88"/>
                    <a:pt x="162" y="88"/>
                    <a:pt x="162" y="88"/>
                  </a:cubicBezTo>
                  <a:close/>
                  <a:moveTo>
                    <a:pt x="185" y="85"/>
                  </a:moveTo>
                  <a:cubicBezTo>
                    <a:pt x="183" y="86"/>
                    <a:pt x="183" y="86"/>
                    <a:pt x="183" y="86"/>
                  </a:cubicBezTo>
                  <a:cubicBezTo>
                    <a:pt x="185" y="85"/>
                    <a:pt x="185" y="85"/>
                    <a:pt x="185" y="85"/>
                  </a:cubicBezTo>
                  <a:close/>
                  <a:moveTo>
                    <a:pt x="185" y="85"/>
                  </a:moveTo>
                  <a:cubicBezTo>
                    <a:pt x="183" y="86"/>
                    <a:pt x="183" y="86"/>
                    <a:pt x="183" y="86"/>
                  </a:cubicBezTo>
                  <a:cubicBezTo>
                    <a:pt x="185" y="85"/>
                    <a:pt x="185" y="85"/>
                    <a:pt x="185" y="85"/>
                  </a:cubicBezTo>
                  <a:close/>
                  <a:moveTo>
                    <a:pt x="231" y="84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1" y="84"/>
                    <a:pt x="231" y="84"/>
                    <a:pt x="231" y="84"/>
                  </a:cubicBezTo>
                  <a:close/>
                  <a:moveTo>
                    <a:pt x="231" y="84"/>
                  </a:moveTo>
                  <a:cubicBezTo>
                    <a:pt x="230" y="85"/>
                    <a:pt x="230" y="85"/>
                    <a:pt x="230" y="85"/>
                  </a:cubicBezTo>
                  <a:cubicBezTo>
                    <a:pt x="231" y="84"/>
                    <a:pt x="231" y="84"/>
                    <a:pt x="231" y="84"/>
                  </a:cubicBezTo>
                  <a:close/>
                  <a:moveTo>
                    <a:pt x="160" y="84"/>
                  </a:moveTo>
                  <a:cubicBezTo>
                    <a:pt x="152" y="72"/>
                    <a:pt x="152" y="72"/>
                    <a:pt x="152" y="72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2" y="83"/>
                    <a:pt x="162" y="83"/>
                    <a:pt x="162" y="8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0" y="84"/>
                    <a:pt x="160" y="84"/>
                    <a:pt x="160" y="84"/>
                  </a:cubicBezTo>
                  <a:close/>
                  <a:moveTo>
                    <a:pt x="216" y="81"/>
                  </a:moveTo>
                  <a:cubicBezTo>
                    <a:pt x="216" y="81"/>
                    <a:pt x="216" y="81"/>
                    <a:pt x="216" y="81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2" y="67"/>
                    <a:pt x="212" y="67"/>
                    <a:pt x="212" y="67"/>
                  </a:cubicBezTo>
                  <a:cubicBezTo>
                    <a:pt x="214" y="72"/>
                    <a:pt x="214" y="72"/>
                    <a:pt x="214" y="72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16" y="82"/>
                    <a:pt x="216" y="82"/>
                    <a:pt x="216" y="82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16" y="82"/>
                    <a:pt x="216" y="82"/>
                    <a:pt x="216" y="82"/>
                  </a:cubicBezTo>
                  <a:cubicBezTo>
                    <a:pt x="218" y="81"/>
                    <a:pt x="218" y="81"/>
                    <a:pt x="218" y="81"/>
                  </a:cubicBezTo>
                  <a:cubicBezTo>
                    <a:pt x="216" y="82"/>
                    <a:pt x="216" y="82"/>
                    <a:pt x="216" y="82"/>
                  </a:cubicBezTo>
                  <a:cubicBezTo>
                    <a:pt x="216" y="81"/>
                    <a:pt x="216" y="81"/>
                    <a:pt x="216" y="81"/>
                  </a:cubicBezTo>
                  <a:close/>
                  <a:moveTo>
                    <a:pt x="216" y="81"/>
                  </a:moveTo>
                  <a:cubicBezTo>
                    <a:pt x="216" y="81"/>
                    <a:pt x="216" y="81"/>
                    <a:pt x="216" y="81"/>
                  </a:cubicBezTo>
                  <a:cubicBezTo>
                    <a:pt x="216" y="81"/>
                    <a:pt x="216" y="81"/>
                    <a:pt x="216" y="81"/>
                  </a:cubicBezTo>
                  <a:close/>
                  <a:moveTo>
                    <a:pt x="216" y="81"/>
                  </a:moveTo>
                  <a:cubicBezTo>
                    <a:pt x="216" y="81"/>
                    <a:pt x="216" y="81"/>
                    <a:pt x="216" y="81"/>
                  </a:cubicBezTo>
                  <a:cubicBezTo>
                    <a:pt x="216" y="81"/>
                    <a:pt x="216" y="81"/>
                    <a:pt x="216" y="81"/>
                  </a:cubicBezTo>
                  <a:close/>
                  <a:moveTo>
                    <a:pt x="175" y="68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83" y="81"/>
                    <a:pt x="183" y="81"/>
                    <a:pt x="183" y="81"/>
                  </a:cubicBezTo>
                  <a:cubicBezTo>
                    <a:pt x="181" y="82"/>
                    <a:pt x="181" y="82"/>
                    <a:pt x="181" y="82"/>
                  </a:cubicBezTo>
                  <a:cubicBezTo>
                    <a:pt x="175" y="68"/>
                    <a:pt x="175" y="68"/>
                    <a:pt x="175" y="68"/>
                  </a:cubicBezTo>
                  <a:close/>
                  <a:moveTo>
                    <a:pt x="223" y="67"/>
                  </a:moveTo>
                  <a:cubicBezTo>
                    <a:pt x="224" y="67"/>
                    <a:pt x="224" y="67"/>
                    <a:pt x="224" y="67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3" y="67"/>
                    <a:pt x="223" y="67"/>
                    <a:pt x="223" y="67"/>
                  </a:cubicBezTo>
                  <a:close/>
                  <a:moveTo>
                    <a:pt x="130" y="64"/>
                  </a:moveTo>
                  <a:cubicBezTo>
                    <a:pt x="132" y="63"/>
                    <a:pt x="132" y="63"/>
                    <a:pt x="132" y="63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30" y="64"/>
                    <a:pt x="130" y="64"/>
                    <a:pt x="130" y="64"/>
                  </a:cubicBezTo>
                  <a:close/>
                  <a:moveTo>
                    <a:pt x="153" y="71"/>
                  </a:moveTo>
                  <a:cubicBezTo>
                    <a:pt x="152" y="72"/>
                    <a:pt x="152" y="72"/>
                    <a:pt x="152" y="72"/>
                  </a:cubicBezTo>
                  <a:cubicBezTo>
                    <a:pt x="153" y="71"/>
                    <a:pt x="153" y="71"/>
                    <a:pt x="153" y="71"/>
                  </a:cubicBezTo>
                  <a:close/>
                  <a:moveTo>
                    <a:pt x="153" y="71"/>
                  </a:moveTo>
                  <a:cubicBezTo>
                    <a:pt x="152" y="72"/>
                    <a:pt x="152" y="72"/>
                    <a:pt x="152" y="72"/>
                  </a:cubicBezTo>
                  <a:cubicBezTo>
                    <a:pt x="153" y="71"/>
                    <a:pt x="153" y="71"/>
                    <a:pt x="153" y="71"/>
                  </a:cubicBezTo>
                  <a:close/>
                  <a:moveTo>
                    <a:pt x="150" y="68"/>
                  </a:moveTo>
                  <a:cubicBezTo>
                    <a:pt x="149" y="69"/>
                    <a:pt x="149" y="69"/>
                    <a:pt x="149" y="69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42" y="56"/>
                    <a:pt x="142" y="56"/>
                    <a:pt x="142" y="56"/>
                  </a:cubicBezTo>
                  <a:cubicBezTo>
                    <a:pt x="150" y="67"/>
                    <a:pt x="150" y="67"/>
                    <a:pt x="150" y="67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0" y="68"/>
                    <a:pt x="150" y="68"/>
                    <a:pt x="150" y="68"/>
                  </a:cubicBezTo>
                  <a:close/>
                  <a:moveTo>
                    <a:pt x="177" y="68"/>
                  </a:moveTo>
                  <a:cubicBezTo>
                    <a:pt x="175" y="68"/>
                    <a:pt x="175" y="68"/>
                    <a:pt x="175" y="68"/>
                  </a:cubicBezTo>
                  <a:cubicBezTo>
                    <a:pt x="177" y="68"/>
                    <a:pt x="177" y="68"/>
                    <a:pt x="177" y="68"/>
                  </a:cubicBezTo>
                  <a:close/>
                  <a:moveTo>
                    <a:pt x="177" y="68"/>
                  </a:moveTo>
                  <a:cubicBezTo>
                    <a:pt x="175" y="68"/>
                    <a:pt x="175" y="68"/>
                    <a:pt x="175" y="68"/>
                  </a:cubicBezTo>
                  <a:cubicBezTo>
                    <a:pt x="177" y="68"/>
                    <a:pt x="177" y="68"/>
                    <a:pt x="177" y="68"/>
                  </a:cubicBezTo>
                  <a:close/>
                  <a:moveTo>
                    <a:pt x="155" y="67"/>
                  </a:moveTo>
                  <a:cubicBezTo>
                    <a:pt x="156" y="68"/>
                    <a:pt x="156" y="68"/>
                    <a:pt x="156" y="68"/>
                  </a:cubicBezTo>
                  <a:cubicBezTo>
                    <a:pt x="155" y="67"/>
                    <a:pt x="155" y="67"/>
                    <a:pt x="155" y="67"/>
                  </a:cubicBezTo>
                  <a:close/>
                  <a:moveTo>
                    <a:pt x="155" y="67"/>
                  </a:moveTo>
                  <a:cubicBezTo>
                    <a:pt x="156" y="68"/>
                    <a:pt x="156" y="68"/>
                    <a:pt x="156" y="68"/>
                  </a:cubicBezTo>
                  <a:cubicBezTo>
                    <a:pt x="155" y="67"/>
                    <a:pt x="155" y="67"/>
                    <a:pt x="155" y="67"/>
                  </a:cubicBezTo>
                  <a:close/>
                  <a:moveTo>
                    <a:pt x="160" y="66"/>
                  </a:moveTo>
                  <a:cubicBezTo>
                    <a:pt x="174" y="63"/>
                    <a:pt x="174" y="63"/>
                    <a:pt x="174" y="63"/>
                  </a:cubicBezTo>
                  <a:cubicBezTo>
                    <a:pt x="186" y="54"/>
                    <a:pt x="186" y="54"/>
                    <a:pt x="186" y="54"/>
                  </a:cubicBezTo>
                  <a:cubicBezTo>
                    <a:pt x="187" y="56"/>
                    <a:pt x="187" y="56"/>
                    <a:pt x="187" y="5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66"/>
                    <a:pt x="160" y="66"/>
                    <a:pt x="160" y="66"/>
                  </a:cubicBezTo>
                  <a:close/>
                  <a:moveTo>
                    <a:pt x="224" y="67"/>
                  </a:moveTo>
                  <a:cubicBezTo>
                    <a:pt x="223" y="67"/>
                    <a:pt x="223" y="67"/>
                    <a:pt x="223" y="67"/>
                  </a:cubicBezTo>
                  <a:cubicBezTo>
                    <a:pt x="224" y="67"/>
                    <a:pt x="224" y="67"/>
                    <a:pt x="224" y="67"/>
                  </a:cubicBezTo>
                  <a:close/>
                  <a:moveTo>
                    <a:pt x="224" y="67"/>
                  </a:moveTo>
                  <a:cubicBezTo>
                    <a:pt x="223" y="67"/>
                    <a:pt x="223" y="67"/>
                    <a:pt x="223" y="67"/>
                  </a:cubicBezTo>
                  <a:cubicBezTo>
                    <a:pt x="224" y="67"/>
                    <a:pt x="224" y="67"/>
                    <a:pt x="224" y="67"/>
                  </a:cubicBezTo>
                  <a:close/>
                  <a:moveTo>
                    <a:pt x="47" y="64"/>
                  </a:moveTo>
                  <a:cubicBezTo>
                    <a:pt x="51" y="62"/>
                    <a:pt x="56" y="60"/>
                    <a:pt x="61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56" y="62"/>
                    <a:pt x="52" y="64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4"/>
                    <a:pt x="47" y="64"/>
                    <a:pt x="47" y="64"/>
                  </a:cubicBezTo>
                  <a:close/>
                  <a:moveTo>
                    <a:pt x="209" y="64"/>
                  </a:moveTo>
                  <a:cubicBezTo>
                    <a:pt x="209" y="64"/>
                    <a:pt x="209" y="64"/>
                    <a:pt x="209" y="64"/>
                  </a:cubicBezTo>
                  <a:cubicBezTo>
                    <a:pt x="203" y="50"/>
                    <a:pt x="203" y="50"/>
                    <a:pt x="203" y="50"/>
                  </a:cubicBezTo>
                  <a:cubicBezTo>
                    <a:pt x="205" y="49"/>
                    <a:pt x="205" y="49"/>
                    <a:pt x="205" y="49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0" y="63"/>
                    <a:pt x="210" y="63"/>
                    <a:pt x="210" y="63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09" y="64"/>
                    <a:pt x="209" y="64"/>
                    <a:pt x="209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09" y="64"/>
                    <a:pt x="209" y="64"/>
                    <a:pt x="209" y="64"/>
                  </a:cubicBezTo>
                  <a:cubicBezTo>
                    <a:pt x="211" y="64"/>
                    <a:pt x="211" y="64"/>
                    <a:pt x="211" y="64"/>
                  </a:cubicBezTo>
                  <a:cubicBezTo>
                    <a:pt x="209" y="64"/>
                    <a:pt x="209" y="64"/>
                    <a:pt x="209" y="64"/>
                  </a:cubicBezTo>
                  <a:cubicBezTo>
                    <a:pt x="209" y="64"/>
                    <a:pt x="209" y="64"/>
                    <a:pt x="209" y="64"/>
                  </a:cubicBezTo>
                  <a:close/>
                  <a:moveTo>
                    <a:pt x="209" y="64"/>
                  </a:moveTo>
                  <a:cubicBezTo>
                    <a:pt x="209" y="64"/>
                    <a:pt x="209" y="64"/>
                    <a:pt x="209" y="64"/>
                  </a:cubicBezTo>
                  <a:cubicBezTo>
                    <a:pt x="209" y="64"/>
                    <a:pt x="209" y="64"/>
                    <a:pt x="209" y="64"/>
                  </a:cubicBezTo>
                  <a:close/>
                  <a:moveTo>
                    <a:pt x="209" y="64"/>
                  </a:moveTo>
                  <a:cubicBezTo>
                    <a:pt x="209" y="64"/>
                    <a:pt x="209" y="64"/>
                    <a:pt x="209" y="64"/>
                  </a:cubicBezTo>
                  <a:cubicBezTo>
                    <a:pt x="209" y="64"/>
                    <a:pt x="209" y="64"/>
                    <a:pt x="209" y="64"/>
                  </a:cubicBezTo>
                  <a:close/>
                  <a:moveTo>
                    <a:pt x="215" y="49"/>
                  </a:moveTo>
                  <a:cubicBezTo>
                    <a:pt x="217" y="49"/>
                    <a:pt x="217" y="49"/>
                    <a:pt x="217" y="49"/>
                  </a:cubicBezTo>
                  <a:cubicBezTo>
                    <a:pt x="222" y="62"/>
                    <a:pt x="222" y="62"/>
                    <a:pt x="222" y="62"/>
                  </a:cubicBezTo>
                  <a:cubicBezTo>
                    <a:pt x="221" y="63"/>
                    <a:pt x="221" y="63"/>
                    <a:pt x="221" y="63"/>
                  </a:cubicBezTo>
                  <a:cubicBezTo>
                    <a:pt x="215" y="49"/>
                    <a:pt x="215" y="49"/>
                    <a:pt x="215" y="49"/>
                  </a:cubicBezTo>
                  <a:close/>
                  <a:moveTo>
                    <a:pt x="119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61" y="59"/>
                  </a:moveTo>
                  <a:cubicBezTo>
                    <a:pt x="61" y="60"/>
                    <a:pt x="61" y="60"/>
                    <a:pt x="61" y="60"/>
                  </a:cubicBezTo>
                  <a:cubicBezTo>
                    <a:pt x="61" y="59"/>
                    <a:pt x="61" y="59"/>
                    <a:pt x="61" y="59"/>
                  </a:cubicBezTo>
                  <a:close/>
                  <a:moveTo>
                    <a:pt x="61" y="59"/>
                  </a:moveTo>
                  <a:cubicBezTo>
                    <a:pt x="61" y="60"/>
                    <a:pt x="61" y="60"/>
                    <a:pt x="61" y="60"/>
                  </a:cubicBezTo>
                  <a:cubicBezTo>
                    <a:pt x="61" y="59"/>
                    <a:pt x="61" y="59"/>
                    <a:pt x="61" y="59"/>
                  </a:cubicBezTo>
                  <a:close/>
                  <a:moveTo>
                    <a:pt x="65" y="57"/>
                  </a:moveTo>
                  <a:cubicBezTo>
                    <a:pt x="69" y="55"/>
                    <a:pt x="74" y="54"/>
                    <a:pt x="79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5" y="55"/>
                    <a:pt x="70" y="57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57"/>
                    <a:pt x="65" y="57"/>
                    <a:pt x="65" y="57"/>
                  </a:cubicBezTo>
                  <a:close/>
                  <a:moveTo>
                    <a:pt x="142" y="56"/>
                  </a:moveTo>
                  <a:cubicBezTo>
                    <a:pt x="141" y="57"/>
                    <a:pt x="141" y="57"/>
                    <a:pt x="141" y="57"/>
                  </a:cubicBezTo>
                  <a:cubicBezTo>
                    <a:pt x="142" y="56"/>
                    <a:pt x="142" y="56"/>
                    <a:pt x="142" y="56"/>
                  </a:cubicBezTo>
                  <a:close/>
                  <a:moveTo>
                    <a:pt x="142" y="56"/>
                  </a:moveTo>
                  <a:cubicBezTo>
                    <a:pt x="141" y="57"/>
                    <a:pt x="141" y="57"/>
                    <a:pt x="141" y="57"/>
                  </a:cubicBezTo>
                  <a:cubicBezTo>
                    <a:pt x="142" y="56"/>
                    <a:pt x="142" y="56"/>
                    <a:pt x="142" y="56"/>
                  </a:cubicBezTo>
                  <a:close/>
                  <a:moveTo>
                    <a:pt x="186" y="5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186" y="54"/>
                    <a:pt x="186" y="54"/>
                    <a:pt x="186" y="54"/>
                  </a:cubicBezTo>
                  <a:close/>
                  <a:moveTo>
                    <a:pt x="186" y="5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186" y="54"/>
                    <a:pt x="186" y="54"/>
                    <a:pt x="186" y="54"/>
                  </a:cubicBezTo>
                  <a:close/>
                  <a:moveTo>
                    <a:pt x="79" y="54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4"/>
                    <a:pt x="79" y="54"/>
                    <a:pt x="79" y="54"/>
                  </a:cubicBezTo>
                  <a:close/>
                  <a:moveTo>
                    <a:pt x="129" y="41"/>
                  </a:moveTo>
                  <a:cubicBezTo>
                    <a:pt x="131" y="40"/>
                    <a:pt x="131" y="40"/>
                    <a:pt x="131" y="40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29" y="41"/>
                    <a:pt x="129" y="41"/>
                    <a:pt x="129" y="41"/>
                  </a:cubicBezTo>
                  <a:close/>
                  <a:moveTo>
                    <a:pt x="189" y="52"/>
                  </a:moveTo>
                  <a:cubicBezTo>
                    <a:pt x="201" y="43"/>
                    <a:pt x="201" y="43"/>
                    <a:pt x="201" y="43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2" y="47"/>
                    <a:pt x="202" y="47"/>
                    <a:pt x="202" y="47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190" y="53"/>
                    <a:pt x="190" y="53"/>
                    <a:pt x="190" y="53"/>
                  </a:cubicBezTo>
                  <a:cubicBezTo>
                    <a:pt x="189" y="52"/>
                    <a:pt x="189" y="52"/>
                    <a:pt x="189" y="52"/>
                  </a:cubicBezTo>
                  <a:close/>
                  <a:moveTo>
                    <a:pt x="83" y="51"/>
                  </a:moveTo>
                  <a:cubicBezTo>
                    <a:pt x="88" y="50"/>
                    <a:pt x="92" y="48"/>
                    <a:pt x="97" y="47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3" y="50"/>
                    <a:pt x="88" y="51"/>
                    <a:pt x="83" y="52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83" y="51"/>
                    <a:pt x="83" y="51"/>
                    <a:pt x="83" y="51"/>
                  </a:cubicBezTo>
                  <a:close/>
                  <a:moveTo>
                    <a:pt x="217" y="49"/>
                  </a:moveTo>
                  <a:cubicBezTo>
                    <a:pt x="215" y="49"/>
                    <a:pt x="215" y="49"/>
                    <a:pt x="215" y="49"/>
                  </a:cubicBezTo>
                  <a:cubicBezTo>
                    <a:pt x="217" y="49"/>
                    <a:pt x="217" y="49"/>
                    <a:pt x="217" y="49"/>
                  </a:cubicBezTo>
                  <a:close/>
                  <a:moveTo>
                    <a:pt x="217" y="49"/>
                  </a:moveTo>
                  <a:cubicBezTo>
                    <a:pt x="215" y="49"/>
                    <a:pt x="215" y="49"/>
                    <a:pt x="215" y="49"/>
                  </a:cubicBezTo>
                  <a:cubicBezTo>
                    <a:pt x="217" y="49"/>
                    <a:pt x="217" y="49"/>
                    <a:pt x="217" y="49"/>
                  </a:cubicBezTo>
                  <a:close/>
                  <a:moveTo>
                    <a:pt x="97" y="47"/>
                  </a:moveTo>
                  <a:cubicBezTo>
                    <a:pt x="98" y="49"/>
                    <a:pt x="98" y="49"/>
                    <a:pt x="98" y="49"/>
                  </a:cubicBezTo>
                  <a:cubicBezTo>
                    <a:pt x="97" y="47"/>
                    <a:pt x="97" y="47"/>
                    <a:pt x="97" y="47"/>
                  </a:cubicBezTo>
                  <a:close/>
                  <a:moveTo>
                    <a:pt x="97" y="47"/>
                  </a:moveTo>
                  <a:cubicBezTo>
                    <a:pt x="98" y="49"/>
                    <a:pt x="98" y="49"/>
                    <a:pt x="98" y="49"/>
                  </a:cubicBezTo>
                  <a:cubicBezTo>
                    <a:pt x="97" y="47"/>
                    <a:pt x="97" y="47"/>
                    <a:pt x="97" y="47"/>
                  </a:cubicBezTo>
                  <a:close/>
                  <a:moveTo>
                    <a:pt x="102" y="46"/>
                  </a:moveTo>
                  <a:cubicBezTo>
                    <a:pt x="107" y="46"/>
                    <a:pt x="111" y="45"/>
                    <a:pt x="116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2" y="47"/>
                    <a:pt x="107" y="47"/>
                    <a:pt x="102" y="48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6"/>
                    <a:pt x="102" y="46"/>
                    <a:pt x="102" y="46"/>
                  </a:cubicBezTo>
                  <a:close/>
                  <a:moveTo>
                    <a:pt x="116" y="47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lose/>
                  <a:moveTo>
                    <a:pt x="208" y="32"/>
                  </a:moveTo>
                  <a:cubicBezTo>
                    <a:pt x="210" y="31"/>
                    <a:pt x="210" y="31"/>
                    <a:pt x="210" y="31"/>
                  </a:cubicBezTo>
                  <a:cubicBezTo>
                    <a:pt x="215" y="45"/>
                    <a:pt x="215" y="45"/>
                    <a:pt x="215" y="45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08" y="32"/>
                    <a:pt x="208" y="32"/>
                    <a:pt x="208" y="32"/>
                  </a:cubicBezTo>
                  <a:close/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lose/>
                  <a:moveTo>
                    <a:pt x="0" y="40"/>
                  </a:moveTo>
                  <a:cubicBezTo>
                    <a:pt x="4" y="39"/>
                    <a:pt x="9" y="38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9" y="39"/>
                    <a:pt x="4" y="40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0"/>
                    <a:pt x="0" y="40"/>
                    <a:pt x="0" y="40"/>
                  </a:cubicBezTo>
                  <a:close/>
                  <a:moveTo>
                    <a:pt x="131" y="40"/>
                  </a:moveTo>
                  <a:cubicBezTo>
                    <a:pt x="129" y="41"/>
                    <a:pt x="129" y="41"/>
                    <a:pt x="129" y="41"/>
                  </a:cubicBezTo>
                  <a:cubicBezTo>
                    <a:pt x="131" y="40"/>
                    <a:pt x="131" y="40"/>
                    <a:pt x="131" y="40"/>
                  </a:cubicBezTo>
                  <a:close/>
                  <a:moveTo>
                    <a:pt x="131" y="40"/>
                  </a:moveTo>
                  <a:cubicBezTo>
                    <a:pt x="129" y="41"/>
                    <a:pt x="129" y="41"/>
                    <a:pt x="129" y="41"/>
                  </a:cubicBezTo>
                  <a:cubicBezTo>
                    <a:pt x="131" y="40"/>
                    <a:pt x="131" y="40"/>
                    <a:pt x="131" y="40"/>
                  </a:cubicBezTo>
                  <a:close/>
                  <a:moveTo>
                    <a:pt x="126" y="37"/>
                  </a:moveTo>
                  <a:cubicBezTo>
                    <a:pt x="124" y="34"/>
                    <a:pt x="124" y="34"/>
                    <a:pt x="124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19" y="34"/>
                    <a:pt x="117" y="34"/>
                    <a:pt x="114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33"/>
                    <a:pt x="120" y="33"/>
                    <a:pt x="122" y="3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6" y="37"/>
                    <a:pt x="126" y="37"/>
                    <a:pt x="126" y="37"/>
                  </a:cubicBezTo>
                  <a:close/>
                  <a:moveTo>
                    <a:pt x="19" y="37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3" y="35"/>
                    <a:pt x="28" y="35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28" y="36"/>
                    <a:pt x="23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lose/>
                  <a:moveTo>
                    <a:pt x="19" y="37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lose/>
                  <a:moveTo>
                    <a:pt x="38" y="34"/>
                  </a:moveTo>
                  <a:cubicBezTo>
                    <a:pt x="43" y="33"/>
                    <a:pt x="47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48" y="35"/>
                    <a:pt x="43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lose/>
                  <a:moveTo>
                    <a:pt x="57" y="33"/>
                  </a:moveTo>
                  <a:cubicBezTo>
                    <a:pt x="62" y="33"/>
                    <a:pt x="67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67" y="34"/>
                    <a:pt x="62" y="34"/>
                    <a:pt x="57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114" y="34"/>
                  </a:move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34"/>
                    <a:pt x="114" y="34"/>
                    <a:pt x="114" y="34"/>
                  </a:cubicBezTo>
                  <a:close/>
                  <a:moveTo>
                    <a:pt x="95" y="34"/>
                  </a:moveTo>
                  <a:cubicBezTo>
                    <a:pt x="95" y="32"/>
                    <a:pt x="95" y="32"/>
                    <a:pt x="95" y="32"/>
                  </a:cubicBezTo>
                  <a:cubicBezTo>
                    <a:pt x="101" y="32"/>
                    <a:pt x="105" y="32"/>
                    <a:pt x="110" y="32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5" y="34"/>
                    <a:pt x="100" y="34"/>
                    <a:pt x="95" y="34"/>
                  </a:cubicBezTo>
                  <a:close/>
                  <a:moveTo>
                    <a:pt x="76" y="34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80" y="32"/>
                    <a:pt x="83" y="32"/>
                    <a:pt x="87" y="32"/>
                  </a:cubicBezTo>
                  <a:cubicBezTo>
                    <a:pt x="87" y="32"/>
                    <a:pt x="87" y="32"/>
                    <a:pt x="87" y="32"/>
                  </a:cubicBezTo>
                  <a:cubicBezTo>
                    <a:pt x="88" y="32"/>
                    <a:pt x="89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9" y="34"/>
                    <a:pt x="88" y="34"/>
                    <a:pt x="87" y="34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83" y="34"/>
                    <a:pt x="80" y="34"/>
                    <a:pt x="76" y="34"/>
                  </a:cubicBezTo>
                  <a:cubicBezTo>
                    <a:pt x="76" y="34"/>
                    <a:pt x="76" y="34"/>
                    <a:pt x="76" y="34"/>
                  </a:cubicBezTo>
                  <a:close/>
                  <a:moveTo>
                    <a:pt x="76" y="34"/>
                  </a:move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4"/>
                    <a:pt x="76" y="34"/>
                    <a:pt x="76" y="34"/>
                  </a:cubicBezTo>
                  <a:close/>
                  <a:moveTo>
                    <a:pt x="95" y="32"/>
                  </a:moveTo>
                  <a:cubicBezTo>
                    <a:pt x="95" y="34"/>
                    <a:pt x="95" y="34"/>
                    <a:pt x="95" y="34"/>
                  </a:cubicBezTo>
                  <a:cubicBezTo>
                    <a:pt x="95" y="32"/>
                    <a:pt x="95" y="32"/>
                    <a:pt x="95" y="32"/>
                  </a:cubicBezTo>
                  <a:close/>
                  <a:moveTo>
                    <a:pt x="95" y="32"/>
                  </a:moveTo>
                  <a:cubicBezTo>
                    <a:pt x="95" y="34"/>
                    <a:pt x="95" y="34"/>
                    <a:pt x="95" y="34"/>
                  </a:cubicBezTo>
                  <a:cubicBezTo>
                    <a:pt x="95" y="32"/>
                    <a:pt x="95" y="32"/>
                    <a:pt x="95" y="32"/>
                  </a:cubicBezTo>
                  <a:close/>
                  <a:moveTo>
                    <a:pt x="210" y="31"/>
                  </a:moveTo>
                  <a:cubicBezTo>
                    <a:pt x="208" y="32"/>
                    <a:pt x="208" y="32"/>
                    <a:pt x="208" y="32"/>
                  </a:cubicBezTo>
                  <a:cubicBezTo>
                    <a:pt x="210" y="31"/>
                    <a:pt x="210" y="31"/>
                    <a:pt x="210" y="31"/>
                  </a:cubicBezTo>
                  <a:close/>
                  <a:moveTo>
                    <a:pt x="210" y="31"/>
                  </a:moveTo>
                  <a:cubicBezTo>
                    <a:pt x="208" y="32"/>
                    <a:pt x="208" y="32"/>
                    <a:pt x="208" y="32"/>
                  </a:cubicBezTo>
                  <a:cubicBezTo>
                    <a:pt x="210" y="31"/>
                    <a:pt x="210" y="31"/>
                    <a:pt x="210" y="31"/>
                  </a:cubicBezTo>
                  <a:close/>
                  <a:moveTo>
                    <a:pt x="189" y="15"/>
                  </a:moveTo>
                  <a:cubicBezTo>
                    <a:pt x="191" y="15"/>
                    <a:pt x="191" y="15"/>
                    <a:pt x="191" y="15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201" y="14"/>
                  </a:moveTo>
                  <a:cubicBezTo>
                    <a:pt x="202" y="13"/>
                    <a:pt x="202" y="13"/>
                    <a:pt x="202" y="13"/>
                  </a:cubicBezTo>
                  <a:cubicBezTo>
                    <a:pt x="208" y="27"/>
                    <a:pt x="208" y="27"/>
                    <a:pt x="208" y="27"/>
                  </a:cubicBezTo>
                  <a:cubicBezTo>
                    <a:pt x="206" y="28"/>
                    <a:pt x="206" y="28"/>
                    <a:pt x="206" y="28"/>
                  </a:cubicBezTo>
                  <a:cubicBezTo>
                    <a:pt x="201" y="14"/>
                    <a:pt x="201" y="14"/>
                    <a:pt x="201" y="14"/>
                  </a:cubicBezTo>
                  <a:close/>
                  <a:moveTo>
                    <a:pt x="202" y="13"/>
                  </a:moveTo>
                  <a:cubicBezTo>
                    <a:pt x="201" y="14"/>
                    <a:pt x="201" y="14"/>
                    <a:pt x="201" y="14"/>
                  </a:cubicBezTo>
                  <a:cubicBezTo>
                    <a:pt x="202" y="13"/>
                    <a:pt x="202" y="13"/>
                    <a:pt x="202" y="13"/>
                  </a:cubicBezTo>
                  <a:close/>
                  <a:moveTo>
                    <a:pt x="202" y="13"/>
                  </a:moveTo>
                  <a:cubicBezTo>
                    <a:pt x="201" y="14"/>
                    <a:pt x="201" y="14"/>
                    <a:pt x="201" y="14"/>
                  </a:cubicBezTo>
                  <a:cubicBezTo>
                    <a:pt x="202" y="13"/>
                    <a:pt x="202" y="13"/>
                    <a:pt x="202" y="13"/>
                  </a:cubicBezTo>
                  <a:close/>
                  <a:moveTo>
                    <a:pt x="187" y="9"/>
                  </a:moveTo>
                  <a:cubicBezTo>
                    <a:pt x="186" y="8"/>
                    <a:pt x="186" y="7"/>
                    <a:pt x="186" y="6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6" y="4"/>
                    <a:pt x="188" y="1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1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5" y="0"/>
                    <a:pt x="197" y="1"/>
                    <a:pt x="198" y="4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201" y="9"/>
                    <a:pt x="201" y="9"/>
                    <a:pt x="201" y="9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2"/>
                    <a:pt x="194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1" y="1"/>
                    <a:pt x="191" y="2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89" y="2"/>
                    <a:pt x="188" y="4"/>
                    <a:pt x="188" y="6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8" y="7"/>
                    <a:pt x="188" y="7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9" y="10"/>
                    <a:pt x="189" y="10"/>
                    <a:pt x="189" y="10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9" y="10"/>
                    <a:pt x="189" y="10"/>
                    <a:pt x="189" y="10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9" y="10"/>
                    <a:pt x="189" y="10"/>
                    <a:pt x="189" y="10"/>
                  </a:cubicBezTo>
                  <a:cubicBezTo>
                    <a:pt x="188" y="11"/>
                    <a:pt x="188" y="11"/>
                    <a:pt x="188" y="11"/>
                  </a:cubicBezTo>
                  <a:cubicBezTo>
                    <a:pt x="187" y="9"/>
                    <a:pt x="187" y="9"/>
                    <a:pt x="187" y="9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90" name="íŝļ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3EE581D-8757-477E-9BB3-FE0A22FE3928}"/>
                </a:ext>
              </a:extLst>
            </p:cNvPr>
            <p:cNvSpPr/>
            <p:nvPr/>
          </p:nvSpPr>
          <p:spPr bwMode="auto">
            <a:xfrm flipH="1">
              <a:off x="6236857" y="2798164"/>
              <a:ext cx="973985" cy="1129660"/>
            </a:xfrm>
            <a:custGeom>
              <a:avLst/>
              <a:gdLst>
                <a:gd name="T0" fmla="*/ 63 w 304"/>
                <a:gd name="T1" fmla="*/ 350 h 352"/>
                <a:gd name="T2" fmla="*/ 87 w 304"/>
                <a:gd name="T3" fmla="*/ 351 h 352"/>
                <a:gd name="T4" fmla="*/ 144 w 304"/>
                <a:gd name="T5" fmla="*/ 349 h 352"/>
                <a:gd name="T6" fmla="*/ 197 w 304"/>
                <a:gd name="T7" fmla="*/ 350 h 352"/>
                <a:gd name="T8" fmla="*/ 203 w 304"/>
                <a:gd name="T9" fmla="*/ 350 h 352"/>
                <a:gd name="T10" fmla="*/ 26 w 304"/>
                <a:gd name="T11" fmla="*/ 348 h 352"/>
                <a:gd name="T12" fmla="*/ 14 w 304"/>
                <a:gd name="T13" fmla="*/ 332 h 352"/>
                <a:gd name="T14" fmla="*/ 3 w 304"/>
                <a:gd name="T15" fmla="*/ 317 h 352"/>
                <a:gd name="T16" fmla="*/ 215 w 304"/>
                <a:gd name="T17" fmla="*/ 314 h 352"/>
                <a:gd name="T18" fmla="*/ 216 w 304"/>
                <a:gd name="T19" fmla="*/ 314 h 352"/>
                <a:gd name="T20" fmla="*/ 0 w 304"/>
                <a:gd name="T21" fmla="*/ 305 h 352"/>
                <a:gd name="T22" fmla="*/ 169 w 304"/>
                <a:gd name="T23" fmla="*/ 300 h 352"/>
                <a:gd name="T24" fmla="*/ 159 w 304"/>
                <a:gd name="T25" fmla="*/ 301 h 352"/>
                <a:gd name="T26" fmla="*/ 2 w 304"/>
                <a:gd name="T27" fmla="*/ 298 h 352"/>
                <a:gd name="T28" fmla="*/ 167 w 304"/>
                <a:gd name="T29" fmla="*/ 281 h 352"/>
                <a:gd name="T30" fmla="*/ 166 w 304"/>
                <a:gd name="T31" fmla="*/ 281 h 352"/>
                <a:gd name="T32" fmla="*/ 142 w 304"/>
                <a:gd name="T33" fmla="*/ 293 h 352"/>
                <a:gd name="T34" fmla="*/ 124 w 304"/>
                <a:gd name="T35" fmla="*/ 285 h 352"/>
                <a:gd name="T36" fmla="*/ 32 w 304"/>
                <a:gd name="T37" fmla="*/ 274 h 352"/>
                <a:gd name="T38" fmla="*/ 229 w 304"/>
                <a:gd name="T39" fmla="*/ 278 h 352"/>
                <a:gd name="T40" fmla="*/ 107 w 304"/>
                <a:gd name="T41" fmla="*/ 276 h 352"/>
                <a:gd name="T42" fmla="*/ 32 w 304"/>
                <a:gd name="T43" fmla="*/ 276 h 352"/>
                <a:gd name="T44" fmla="*/ 89 w 304"/>
                <a:gd name="T45" fmla="*/ 271 h 352"/>
                <a:gd name="T46" fmla="*/ 50 w 304"/>
                <a:gd name="T47" fmla="*/ 269 h 352"/>
                <a:gd name="T48" fmla="*/ 64 w 304"/>
                <a:gd name="T49" fmla="*/ 270 h 352"/>
                <a:gd name="T50" fmla="*/ 159 w 304"/>
                <a:gd name="T51" fmla="*/ 263 h 352"/>
                <a:gd name="T52" fmla="*/ 237 w 304"/>
                <a:gd name="T53" fmla="*/ 260 h 352"/>
                <a:gd name="T54" fmla="*/ 237 w 304"/>
                <a:gd name="T55" fmla="*/ 260 h 352"/>
                <a:gd name="T56" fmla="*/ 157 w 304"/>
                <a:gd name="T57" fmla="*/ 244 h 352"/>
                <a:gd name="T58" fmla="*/ 245 w 304"/>
                <a:gd name="T59" fmla="*/ 243 h 352"/>
                <a:gd name="T60" fmla="*/ 157 w 304"/>
                <a:gd name="T61" fmla="*/ 240 h 352"/>
                <a:gd name="T62" fmla="*/ 252 w 304"/>
                <a:gd name="T63" fmla="*/ 225 h 352"/>
                <a:gd name="T64" fmla="*/ 176 w 304"/>
                <a:gd name="T65" fmla="*/ 212 h 352"/>
                <a:gd name="T66" fmla="*/ 265 w 304"/>
                <a:gd name="T67" fmla="*/ 194 h 352"/>
                <a:gd name="T68" fmla="*/ 187 w 304"/>
                <a:gd name="T69" fmla="*/ 196 h 352"/>
                <a:gd name="T70" fmla="*/ 268 w 304"/>
                <a:gd name="T71" fmla="*/ 190 h 352"/>
                <a:gd name="T72" fmla="*/ 214 w 304"/>
                <a:gd name="T73" fmla="*/ 169 h 352"/>
                <a:gd name="T74" fmla="*/ 275 w 304"/>
                <a:gd name="T75" fmla="*/ 173 h 352"/>
                <a:gd name="T76" fmla="*/ 276 w 304"/>
                <a:gd name="T77" fmla="*/ 173 h 352"/>
                <a:gd name="T78" fmla="*/ 275 w 304"/>
                <a:gd name="T79" fmla="*/ 173 h 352"/>
                <a:gd name="T80" fmla="*/ 227 w 304"/>
                <a:gd name="T81" fmla="*/ 155 h 352"/>
                <a:gd name="T82" fmla="*/ 284 w 304"/>
                <a:gd name="T83" fmla="*/ 156 h 352"/>
                <a:gd name="T84" fmla="*/ 283 w 304"/>
                <a:gd name="T85" fmla="*/ 155 h 352"/>
                <a:gd name="T86" fmla="*/ 230 w 304"/>
                <a:gd name="T87" fmla="*/ 152 h 352"/>
                <a:gd name="T88" fmla="*/ 240 w 304"/>
                <a:gd name="T89" fmla="*/ 141 h 352"/>
                <a:gd name="T90" fmla="*/ 290 w 304"/>
                <a:gd name="T91" fmla="*/ 137 h 352"/>
                <a:gd name="T92" fmla="*/ 252 w 304"/>
                <a:gd name="T93" fmla="*/ 126 h 352"/>
                <a:gd name="T94" fmla="*/ 297 w 304"/>
                <a:gd name="T95" fmla="*/ 119 h 352"/>
                <a:gd name="T96" fmla="*/ 265 w 304"/>
                <a:gd name="T97" fmla="*/ 91 h 352"/>
                <a:gd name="T98" fmla="*/ 301 w 304"/>
                <a:gd name="T99" fmla="*/ 100 h 352"/>
                <a:gd name="T100" fmla="*/ 262 w 304"/>
                <a:gd name="T101" fmla="*/ 72 h 352"/>
                <a:gd name="T102" fmla="*/ 303 w 304"/>
                <a:gd name="T103" fmla="*/ 81 h 352"/>
                <a:gd name="T104" fmla="*/ 262 w 304"/>
                <a:gd name="T105" fmla="*/ 68 h 352"/>
                <a:gd name="T106" fmla="*/ 303 w 304"/>
                <a:gd name="T107" fmla="*/ 62 h 352"/>
                <a:gd name="T108" fmla="*/ 260 w 304"/>
                <a:gd name="T109" fmla="*/ 53 h 352"/>
                <a:gd name="T110" fmla="*/ 260 w 304"/>
                <a:gd name="T111" fmla="*/ 48 h 352"/>
                <a:gd name="T112" fmla="*/ 302 w 304"/>
                <a:gd name="T113" fmla="*/ 43 h 352"/>
                <a:gd name="T114" fmla="*/ 263 w 304"/>
                <a:gd name="T115" fmla="*/ 18 h 352"/>
                <a:gd name="T116" fmla="*/ 297 w 304"/>
                <a:gd name="T117" fmla="*/ 10 h 352"/>
                <a:gd name="T118" fmla="*/ 300 w 304"/>
                <a:gd name="T119" fmla="*/ 24 h 352"/>
                <a:gd name="T120" fmla="*/ 301 w 304"/>
                <a:gd name="T121" fmla="*/ 24 h 352"/>
                <a:gd name="T122" fmla="*/ 267 w 304"/>
                <a:gd name="T123" fmla="*/ 11 h 352"/>
                <a:gd name="T124" fmla="*/ 296 w 304"/>
                <a:gd name="T125" fmla="*/ 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4" h="352">
                  <a:moveTo>
                    <a:pt x="29" y="352"/>
                  </a:moveTo>
                  <a:cubicBezTo>
                    <a:pt x="28" y="350"/>
                    <a:pt x="27" y="349"/>
                    <a:pt x="26" y="348"/>
                  </a:cubicBezTo>
                  <a:cubicBezTo>
                    <a:pt x="26" y="348"/>
                    <a:pt x="26" y="348"/>
                    <a:pt x="26" y="348"/>
                  </a:cubicBezTo>
                  <a:cubicBezTo>
                    <a:pt x="27" y="347"/>
                    <a:pt x="27" y="347"/>
                    <a:pt x="27" y="347"/>
                  </a:cubicBezTo>
                  <a:cubicBezTo>
                    <a:pt x="28" y="348"/>
                    <a:pt x="29" y="349"/>
                    <a:pt x="30" y="351"/>
                  </a:cubicBezTo>
                  <a:cubicBezTo>
                    <a:pt x="30" y="351"/>
                    <a:pt x="30" y="351"/>
                    <a:pt x="30" y="351"/>
                  </a:cubicBezTo>
                  <a:cubicBezTo>
                    <a:pt x="44" y="350"/>
                    <a:pt x="44" y="350"/>
                    <a:pt x="44" y="350"/>
                  </a:cubicBezTo>
                  <a:cubicBezTo>
                    <a:pt x="44" y="352"/>
                    <a:pt x="44" y="352"/>
                    <a:pt x="44" y="352"/>
                  </a:cubicBezTo>
                  <a:cubicBezTo>
                    <a:pt x="29" y="352"/>
                    <a:pt x="29" y="352"/>
                    <a:pt x="29" y="352"/>
                  </a:cubicBezTo>
                  <a:cubicBezTo>
                    <a:pt x="29" y="352"/>
                    <a:pt x="29" y="352"/>
                    <a:pt x="29" y="352"/>
                  </a:cubicBezTo>
                  <a:close/>
                  <a:moveTo>
                    <a:pt x="48" y="350"/>
                  </a:moveTo>
                  <a:cubicBezTo>
                    <a:pt x="63" y="350"/>
                    <a:pt x="63" y="350"/>
                    <a:pt x="63" y="350"/>
                  </a:cubicBezTo>
                  <a:cubicBezTo>
                    <a:pt x="63" y="352"/>
                    <a:pt x="63" y="352"/>
                    <a:pt x="63" y="352"/>
                  </a:cubicBezTo>
                  <a:cubicBezTo>
                    <a:pt x="49" y="352"/>
                    <a:pt x="49" y="352"/>
                    <a:pt x="49" y="352"/>
                  </a:cubicBezTo>
                  <a:cubicBezTo>
                    <a:pt x="48" y="350"/>
                    <a:pt x="48" y="350"/>
                    <a:pt x="48" y="350"/>
                  </a:cubicBezTo>
                  <a:close/>
                  <a:moveTo>
                    <a:pt x="68" y="350"/>
                  </a:moveTo>
                  <a:cubicBezTo>
                    <a:pt x="82" y="350"/>
                    <a:pt x="82" y="350"/>
                    <a:pt x="82" y="350"/>
                  </a:cubicBezTo>
                  <a:cubicBezTo>
                    <a:pt x="82" y="351"/>
                    <a:pt x="82" y="351"/>
                    <a:pt x="82" y="351"/>
                  </a:cubicBezTo>
                  <a:cubicBezTo>
                    <a:pt x="68" y="352"/>
                    <a:pt x="68" y="352"/>
                    <a:pt x="68" y="352"/>
                  </a:cubicBezTo>
                  <a:cubicBezTo>
                    <a:pt x="68" y="350"/>
                    <a:pt x="68" y="350"/>
                    <a:pt x="68" y="350"/>
                  </a:cubicBezTo>
                  <a:close/>
                  <a:moveTo>
                    <a:pt x="87" y="350"/>
                  </a:moveTo>
                  <a:cubicBezTo>
                    <a:pt x="102" y="350"/>
                    <a:pt x="102" y="350"/>
                    <a:pt x="102" y="350"/>
                  </a:cubicBezTo>
                  <a:cubicBezTo>
                    <a:pt x="102" y="351"/>
                    <a:pt x="102" y="351"/>
                    <a:pt x="102" y="351"/>
                  </a:cubicBezTo>
                  <a:cubicBezTo>
                    <a:pt x="87" y="351"/>
                    <a:pt x="87" y="351"/>
                    <a:pt x="87" y="351"/>
                  </a:cubicBezTo>
                  <a:cubicBezTo>
                    <a:pt x="87" y="350"/>
                    <a:pt x="87" y="350"/>
                    <a:pt x="87" y="350"/>
                  </a:cubicBezTo>
                  <a:close/>
                  <a:moveTo>
                    <a:pt x="106" y="350"/>
                  </a:moveTo>
                  <a:cubicBezTo>
                    <a:pt x="121" y="349"/>
                    <a:pt x="121" y="349"/>
                    <a:pt x="121" y="349"/>
                  </a:cubicBezTo>
                  <a:cubicBezTo>
                    <a:pt x="121" y="351"/>
                    <a:pt x="121" y="351"/>
                    <a:pt x="121" y="351"/>
                  </a:cubicBezTo>
                  <a:cubicBezTo>
                    <a:pt x="106" y="351"/>
                    <a:pt x="106" y="351"/>
                    <a:pt x="106" y="351"/>
                  </a:cubicBezTo>
                  <a:cubicBezTo>
                    <a:pt x="106" y="350"/>
                    <a:pt x="106" y="350"/>
                    <a:pt x="106" y="350"/>
                  </a:cubicBezTo>
                  <a:close/>
                  <a:moveTo>
                    <a:pt x="125" y="349"/>
                  </a:moveTo>
                  <a:cubicBezTo>
                    <a:pt x="140" y="349"/>
                    <a:pt x="140" y="349"/>
                    <a:pt x="140" y="349"/>
                  </a:cubicBezTo>
                  <a:cubicBezTo>
                    <a:pt x="140" y="351"/>
                    <a:pt x="140" y="351"/>
                    <a:pt x="140" y="351"/>
                  </a:cubicBezTo>
                  <a:cubicBezTo>
                    <a:pt x="125" y="351"/>
                    <a:pt x="125" y="351"/>
                    <a:pt x="125" y="351"/>
                  </a:cubicBezTo>
                  <a:cubicBezTo>
                    <a:pt x="125" y="349"/>
                    <a:pt x="125" y="349"/>
                    <a:pt x="125" y="349"/>
                  </a:cubicBezTo>
                  <a:close/>
                  <a:moveTo>
                    <a:pt x="144" y="349"/>
                  </a:moveTo>
                  <a:cubicBezTo>
                    <a:pt x="159" y="349"/>
                    <a:pt x="159" y="349"/>
                    <a:pt x="159" y="349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144" y="349"/>
                    <a:pt x="144" y="349"/>
                    <a:pt x="144" y="349"/>
                  </a:cubicBezTo>
                  <a:close/>
                  <a:moveTo>
                    <a:pt x="163" y="349"/>
                  </a:moveTo>
                  <a:cubicBezTo>
                    <a:pt x="178" y="349"/>
                    <a:pt x="178" y="349"/>
                    <a:pt x="178" y="349"/>
                  </a:cubicBezTo>
                  <a:cubicBezTo>
                    <a:pt x="178" y="350"/>
                    <a:pt x="178" y="350"/>
                    <a:pt x="178" y="350"/>
                  </a:cubicBezTo>
                  <a:cubicBezTo>
                    <a:pt x="163" y="350"/>
                    <a:pt x="163" y="350"/>
                    <a:pt x="163" y="350"/>
                  </a:cubicBezTo>
                  <a:cubicBezTo>
                    <a:pt x="163" y="349"/>
                    <a:pt x="163" y="349"/>
                    <a:pt x="163" y="349"/>
                  </a:cubicBezTo>
                  <a:close/>
                  <a:moveTo>
                    <a:pt x="183" y="349"/>
                  </a:moveTo>
                  <a:cubicBezTo>
                    <a:pt x="197" y="349"/>
                    <a:pt x="197" y="349"/>
                    <a:pt x="197" y="349"/>
                  </a:cubicBezTo>
                  <a:cubicBezTo>
                    <a:pt x="197" y="350"/>
                    <a:pt x="197" y="350"/>
                    <a:pt x="197" y="350"/>
                  </a:cubicBezTo>
                  <a:cubicBezTo>
                    <a:pt x="183" y="350"/>
                    <a:pt x="183" y="350"/>
                    <a:pt x="183" y="350"/>
                  </a:cubicBezTo>
                  <a:cubicBezTo>
                    <a:pt x="183" y="349"/>
                    <a:pt x="183" y="349"/>
                    <a:pt x="183" y="349"/>
                  </a:cubicBezTo>
                  <a:close/>
                  <a:moveTo>
                    <a:pt x="202" y="350"/>
                  </a:moveTo>
                  <a:cubicBezTo>
                    <a:pt x="202" y="350"/>
                    <a:pt x="202" y="350"/>
                    <a:pt x="202" y="350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2" y="350"/>
                    <a:pt x="202" y="350"/>
                    <a:pt x="202" y="350"/>
                  </a:cubicBezTo>
                  <a:close/>
                  <a:moveTo>
                    <a:pt x="202" y="349"/>
                  </a:moveTo>
                  <a:cubicBezTo>
                    <a:pt x="202" y="349"/>
                    <a:pt x="202" y="349"/>
                    <a:pt x="202" y="349"/>
                  </a:cubicBezTo>
                  <a:cubicBezTo>
                    <a:pt x="203" y="345"/>
                    <a:pt x="205" y="340"/>
                    <a:pt x="207" y="336"/>
                  </a:cubicBezTo>
                  <a:cubicBezTo>
                    <a:pt x="207" y="336"/>
                    <a:pt x="207" y="336"/>
                    <a:pt x="207" y="336"/>
                  </a:cubicBezTo>
                  <a:cubicBezTo>
                    <a:pt x="208" y="336"/>
                    <a:pt x="208" y="336"/>
                    <a:pt x="208" y="336"/>
                  </a:cubicBezTo>
                  <a:cubicBezTo>
                    <a:pt x="206" y="341"/>
                    <a:pt x="205" y="345"/>
                    <a:pt x="203" y="350"/>
                  </a:cubicBezTo>
                  <a:cubicBezTo>
                    <a:pt x="203" y="350"/>
                    <a:pt x="203" y="350"/>
                    <a:pt x="203" y="350"/>
                  </a:cubicBezTo>
                  <a:cubicBezTo>
                    <a:pt x="203" y="350"/>
                    <a:pt x="203" y="350"/>
                    <a:pt x="203" y="350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2" y="349"/>
                    <a:pt x="202" y="349"/>
                    <a:pt x="202" y="349"/>
                  </a:cubicBezTo>
                  <a:cubicBezTo>
                    <a:pt x="202" y="349"/>
                    <a:pt x="202" y="349"/>
                    <a:pt x="202" y="349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2" y="349"/>
                    <a:pt x="202" y="349"/>
                    <a:pt x="202" y="349"/>
                  </a:cubicBezTo>
                  <a:cubicBezTo>
                    <a:pt x="202" y="350"/>
                    <a:pt x="202" y="350"/>
                    <a:pt x="202" y="350"/>
                  </a:cubicBezTo>
                  <a:cubicBezTo>
                    <a:pt x="202" y="349"/>
                    <a:pt x="202" y="349"/>
                    <a:pt x="202" y="349"/>
                  </a:cubicBezTo>
                  <a:close/>
                  <a:moveTo>
                    <a:pt x="27" y="347"/>
                  </a:moveTo>
                  <a:cubicBezTo>
                    <a:pt x="26" y="348"/>
                    <a:pt x="26" y="348"/>
                    <a:pt x="26" y="348"/>
                  </a:cubicBezTo>
                  <a:cubicBezTo>
                    <a:pt x="27" y="347"/>
                    <a:pt x="27" y="347"/>
                    <a:pt x="27" y="347"/>
                  </a:cubicBezTo>
                  <a:close/>
                  <a:moveTo>
                    <a:pt x="27" y="347"/>
                  </a:moveTo>
                  <a:cubicBezTo>
                    <a:pt x="26" y="348"/>
                    <a:pt x="26" y="348"/>
                    <a:pt x="26" y="348"/>
                  </a:cubicBezTo>
                  <a:cubicBezTo>
                    <a:pt x="27" y="347"/>
                    <a:pt x="27" y="347"/>
                    <a:pt x="27" y="347"/>
                  </a:cubicBezTo>
                  <a:close/>
                  <a:moveTo>
                    <a:pt x="14" y="332"/>
                  </a:moveTo>
                  <a:cubicBezTo>
                    <a:pt x="16" y="332"/>
                    <a:pt x="16" y="332"/>
                    <a:pt x="16" y="332"/>
                  </a:cubicBezTo>
                  <a:cubicBezTo>
                    <a:pt x="19" y="335"/>
                    <a:pt x="22" y="339"/>
                    <a:pt x="25" y="343"/>
                  </a:cubicBezTo>
                  <a:cubicBezTo>
                    <a:pt x="25" y="343"/>
                    <a:pt x="25" y="343"/>
                    <a:pt x="25" y="343"/>
                  </a:cubicBezTo>
                  <a:cubicBezTo>
                    <a:pt x="23" y="344"/>
                    <a:pt x="23" y="344"/>
                    <a:pt x="23" y="344"/>
                  </a:cubicBezTo>
                  <a:cubicBezTo>
                    <a:pt x="20" y="340"/>
                    <a:pt x="17" y="336"/>
                    <a:pt x="14" y="332"/>
                  </a:cubicBezTo>
                  <a:close/>
                  <a:moveTo>
                    <a:pt x="16" y="332"/>
                  </a:moveTo>
                  <a:cubicBezTo>
                    <a:pt x="14" y="332"/>
                    <a:pt x="14" y="332"/>
                    <a:pt x="14" y="332"/>
                  </a:cubicBezTo>
                  <a:cubicBezTo>
                    <a:pt x="16" y="332"/>
                    <a:pt x="16" y="332"/>
                    <a:pt x="16" y="332"/>
                  </a:cubicBezTo>
                  <a:close/>
                  <a:moveTo>
                    <a:pt x="16" y="332"/>
                  </a:moveTo>
                  <a:cubicBezTo>
                    <a:pt x="14" y="332"/>
                    <a:pt x="14" y="332"/>
                    <a:pt x="14" y="332"/>
                  </a:cubicBezTo>
                  <a:cubicBezTo>
                    <a:pt x="16" y="332"/>
                    <a:pt x="16" y="332"/>
                    <a:pt x="16" y="332"/>
                  </a:cubicBezTo>
                  <a:close/>
                  <a:moveTo>
                    <a:pt x="208" y="332"/>
                  </a:moveTo>
                  <a:cubicBezTo>
                    <a:pt x="210" y="327"/>
                    <a:pt x="212" y="322"/>
                    <a:pt x="213" y="318"/>
                  </a:cubicBezTo>
                  <a:cubicBezTo>
                    <a:pt x="213" y="318"/>
                    <a:pt x="213" y="318"/>
                    <a:pt x="213" y="318"/>
                  </a:cubicBezTo>
                  <a:cubicBezTo>
                    <a:pt x="215" y="318"/>
                    <a:pt x="215" y="318"/>
                    <a:pt x="215" y="318"/>
                  </a:cubicBezTo>
                  <a:cubicBezTo>
                    <a:pt x="213" y="323"/>
                    <a:pt x="211" y="327"/>
                    <a:pt x="210" y="332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208" y="332"/>
                    <a:pt x="208" y="332"/>
                    <a:pt x="208" y="332"/>
                  </a:cubicBezTo>
                  <a:close/>
                  <a:moveTo>
                    <a:pt x="3" y="317"/>
                  </a:moveTo>
                  <a:cubicBezTo>
                    <a:pt x="5" y="316"/>
                    <a:pt x="5" y="316"/>
                    <a:pt x="5" y="316"/>
                  </a:cubicBezTo>
                  <a:cubicBezTo>
                    <a:pt x="7" y="320"/>
                    <a:pt x="10" y="324"/>
                    <a:pt x="13" y="328"/>
                  </a:cubicBezTo>
                  <a:cubicBezTo>
                    <a:pt x="13" y="328"/>
                    <a:pt x="13" y="328"/>
                    <a:pt x="13" y="328"/>
                  </a:cubicBezTo>
                  <a:cubicBezTo>
                    <a:pt x="12" y="329"/>
                    <a:pt x="12" y="329"/>
                    <a:pt x="12" y="329"/>
                  </a:cubicBezTo>
                  <a:cubicBezTo>
                    <a:pt x="8" y="325"/>
                    <a:pt x="6" y="321"/>
                    <a:pt x="3" y="317"/>
                  </a:cubicBezTo>
                  <a:close/>
                  <a:moveTo>
                    <a:pt x="5" y="316"/>
                  </a:moveTo>
                  <a:cubicBezTo>
                    <a:pt x="3" y="317"/>
                    <a:pt x="3" y="317"/>
                    <a:pt x="3" y="317"/>
                  </a:cubicBezTo>
                  <a:cubicBezTo>
                    <a:pt x="5" y="316"/>
                    <a:pt x="5" y="316"/>
                    <a:pt x="5" y="316"/>
                  </a:cubicBezTo>
                  <a:close/>
                  <a:moveTo>
                    <a:pt x="5" y="316"/>
                  </a:moveTo>
                  <a:cubicBezTo>
                    <a:pt x="3" y="317"/>
                    <a:pt x="3" y="317"/>
                    <a:pt x="3" y="317"/>
                  </a:cubicBezTo>
                  <a:cubicBezTo>
                    <a:pt x="5" y="316"/>
                    <a:pt x="5" y="316"/>
                    <a:pt x="5" y="316"/>
                  </a:cubicBezTo>
                  <a:close/>
                  <a:moveTo>
                    <a:pt x="215" y="314"/>
                  </a:moveTo>
                  <a:cubicBezTo>
                    <a:pt x="216" y="314"/>
                    <a:pt x="216" y="314"/>
                    <a:pt x="216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6" y="314"/>
                    <a:pt x="216" y="314"/>
                    <a:pt x="216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6" y="314"/>
                    <a:pt x="216" y="314"/>
                    <a:pt x="216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6" y="314"/>
                    <a:pt x="216" y="314"/>
                    <a:pt x="216" y="314"/>
                  </a:cubicBezTo>
                  <a:cubicBezTo>
                    <a:pt x="215" y="314"/>
                    <a:pt x="215" y="314"/>
                    <a:pt x="215" y="314"/>
                  </a:cubicBezTo>
                  <a:cubicBezTo>
                    <a:pt x="217" y="309"/>
                    <a:pt x="219" y="304"/>
                    <a:pt x="220" y="300"/>
                  </a:cubicBezTo>
                  <a:cubicBezTo>
                    <a:pt x="220" y="300"/>
                    <a:pt x="220" y="300"/>
                    <a:pt x="220" y="300"/>
                  </a:cubicBezTo>
                  <a:cubicBezTo>
                    <a:pt x="222" y="300"/>
                    <a:pt x="222" y="300"/>
                    <a:pt x="222" y="300"/>
                  </a:cubicBezTo>
                  <a:cubicBezTo>
                    <a:pt x="220" y="305"/>
                    <a:pt x="218" y="310"/>
                    <a:pt x="216" y="314"/>
                  </a:cubicBezTo>
                  <a:cubicBezTo>
                    <a:pt x="216" y="314"/>
                    <a:pt x="216" y="314"/>
                    <a:pt x="216" y="314"/>
                  </a:cubicBezTo>
                  <a:cubicBezTo>
                    <a:pt x="215" y="314"/>
                    <a:pt x="215" y="314"/>
                    <a:pt x="215" y="314"/>
                  </a:cubicBezTo>
                  <a:close/>
                  <a:moveTo>
                    <a:pt x="0" y="305"/>
                  </a:moveTo>
                  <a:cubicBezTo>
                    <a:pt x="0" y="303"/>
                    <a:pt x="1" y="300"/>
                    <a:pt x="2" y="298"/>
                  </a:cubicBezTo>
                  <a:cubicBezTo>
                    <a:pt x="2" y="298"/>
                    <a:pt x="2" y="298"/>
                    <a:pt x="2" y="298"/>
                  </a:cubicBezTo>
                  <a:cubicBezTo>
                    <a:pt x="3" y="298"/>
                    <a:pt x="3" y="298"/>
                    <a:pt x="3" y="298"/>
                  </a:cubicBezTo>
                  <a:cubicBezTo>
                    <a:pt x="2" y="301"/>
                    <a:pt x="2" y="303"/>
                    <a:pt x="2" y="305"/>
                  </a:cubicBezTo>
                  <a:cubicBezTo>
                    <a:pt x="2" y="305"/>
                    <a:pt x="2" y="305"/>
                    <a:pt x="2" y="305"/>
                  </a:cubicBezTo>
                  <a:cubicBezTo>
                    <a:pt x="2" y="307"/>
                    <a:pt x="2" y="310"/>
                    <a:pt x="3" y="312"/>
                  </a:cubicBezTo>
                  <a:cubicBezTo>
                    <a:pt x="3" y="312"/>
                    <a:pt x="3" y="312"/>
                    <a:pt x="3" y="312"/>
                  </a:cubicBezTo>
                  <a:cubicBezTo>
                    <a:pt x="2" y="313"/>
                    <a:pt x="2" y="313"/>
                    <a:pt x="2" y="313"/>
                  </a:cubicBezTo>
                  <a:cubicBezTo>
                    <a:pt x="1" y="310"/>
                    <a:pt x="0" y="308"/>
                    <a:pt x="0" y="305"/>
                  </a:cubicBezTo>
                  <a:close/>
                  <a:moveTo>
                    <a:pt x="169" y="308"/>
                  </a:moveTo>
                  <a:cubicBezTo>
                    <a:pt x="167" y="307"/>
                    <a:pt x="165" y="305"/>
                    <a:pt x="162" y="304"/>
                  </a:cubicBezTo>
                  <a:cubicBezTo>
                    <a:pt x="162" y="304"/>
                    <a:pt x="162" y="304"/>
                    <a:pt x="162" y="304"/>
                  </a:cubicBezTo>
                  <a:cubicBezTo>
                    <a:pt x="163" y="303"/>
                    <a:pt x="163" y="303"/>
                    <a:pt x="163" y="303"/>
                  </a:cubicBezTo>
                  <a:cubicBezTo>
                    <a:pt x="165" y="304"/>
                    <a:pt x="167" y="305"/>
                    <a:pt x="169" y="306"/>
                  </a:cubicBezTo>
                  <a:cubicBezTo>
                    <a:pt x="169" y="306"/>
                    <a:pt x="169" y="306"/>
                    <a:pt x="169" y="306"/>
                  </a:cubicBezTo>
                  <a:cubicBezTo>
                    <a:pt x="169" y="304"/>
                    <a:pt x="169" y="302"/>
                    <a:pt x="169" y="300"/>
                  </a:cubicBezTo>
                  <a:cubicBezTo>
                    <a:pt x="169" y="300"/>
                    <a:pt x="169" y="300"/>
                    <a:pt x="169" y="300"/>
                  </a:cubicBezTo>
                  <a:cubicBezTo>
                    <a:pt x="170" y="300"/>
                    <a:pt x="170" y="300"/>
                    <a:pt x="170" y="300"/>
                  </a:cubicBezTo>
                  <a:cubicBezTo>
                    <a:pt x="169" y="300"/>
                    <a:pt x="169" y="300"/>
                    <a:pt x="169" y="300"/>
                  </a:cubicBezTo>
                  <a:cubicBezTo>
                    <a:pt x="170" y="300"/>
                    <a:pt x="170" y="300"/>
                    <a:pt x="170" y="300"/>
                  </a:cubicBezTo>
                  <a:cubicBezTo>
                    <a:pt x="169" y="300"/>
                    <a:pt x="169" y="300"/>
                    <a:pt x="169" y="300"/>
                  </a:cubicBezTo>
                  <a:cubicBezTo>
                    <a:pt x="170" y="300"/>
                    <a:pt x="170" y="300"/>
                    <a:pt x="170" y="300"/>
                  </a:cubicBezTo>
                  <a:cubicBezTo>
                    <a:pt x="169" y="300"/>
                    <a:pt x="169" y="300"/>
                    <a:pt x="169" y="300"/>
                  </a:cubicBezTo>
                  <a:cubicBezTo>
                    <a:pt x="170" y="300"/>
                    <a:pt x="170" y="300"/>
                    <a:pt x="170" y="300"/>
                  </a:cubicBezTo>
                  <a:cubicBezTo>
                    <a:pt x="169" y="300"/>
                    <a:pt x="169" y="300"/>
                    <a:pt x="169" y="300"/>
                  </a:cubicBezTo>
                  <a:cubicBezTo>
                    <a:pt x="171" y="300"/>
                    <a:pt x="171" y="300"/>
                    <a:pt x="171" y="300"/>
                  </a:cubicBezTo>
                  <a:cubicBezTo>
                    <a:pt x="171" y="302"/>
                    <a:pt x="170" y="305"/>
                    <a:pt x="170" y="307"/>
                  </a:cubicBezTo>
                  <a:cubicBezTo>
                    <a:pt x="170" y="307"/>
                    <a:pt x="170" y="307"/>
                    <a:pt x="170" y="307"/>
                  </a:cubicBezTo>
                  <a:cubicBezTo>
                    <a:pt x="170" y="308"/>
                    <a:pt x="170" y="308"/>
                    <a:pt x="170" y="308"/>
                  </a:cubicBezTo>
                  <a:cubicBezTo>
                    <a:pt x="169" y="308"/>
                    <a:pt x="169" y="308"/>
                    <a:pt x="169" y="308"/>
                  </a:cubicBezTo>
                  <a:close/>
                  <a:moveTo>
                    <a:pt x="146" y="295"/>
                  </a:moveTo>
                  <a:cubicBezTo>
                    <a:pt x="146" y="294"/>
                    <a:pt x="146" y="294"/>
                    <a:pt x="146" y="294"/>
                  </a:cubicBezTo>
                  <a:cubicBezTo>
                    <a:pt x="151" y="296"/>
                    <a:pt x="155" y="298"/>
                    <a:pt x="159" y="301"/>
                  </a:cubicBezTo>
                  <a:cubicBezTo>
                    <a:pt x="159" y="301"/>
                    <a:pt x="159" y="301"/>
                    <a:pt x="159" y="301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54" y="300"/>
                    <a:pt x="150" y="297"/>
                    <a:pt x="146" y="295"/>
                  </a:cubicBezTo>
                  <a:close/>
                  <a:moveTo>
                    <a:pt x="169" y="300"/>
                  </a:moveTo>
                  <a:cubicBezTo>
                    <a:pt x="171" y="300"/>
                    <a:pt x="171" y="300"/>
                    <a:pt x="171" y="300"/>
                  </a:cubicBezTo>
                  <a:cubicBezTo>
                    <a:pt x="169" y="300"/>
                    <a:pt x="169" y="300"/>
                    <a:pt x="169" y="300"/>
                  </a:cubicBezTo>
                  <a:close/>
                  <a:moveTo>
                    <a:pt x="169" y="300"/>
                  </a:moveTo>
                  <a:cubicBezTo>
                    <a:pt x="171" y="300"/>
                    <a:pt x="171" y="300"/>
                    <a:pt x="171" y="300"/>
                  </a:cubicBezTo>
                  <a:cubicBezTo>
                    <a:pt x="169" y="300"/>
                    <a:pt x="169" y="300"/>
                    <a:pt x="169" y="300"/>
                  </a:cubicBezTo>
                  <a:close/>
                  <a:moveTo>
                    <a:pt x="2" y="298"/>
                  </a:moveTo>
                  <a:cubicBezTo>
                    <a:pt x="3" y="298"/>
                    <a:pt x="3" y="298"/>
                    <a:pt x="3" y="298"/>
                  </a:cubicBezTo>
                  <a:cubicBezTo>
                    <a:pt x="2" y="298"/>
                    <a:pt x="2" y="298"/>
                    <a:pt x="2" y="298"/>
                  </a:cubicBezTo>
                  <a:close/>
                  <a:moveTo>
                    <a:pt x="2" y="298"/>
                  </a:moveTo>
                  <a:cubicBezTo>
                    <a:pt x="3" y="298"/>
                    <a:pt x="3" y="298"/>
                    <a:pt x="3" y="298"/>
                  </a:cubicBezTo>
                  <a:cubicBezTo>
                    <a:pt x="2" y="298"/>
                    <a:pt x="2" y="298"/>
                    <a:pt x="2" y="298"/>
                  </a:cubicBezTo>
                  <a:close/>
                  <a:moveTo>
                    <a:pt x="222" y="296"/>
                  </a:moveTo>
                  <a:cubicBezTo>
                    <a:pt x="224" y="291"/>
                    <a:pt x="225" y="287"/>
                    <a:pt x="227" y="282"/>
                  </a:cubicBezTo>
                  <a:cubicBezTo>
                    <a:pt x="227" y="282"/>
                    <a:pt x="227" y="282"/>
                    <a:pt x="227" y="282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27" y="287"/>
                    <a:pt x="225" y="292"/>
                    <a:pt x="223" y="296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6"/>
                    <a:pt x="222" y="296"/>
                    <a:pt x="222" y="296"/>
                  </a:cubicBezTo>
                  <a:close/>
                  <a:moveTo>
                    <a:pt x="166" y="281"/>
                  </a:move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69" y="285"/>
                    <a:pt x="170" y="290"/>
                    <a:pt x="170" y="295"/>
                  </a:cubicBezTo>
                  <a:cubicBezTo>
                    <a:pt x="170" y="295"/>
                    <a:pt x="170" y="295"/>
                    <a:pt x="170" y="295"/>
                  </a:cubicBezTo>
                  <a:cubicBezTo>
                    <a:pt x="169" y="295"/>
                    <a:pt x="169" y="295"/>
                    <a:pt x="169" y="295"/>
                  </a:cubicBezTo>
                  <a:cubicBezTo>
                    <a:pt x="169" y="290"/>
                    <a:pt x="167" y="286"/>
                    <a:pt x="166" y="281"/>
                  </a:cubicBezTo>
                  <a:close/>
                  <a:moveTo>
                    <a:pt x="4" y="294"/>
                  </a:moveTo>
                  <a:cubicBezTo>
                    <a:pt x="6" y="290"/>
                    <a:pt x="10" y="287"/>
                    <a:pt x="15" y="284"/>
                  </a:cubicBezTo>
                  <a:cubicBezTo>
                    <a:pt x="15" y="284"/>
                    <a:pt x="15" y="284"/>
                    <a:pt x="15" y="284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1" y="288"/>
                    <a:pt x="7" y="292"/>
                    <a:pt x="5" y="295"/>
                  </a:cubicBezTo>
                  <a:cubicBezTo>
                    <a:pt x="5" y="295"/>
                    <a:pt x="5" y="295"/>
                    <a:pt x="5" y="295"/>
                  </a:cubicBezTo>
                  <a:cubicBezTo>
                    <a:pt x="4" y="294"/>
                    <a:pt x="4" y="294"/>
                    <a:pt x="4" y="294"/>
                  </a:cubicBezTo>
                  <a:close/>
                  <a:moveTo>
                    <a:pt x="128" y="287"/>
                  </a:moveTo>
                  <a:cubicBezTo>
                    <a:pt x="129" y="285"/>
                    <a:pt x="129" y="285"/>
                    <a:pt x="129" y="285"/>
                  </a:cubicBezTo>
                  <a:cubicBezTo>
                    <a:pt x="134" y="287"/>
                    <a:pt x="138" y="290"/>
                    <a:pt x="142" y="292"/>
                  </a:cubicBezTo>
                  <a:cubicBezTo>
                    <a:pt x="142" y="292"/>
                    <a:pt x="142" y="292"/>
                    <a:pt x="142" y="292"/>
                  </a:cubicBezTo>
                  <a:cubicBezTo>
                    <a:pt x="142" y="293"/>
                    <a:pt x="142" y="293"/>
                    <a:pt x="142" y="293"/>
                  </a:cubicBezTo>
                  <a:cubicBezTo>
                    <a:pt x="142" y="292"/>
                    <a:pt x="142" y="292"/>
                    <a:pt x="142" y="292"/>
                  </a:cubicBezTo>
                  <a:cubicBezTo>
                    <a:pt x="142" y="293"/>
                    <a:pt x="142" y="293"/>
                    <a:pt x="142" y="293"/>
                  </a:cubicBezTo>
                  <a:cubicBezTo>
                    <a:pt x="142" y="292"/>
                    <a:pt x="142" y="292"/>
                    <a:pt x="142" y="292"/>
                  </a:cubicBezTo>
                  <a:cubicBezTo>
                    <a:pt x="142" y="293"/>
                    <a:pt x="142" y="293"/>
                    <a:pt x="142" y="293"/>
                  </a:cubicBezTo>
                  <a:cubicBezTo>
                    <a:pt x="137" y="291"/>
                    <a:pt x="133" y="289"/>
                    <a:pt x="128" y="287"/>
                  </a:cubicBezTo>
                  <a:close/>
                  <a:moveTo>
                    <a:pt x="111" y="279"/>
                  </a:moveTo>
                  <a:cubicBezTo>
                    <a:pt x="111" y="278"/>
                    <a:pt x="111" y="278"/>
                    <a:pt x="111" y="278"/>
                  </a:cubicBezTo>
                  <a:cubicBezTo>
                    <a:pt x="116" y="280"/>
                    <a:pt x="120" y="282"/>
                    <a:pt x="125" y="284"/>
                  </a:cubicBezTo>
                  <a:cubicBezTo>
                    <a:pt x="125" y="284"/>
                    <a:pt x="125" y="284"/>
                    <a:pt x="125" y="284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5" y="284"/>
                    <a:pt x="125" y="284"/>
                    <a:pt x="125" y="284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5" y="284"/>
                    <a:pt x="125" y="284"/>
                    <a:pt x="125" y="284"/>
                  </a:cubicBezTo>
                  <a:cubicBezTo>
                    <a:pt x="124" y="285"/>
                    <a:pt x="124" y="285"/>
                    <a:pt x="124" y="285"/>
                  </a:cubicBezTo>
                  <a:cubicBezTo>
                    <a:pt x="120" y="283"/>
                    <a:pt x="115" y="281"/>
                    <a:pt x="111" y="279"/>
                  </a:cubicBezTo>
                  <a:close/>
                  <a:moveTo>
                    <a:pt x="15" y="284"/>
                  </a:moveTo>
                  <a:cubicBezTo>
                    <a:pt x="16" y="285"/>
                    <a:pt x="16" y="285"/>
                    <a:pt x="16" y="285"/>
                  </a:cubicBezTo>
                  <a:cubicBezTo>
                    <a:pt x="15" y="284"/>
                    <a:pt x="15" y="284"/>
                    <a:pt x="15" y="284"/>
                  </a:cubicBezTo>
                  <a:close/>
                  <a:moveTo>
                    <a:pt x="15" y="284"/>
                  </a:moveTo>
                  <a:cubicBezTo>
                    <a:pt x="16" y="285"/>
                    <a:pt x="16" y="285"/>
                    <a:pt x="16" y="285"/>
                  </a:cubicBezTo>
                  <a:cubicBezTo>
                    <a:pt x="15" y="284"/>
                    <a:pt x="15" y="284"/>
                    <a:pt x="15" y="284"/>
                  </a:cubicBezTo>
                  <a:close/>
                  <a:moveTo>
                    <a:pt x="19" y="281"/>
                  </a:moveTo>
                  <a:cubicBezTo>
                    <a:pt x="23" y="278"/>
                    <a:pt x="27" y="276"/>
                    <a:pt x="32" y="274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2" y="276"/>
                    <a:pt x="32" y="276"/>
                    <a:pt x="32" y="276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2" y="276"/>
                    <a:pt x="32" y="276"/>
                    <a:pt x="32" y="276"/>
                  </a:cubicBezTo>
                  <a:cubicBezTo>
                    <a:pt x="28" y="278"/>
                    <a:pt x="24" y="280"/>
                    <a:pt x="19" y="282"/>
                  </a:cubicBezTo>
                  <a:cubicBezTo>
                    <a:pt x="19" y="282"/>
                    <a:pt x="19" y="282"/>
                    <a:pt x="19" y="282"/>
                  </a:cubicBezTo>
                  <a:cubicBezTo>
                    <a:pt x="19" y="281"/>
                    <a:pt x="19" y="281"/>
                    <a:pt x="19" y="281"/>
                  </a:cubicBezTo>
                  <a:close/>
                  <a:moveTo>
                    <a:pt x="166" y="281"/>
                  </a:move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66" y="281"/>
                    <a:pt x="166" y="281"/>
                    <a:pt x="166" y="281"/>
                  </a:cubicBezTo>
                  <a:close/>
                  <a:moveTo>
                    <a:pt x="229" y="278"/>
                  </a:moveTo>
                  <a:cubicBezTo>
                    <a:pt x="231" y="273"/>
                    <a:pt x="233" y="269"/>
                    <a:pt x="234" y="264"/>
                  </a:cubicBezTo>
                  <a:cubicBezTo>
                    <a:pt x="234" y="264"/>
                    <a:pt x="234" y="264"/>
                    <a:pt x="234" y="264"/>
                  </a:cubicBezTo>
                  <a:cubicBezTo>
                    <a:pt x="236" y="265"/>
                    <a:pt x="236" y="265"/>
                    <a:pt x="236" y="265"/>
                  </a:cubicBezTo>
                  <a:cubicBezTo>
                    <a:pt x="234" y="269"/>
                    <a:pt x="232" y="274"/>
                    <a:pt x="230" y="278"/>
                  </a:cubicBezTo>
                  <a:cubicBezTo>
                    <a:pt x="230" y="278"/>
                    <a:pt x="230" y="278"/>
                    <a:pt x="230" y="278"/>
                  </a:cubicBezTo>
                  <a:cubicBezTo>
                    <a:pt x="229" y="278"/>
                    <a:pt x="229" y="278"/>
                    <a:pt x="229" y="278"/>
                  </a:cubicBezTo>
                  <a:close/>
                  <a:moveTo>
                    <a:pt x="93" y="274"/>
                  </a:moveTo>
                  <a:cubicBezTo>
                    <a:pt x="93" y="272"/>
                    <a:pt x="93" y="272"/>
                    <a:pt x="93" y="272"/>
                  </a:cubicBezTo>
                  <a:cubicBezTo>
                    <a:pt x="98" y="273"/>
                    <a:pt x="102" y="275"/>
                    <a:pt x="107" y="276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2" y="276"/>
                    <a:pt x="97" y="275"/>
                    <a:pt x="93" y="274"/>
                  </a:cubicBezTo>
                  <a:close/>
                  <a:moveTo>
                    <a:pt x="159" y="263"/>
                  </a:moveTo>
                  <a:cubicBezTo>
                    <a:pt x="160" y="263"/>
                    <a:pt x="160" y="263"/>
                    <a:pt x="160" y="263"/>
                  </a:cubicBezTo>
                  <a:cubicBezTo>
                    <a:pt x="162" y="267"/>
                    <a:pt x="164" y="272"/>
                    <a:pt x="166" y="276"/>
                  </a:cubicBezTo>
                  <a:cubicBezTo>
                    <a:pt x="166" y="276"/>
                    <a:pt x="166" y="276"/>
                    <a:pt x="166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3" y="272"/>
                    <a:pt x="161" y="268"/>
                    <a:pt x="159" y="263"/>
                  </a:cubicBezTo>
                  <a:close/>
                  <a:moveTo>
                    <a:pt x="32" y="274"/>
                  </a:moveTo>
                  <a:cubicBezTo>
                    <a:pt x="32" y="276"/>
                    <a:pt x="32" y="276"/>
                    <a:pt x="32" y="276"/>
                  </a:cubicBezTo>
                  <a:cubicBezTo>
                    <a:pt x="32" y="274"/>
                    <a:pt x="32" y="274"/>
                    <a:pt x="32" y="274"/>
                  </a:cubicBezTo>
                  <a:close/>
                  <a:moveTo>
                    <a:pt x="36" y="273"/>
                  </a:moveTo>
                  <a:cubicBezTo>
                    <a:pt x="41" y="271"/>
                    <a:pt x="46" y="270"/>
                    <a:pt x="50" y="269"/>
                  </a:cubicBezTo>
                  <a:cubicBezTo>
                    <a:pt x="50" y="269"/>
                    <a:pt x="50" y="269"/>
                    <a:pt x="50" y="269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46" y="271"/>
                    <a:pt x="41" y="273"/>
                    <a:pt x="36" y="274"/>
                  </a:cubicBezTo>
                  <a:cubicBezTo>
                    <a:pt x="36" y="274"/>
                    <a:pt x="36" y="274"/>
                    <a:pt x="36" y="274"/>
                  </a:cubicBezTo>
                  <a:cubicBezTo>
                    <a:pt x="36" y="273"/>
                    <a:pt x="36" y="273"/>
                    <a:pt x="36" y="273"/>
                  </a:cubicBezTo>
                  <a:close/>
                  <a:moveTo>
                    <a:pt x="74" y="270"/>
                  </a:moveTo>
                  <a:cubicBezTo>
                    <a:pt x="74" y="269"/>
                    <a:pt x="74" y="269"/>
                    <a:pt x="74" y="269"/>
                  </a:cubicBezTo>
                  <a:cubicBezTo>
                    <a:pt x="79" y="269"/>
                    <a:pt x="84" y="270"/>
                    <a:pt x="89" y="271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9" y="271"/>
                    <a:pt x="89" y="271"/>
                    <a:pt x="89" y="271"/>
                  </a:cubicBezTo>
                  <a:cubicBezTo>
                    <a:pt x="88" y="273"/>
                    <a:pt x="88" y="273"/>
                    <a:pt x="88" y="273"/>
                  </a:cubicBezTo>
                  <a:cubicBezTo>
                    <a:pt x="84" y="271"/>
                    <a:pt x="79" y="271"/>
                    <a:pt x="74" y="270"/>
                  </a:cubicBezTo>
                  <a:close/>
                  <a:moveTo>
                    <a:pt x="50" y="269"/>
                  </a:moveTo>
                  <a:cubicBezTo>
                    <a:pt x="51" y="271"/>
                    <a:pt x="51" y="271"/>
                    <a:pt x="51" y="271"/>
                  </a:cubicBezTo>
                  <a:cubicBezTo>
                    <a:pt x="50" y="269"/>
                    <a:pt x="50" y="269"/>
                    <a:pt x="50" y="269"/>
                  </a:cubicBezTo>
                  <a:close/>
                  <a:moveTo>
                    <a:pt x="50" y="269"/>
                  </a:moveTo>
                  <a:cubicBezTo>
                    <a:pt x="51" y="271"/>
                    <a:pt x="51" y="271"/>
                    <a:pt x="51" y="271"/>
                  </a:cubicBezTo>
                  <a:cubicBezTo>
                    <a:pt x="50" y="269"/>
                    <a:pt x="50" y="269"/>
                    <a:pt x="50" y="269"/>
                  </a:cubicBezTo>
                  <a:close/>
                  <a:moveTo>
                    <a:pt x="55" y="269"/>
                  </a:moveTo>
                  <a:cubicBezTo>
                    <a:pt x="58" y="268"/>
                    <a:pt x="61" y="268"/>
                    <a:pt x="64" y="268"/>
                  </a:cubicBezTo>
                  <a:cubicBezTo>
                    <a:pt x="64" y="268"/>
                    <a:pt x="64" y="268"/>
                    <a:pt x="64" y="268"/>
                  </a:cubicBezTo>
                  <a:cubicBezTo>
                    <a:pt x="66" y="268"/>
                    <a:pt x="68" y="268"/>
                    <a:pt x="70" y="268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0" y="270"/>
                    <a:pt x="70" y="270"/>
                    <a:pt x="70" y="270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0" y="270"/>
                    <a:pt x="70" y="270"/>
                    <a:pt x="70" y="270"/>
                  </a:cubicBezTo>
                  <a:cubicBezTo>
                    <a:pt x="70" y="268"/>
                    <a:pt x="70" y="268"/>
                    <a:pt x="70" y="268"/>
                  </a:cubicBezTo>
                  <a:cubicBezTo>
                    <a:pt x="70" y="270"/>
                    <a:pt x="70" y="270"/>
                    <a:pt x="70" y="270"/>
                  </a:cubicBezTo>
                  <a:cubicBezTo>
                    <a:pt x="68" y="270"/>
                    <a:pt x="66" y="270"/>
                    <a:pt x="64" y="270"/>
                  </a:cubicBezTo>
                  <a:cubicBezTo>
                    <a:pt x="64" y="270"/>
                    <a:pt x="64" y="270"/>
                    <a:pt x="64" y="270"/>
                  </a:cubicBezTo>
                  <a:cubicBezTo>
                    <a:pt x="61" y="270"/>
                    <a:pt x="58" y="270"/>
                    <a:pt x="55" y="270"/>
                  </a:cubicBezTo>
                  <a:cubicBezTo>
                    <a:pt x="55" y="270"/>
                    <a:pt x="55" y="270"/>
                    <a:pt x="55" y="270"/>
                  </a:cubicBezTo>
                  <a:cubicBezTo>
                    <a:pt x="55" y="269"/>
                    <a:pt x="55" y="269"/>
                    <a:pt x="55" y="269"/>
                  </a:cubicBezTo>
                  <a:close/>
                  <a:moveTo>
                    <a:pt x="159" y="263"/>
                  </a:move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60" y="263"/>
                    <a:pt x="160" y="263"/>
                    <a:pt x="160" y="263"/>
                  </a:cubicBezTo>
                  <a:cubicBezTo>
                    <a:pt x="159" y="263"/>
                    <a:pt x="159" y="263"/>
                    <a:pt x="159" y="263"/>
                  </a:cubicBezTo>
                  <a:close/>
                  <a:moveTo>
                    <a:pt x="237" y="261"/>
                  </a:moveTo>
                  <a:cubicBezTo>
                    <a:pt x="237" y="260"/>
                    <a:pt x="237" y="260"/>
                    <a:pt x="237" y="260"/>
                  </a:cubicBezTo>
                  <a:cubicBezTo>
                    <a:pt x="237" y="261"/>
                    <a:pt x="237" y="261"/>
                    <a:pt x="237" y="261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7" y="261"/>
                    <a:pt x="237" y="261"/>
                    <a:pt x="237" y="261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7" y="261"/>
                    <a:pt x="237" y="261"/>
                    <a:pt x="237" y="261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7" y="261"/>
                    <a:pt x="237" y="261"/>
                    <a:pt x="237" y="261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8" y="256"/>
                    <a:pt x="240" y="251"/>
                    <a:pt x="242" y="246"/>
                  </a:cubicBezTo>
                  <a:cubicBezTo>
                    <a:pt x="242" y="246"/>
                    <a:pt x="242" y="246"/>
                    <a:pt x="242" y="246"/>
                  </a:cubicBezTo>
                  <a:cubicBezTo>
                    <a:pt x="243" y="247"/>
                    <a:pt x="243" y="247"/>
                    <a:pt x="243" y="247"/>
                  </a:cubicBezTo>
                  <a:cubicBezTo>
                    <a:pt x="241" y="252"/>
                    <a:pt x="239" y="256"/>
                    <a:pt x="237" y="261"/>
                  </a:cubicBezTo>
                  <a:cubicBezTo>
                    <a:pt x="237" y="261"/>
                    <a:pt x="237" y="261"/>
                    <a:pt x="237" y="261"/>
                  </a:cubicBezTo>
                  <a:close/>
                  <a:moveTo>
                    <a:pt x="236" y="260"/>
                  </a:move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lose/>
                  <a:moveTo>
                    <a:pt x="236" y="260"/>
                  </a:move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lose/>
                  <a:moveTo>
                    <a:pt x="236" y="260"/>
                  </a:move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lose/>
                  <a:moveTo>
                    <a:pt x="236" y="260"/>
                  </a:move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lose/>
                  <a:moveTo>
                    <a:pt x="156" y="248"/>
                  </a:moveTo>
                  <a:cubicBezTo>
                    <a:pt x="156" y="247"/>
                    <a:pt x="156" y="245"/>
                    <a:pt x="156" y="244"/>
                  </a:cubicBezTo>
                  <a:cubicBezTo>
                    <a:pt x="156" y="244"/>
                    <a:pt x="156" y="244"/>
                    <a:pt x="156" y="244"/>
                  </a:cubicBezTo>
                  <a:cubicBezTo>
                    <a:pt x="156" y="244"/>
                    <a:pt x="156" y="244"/>
                    <a:pt x="156" y="244"/>
                  </a:cubicBezTo>
                  <a:cubicBezTo>
                    <a:pt x="157" y="244"/>
                    <a:pt x="157" y="244"/>
                    <a:pt x="157" y="244"/>
                  </a:cubicBezTo>
                  <a:cubicBezTo>
                    <a:pt x="157" y="246"/>
                    <a:pt x="157" y="247"/>
                    <a:pt x="157" y="248"/>
                  </a:cubicBezTo>
                  <a:cubicBezTo>
                    <a:pt x="157" y="248"/>
                    <a:pt x="157" y="248"/>
                    <a:pt x="157" y="248"/>
                  </a:cubicBezTo>
                  <a:cubicBezTo>
                    <a:pt x="157" y="251"/>
                    <a:pt x="158" y="255"/>
                    <a:pt x="159" y="259"/>
                  </a:cubicBezTo>
                  <a:cubicBezTo>
                    <a:pt x="159" y="259"/>
                    <a:pt x="159" y="259"/>
                    <a:pt x="159" y="259"/>
                  </a:cubicBezTo>
                  <a:cubicBezTo>
                    <a:pt x="158" y="259"/>
                    <a:pt x="158" y="259"/>
                    <a:pt x="158" y="259"/>
                  </a:cubicBezTo>
                  <a:cubicBezTo>
                    <a:pt x="156" y="255"/>
                    <a:pt x="156" y="252"/>
                    <a:pt x="156" y="248"/>
                  </a:cubicBezTo>
                  <a:close/>
                  <a:moveTo>
                    <a:pt x="243" y="242"/>
                  </a:moveTo>
                  <a:cubicBezTo>
                    <a:pt x="245" y="238"/>
                    <a:pt x="247" y="233"/>
                    <a:pt x="249" y="229"/>
                  </a:cubicBezTo>
                  <a:cubicBezTo>
                    <a:pt x="249" y="229"/>
                    <a:pt x="249" y="229"/>
                    <a:pt x="249" y="229"/>
                  </a:cubicBezTo>
                  <a:cubicBezTo>
                    <a:pt x="250" y="229"/>
                    <a:pt x="250" y="229"/>
                    <a:pt x="250" y="229"/>
                  </a:cubicBezTo>
                  <a:cubicBezTo>
                    <a:pt x="249" y="234"/>
                    <a:pt x="247" y="238"/>
                    <a:pt x="245" y="243"/>
                  </a:cubicBezTo>
                  <a:cubicBezTo>
                    <a:pt x="245" y="243"/>
                    <a:pt x="245" y="243"/>
                    <a:pt x="245" y="243"/>
                  </a:cubicBezTo>
                  <a:cubicBezTo>
                    <a:pt x="243" y="242"/>
                    <a:pt x="243" y="242"/>
                    <a:pt x="243" y="242"/>
                  </a:cubicBezTo>
                  <a:close/>
                  <a:moveTo>
                    <a:pt x="157" y="240"/>
                  </a:moveTo>
                  <a:cubicBezTo>
                    <a:pt x="157" y="239"/>
                    <a:pt x="157" y="239"/>
                    <a:pt x="157" y="238"/>
                  </a:cubicBezTo>
                  <a:cubicBezTo>
                    <a:pt x="157" y="238"/>
                    <a:pt x="157" y="238"/>
                    <a:pt x="157" y="238"/>
                  </a:cubicBezTo>
                  <a:cubicBezTo>
                    <a:pt x="159" y="234"/>
                    <a:pt x="161" y="230"/>
                    <a:pt x="163" y="226"/>
                  </a:cubicBezTo>
                  <a:cubicBezTo>
                    <a:pt x="163" y="226"/>
                    <a:pt x="163" y="226"/>
                    <a:pt x="163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2" y="231"/>
                    <a:pt x="160" y="235"/>
                    <a:pt x="159" y="239"/>
                  </a:cubicBezTo>
                  <a:cubicBezTo>
                    <a:pt x="159" y="239"/>
                    <a:pt x="159" y="239"/>
                    <a:pt x="159" y="239"/>
                  </a:cubicBezTo>
                  <a:cubicBezTo>
                    <a:pt x="159" y="239"/>
                    <a:pt x="158" y="240"/>
                    <a:pt x="158" y="240"/>
                  </a:cubicBezTo>
                  <a:cubicBezTo>
                    <a:pt x="158" y="240"/>
                    <a:pt x="158" y="240"/>
                    <a:pt x="158" y="240"/>
                  </a:cubicBezTo>
                  <a:cubicBezTo>
                    <a:pt x="157" y="240"/>
                    <a:pt x="157" y="240"/>
                    <a:pt x="157" y="240"/>
                  </a:cubicBezTo>
                  <a:close/>
                  <a:moveTo>
                    <a:pt x="163" y="226"/>
                  </a:moveTo>
                  <a:cubicBezTo>
                    <a:pt x="165" y="227"/>
                    <a:pt x="165" y="227"/>
                    <a:pt x="165" y="227"/>
                  </a:cubicBezTo>
                  <a:cubicBezTo>
                    <a:pt x="163" y="226"/>
                    <a:pt x="163" y="226"/>
                    <a:pt x="163" y="226"/>
                  </a:cubicBezTo>
                  <a:close/>
                  <a:moveTo>
                    <a:pt x="163" y="226"/>
                  </a:moveTo>
                  <a:cubicBezTo>
                    <a:pt x="165" y="227"/>
                    <a:pt x="165" y="227"/>
                    <a:pt x="165" y="227"/>
                  </a:cubicBezTo>
                  <a:cubicBezTo>
                    <a:pt x="163" y="226"/>
                    <a:pt x="163" y="226"/>
                    <a:pt x="163" y="226"/>
                  </a:cubicBezTo>
                  <a:close/>
                  <a:moveTo>
                    <a:pt x="251" y="225"/>
                  </a:moveTo>
                  <a:cubicBezTo>
                    <a:pt x="253" y="220"/>
                    <a:pt x="255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12"/>
                    <a:pt x="258" y="212"/>
                    <a:pt x="258" y="212"/>
                  </a:cubicBezTo>
                  <a:cubicBezTo>
                    <a:pt x="256" y="216"/>
                    <a:pt x="254" y="221"/>
                    <a:pt x="252" y="225"/>
                  </a:cubicBezTo>
                  <a:cubicBezTo>
                    <a:pt x="252" y="225"/>
                    <a:pt x="252" y="225"/>
                    <a:pt x="252" y="225"/>
                  </a:cubicBezTo>
                  <a:cubicBezTo>
                    <a:pt x="251" y="225"/>
                    <a:pt x="251" y="225"/>
                    <a:pt x="251" y="225"/>
                  </a:cubicBezTo>
                  <a:close/>
                  <a:moveTo>
                    <a:pt x="166" y="223"/>
                  </a:moveTo>
                  <a:cubicBezTo>
                    <a:pt x="168" y="219"/>
                    <a:pt x="171" y="215"/>
                    <a:pt x="174" y="211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4" y="211"/>
                    <a:pt x="174" y="211"/>
                    <a:pt x="174" y="211"/>
                  </a:cubicBezTo>
                  <a:cubicBezTo>
                    <a:pt x="176" y="212"/>
                    <a:pt x="176" y="212"/>
                    <a:pt x="176" y="212"/>
                  </a:cubicBezTo>
                  <a:cubicBezTo>
                    <a:pt x="172" y="216"/>
                    <a:pt x="170" y="220"/>
                    <a:pt x="167" y="223"/>
                  </a:cubicBezTo>
                  <a:cubicBezTo>
                    <a:pt x="167" y="223"/>
                    <a:pt x="167" y="223"/>
                    <a:pt x="167" y="223"/>
                  </a:cubicBezTo>
                  <a:cubicBezTo>
                    <a:pt x="166" y="223"/>
                    <a:pt x="166" y="223"/>
                    <a:pt x="166" y="223"/>
                  </a:cubicBezTo>
                  <a:close/>
                  <a:moveTo>
                    <a:pt x="174" y="211"/>
                  </a:moveTo>
                  <a:cubicBezTo>
                    <a:pt x="176" y="212"/>
                    <a:pt x="176" y="212"/>
                    <a:pt x="176" y="212"/>
                  </a:cubicBezTo>
                  <a:cubicBezTo>
                    <a:pt x="174" y="211"/>
                    <a:pt x="174" y="211"/>
                    <a:pt x="174" y="211"/>
                  </a:cubicBezTo>
                  <a:close/>
                  <a:moveTo>
                    <a:pt x="177" y="207"/>
                  </a:moveTo>
                  <a:cubicBezTo>
                    <a:pt x="180" y="204"/>
                    <a:pt x="184" y="200"/>
                    <a:pt x="18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8" y="197"/>
                    <a:pt x="188" y="197"/>
                    <a:pt x="188" y="197"/>
                  </a:cubicBezTo>
                  <a:cubicBezTo>
                    <a:pt x="185" y="201"/>
                    <a:pt x="182" y="205"/>
                    <a:pt x="178" y="208"/>
                  </a:cubicBezTo>
                  <a:cubicBezTo>
                    <a:pt x="178" y="208"/>
                    <a:pt x="178" y="208"/>
                    <a:pt x="178" y="208"/>
                  </a:cubicBezTo>
                  <a:cubicBezTo>
                    <a:pt x="177" y="207"/>
                    <a:pt x="177" y="207"/>
                    <a:pt x="177" y="207"/>
                  </a:cubicBezTo>
                  <a:close/>
                  <a:moveTo>
                    <a:pt x="260" y="208"/>
                  </a:moveTo>
                  <a:cubicBezTo>
                    <a:pt x="258" y="207"/>
                    <a:pt x="258" y="207"/>
                    <a:pt x="258" y="207"/>
                  </a:cubicBezTo>
                  <a:cubicBezTo>
                    <a:pt x="260" y="203"/>
                    <a:pt x="263" y="198"/>
                    <a:pt x="265" y="194"/>
                  </a:cubicBezTo>
                  <a:cubicBezTo>
                    <a:pt x="265" y="194"/>
                    <a:pt x="265" y="194"/>
                    <a:pt x="265" y="194"/>
                  </a:cubicBezTo>
                  <a:cubicBezTo>
                    <a:pt x="266" y="194"/>
                    <a:pt x="266" y="194"/>
                    <a:pt x="266" y="194"/>
                  </a:cubicBezTo>
                  <a:cubicBezTo>
                    <a:pt x="264" y="199"/>
                    <a:pt x="262" y="203"/>
                    <a:pt x="260" y="208"/>
                  </a:cubicBezTo>
                  <a:cubicBezTo>
                    <a:pt x="260" y="208"/>
                    <a:pt x="260" y="208"/>
                    <a:pt x="260" y="208"/>
                  </a:cubicBezTo>
                  <a:close/>
                  <a:moveTo>
                    <a:pt x="260" y="208"/>
                  </a:move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60" y="208"/>
                    <a:pt x="260" y="208"/>
                    <a:pt x="260" y="208"/>
                  </a:cubicBezTo>
                  <a:close/>
                  <a:moveTo>
                    <a:pt x="188" y="197"/>
                  </a:moveTo>
                  <a:cubicBezTo>
                    <a:pt x="187" y="196"/>
                    <a:pt x="187" y="196"/>
                    <a:pt x="187" y="19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188" y="197"/>
                    <a:pt x="188" y="197"/>
                    <a:pt x="188" y="197"/>
                  </a:cubicBezTo>
                  <a:close/>
                  <a:moveTo>
                    <a:pt x="190" y="193"/>
                  </a:moveTo>
                  <a:cubicBezTo>
                    <a:pt x="194" y="190"/>
                    <a:pt x="197" y="186"/>
                    <a:pt x="201" y="183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201" y="183"/>
                    <a:pt x="201" y="183"/>
                    <a:pt x="201" y="183"/>
                  </a:cubicBezTo>
                  <a:cubicBezTo>
                    <a:pt x="202" y="184"/>
                    <a:pt x="202" y="184"/>
                    <a:pt x="202" y="184"/>
                  </a:cubicBezTo>
                  <a:cubicBezTo>
                    <a:pt x="198" y="187"/>
                    <a:pt x="195" y="191"/>
                    <a:pt x="191" y="194"/>
                  </a:cubicBezTo>
                  <a:cubicBezTo>
                    <a:pt x="191" y="194"/>
                    <a:pt x="191" y="194"/>
                    <a:pt x="191" y="194"/>
                  </a:cubicBezTo>
                  <a:cubicBezTo>
                    <a:pt x="190" y="193"/>
                    <a:pt x="190" y="193"/>
                    <a:pt x="190" y="193"/>
                  </a:cubicBezTo>
                  <a:close/>
                  <a:moveTo>
                    <a:pt x="268" y="190"/>
                  </a:moveTo>
                  <a:cubicBezTo>
                    <a:pt x="266" y="190"/>
                    <a:pt x="266" y="190"/>
                    <a:pt x="266" y="190"/>
                  </a:cubicBezTo>
                  <a:cubicBezTo>
                    <a:pt x="268" y="190"/>
                    <a:pt x="268" y="190"/>
                    <a:pt x="268" y="190"/>
                  </a:cubicBezTo>
                  <a:cubicBezTo>
                    <a:pt x="268" y="190"/>
                    <a:pt x="268" y="190"/>
                    <a:pt x="268" y="190"/>
                  </a:cubicBezTo>
                  <a:cubicBezTo>
                    <a:pt x="268" y="190"/>
                    <a:pt x="268" y="190"/>
                    <a:pt x="268" y="190"/>
                  </a:cubicBezTo>
                  <a:close/>
                  <a:moveTo>
                    <a:pt x="266" y="190"/>
                  </a:moveTo>
                  <a:cubicBezTo>
                    <a:pt x="268" y="185"/>
                    <a:pt x="271" y="181"/>
                    <a:pt x="273" y="176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2" y="181"/>
                    <a:pt x="270" y="186"/>
                    <a:pt x="268" y="190"/>
                  </a:cubicBezTo>
                  <a:cubicBezTo>
                    <a:pt x="268" y="190"/>
                    <a:pt x="268" y="190"/>
                    <a:pt x="268" y="190"/>
                  </a:cubicBezTo>
                  <a:cubicBezTo>
                    <a:pt x="266" y="190"/>
                    <a:pt x="266" y="190"/>
                    <a:pt x="266" y="190"/>
                  </a:cubicBezTo>
                  <a:close/>
                  <a:moveTo>
                    <a:pt x="204" y="179"/>
                  </a:moveTo>
                  <a:cubicBezTo>
                    <a:pt x="207" y="176"/>
                    <a:pt x="211" y="172"/>
                    <a:pt x="214" y="169"/>
                  </a:cubicBezTo>
                  <a:cubicBezTo>
                    <a:pt x="214" y="169"/>
                    <a:pt x="214" y="169"/>
                    <a:pt x="214" y="169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2" y="173"/>
                    <a:pt x="208" y="177"/>
                    <a:pt x="205" y="180"/>
                  </a:cubicBezTo>
                  <a:cubicBezTo>
                    <a:pt x="205" y="180"/>
                    <a:pt x="205" y="180"/>
                    <a:pt x="205" y="180"/>
                  </a:cubicBezTo>
                  <a:cubicBezTo>
                    <a:pt x="204" y="179"/>
                    <a:pt x="204" y="179"/>
                    <a:pt x="204" y="179"/>
                  </a:cubicBezTo>
                  <a:close/>
                  <a:moveTo>
                    <a:pt x="276" y="173"/>
                  </a:move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2"/>
                    <a:pt x="275" y="172"/>
                    <a:pt x="275" y="172"/>
                  </a:cubicBezTo>
                  <a:cubicBezTo>
                    <a:pt x="276" y="168"/>
                    <a:pt x="278" y="165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1" y="160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2" y="160"/>
                    <a:pt x="282" y="160"/>
                    <a:pt x="282" y="160"/>
                  </a:cubicBezTo>
                  <a:cubicBezTo>
                    <a:pt x="282" y="160"/>
                    <a:pt x="282" y="161"/>
                    <a:pt x="281" y="162"/>
                  </a:cubicBezTo>
                  <a:cubicBezTo>
                    <a:pt x="281" y="162"/>
                    <a:pt x="281" y="162"/>
                    <a:pt x="281" y="162"/>
                  </a:cubicBezTo>
                  <a:cubicBezTo>
                    <a:pt x="279" y="165"/>
                    <a:pt x="278" y="169"/>
                    <a:pt x="276" y="173"/>
                  </a:cubicBezTo>
                  <a:cubicBezTo>
                    <a:pt x="276" y="173"/>
                    <a:pt x="276" y="173"/>
                    <a:pt x="276" y="173"/>
                  </a:cubicBezTo>
                  <a:cubicBezTo>
                    <a:pt x="276" y="173"/>
                    <a:pt x="276" y="173"/>
                    <a:pt x="276" y="173"/>
                  </a:cubicBezTo>
                  <a:close/>
                  <a:moveTo>
                    <a:pt x="275" y="172"/>
                  </a:moveTo>
                  <a:cubicBezTo>
                    <a:pt x="275" y="173"/>
                    <a:pt x="275" y="173"/>
                    <a:pt x="275" y="173"/>
                  </a:cubicBezTo>
                  <a:cubicBezTo>
                    <a:pt x="275" y="172"/>
                    <a:pt x="275" y="172"/>
                    <a:pt x="275" y="172"/>
                  </a:cubicBezTo>
                  <a:close/>
                  <a:moveTo>
                    <a:pt x="275" y="172"/>
                  </a:moveTo>
                  <a:cubicBezTo>
                    <a:pt x="275" y="173"/>
                    <a:pt x="275" y="173"/>
                    <a:pt x="275" y="173"/>
                  </a:cubicBezTo>
                  <a:cubicBezTo>
                    <a:pt x="275" y="172"/>
                    <a:pt x="275" y="172"/>
                    <a:pt x="275" y="172"/>
                  </a:cubicBezTo>
                  <a:close/>
                  <a:moveTo>
                    <a:pt x="275" y="172"/>
                  </a:moveTo>
                  <a:cubicBezTo>
                    <a:pt x="275" y="173"/>
                    <a:pt x="275" y="173"/>
                    <a:pt x="275" y="173"/>
                  </a:cubicBezTo>
                  <a:cubicBezTo>
                    <a:pt x="275" y="172"/>
                    <a:pt x="275" y="172"/>
                    <a:pt x="275" y="172"/>
                  </a:cubicBezTo>
                  <a:close/>
                  <a:moveTo>
                    <a:pt x="275" y="172"/>
                  </a:moveTo>
                  <a:cubicBezTo>
                    <a:pt x="275" y="173"/>
                    <a:pt x="275" y="173"/>
                    <a:pt x="275" y="173"/>
                  </a:cubicBezTo>
                  <a:cubicBezTo>
                    <a:pt x="275" y="172"/>
                    <a:pt x="275" y="172"/>
                    <a:pt x="275" y="172"/>
                  </a:cubicBezTo>
                  <a:close/>
                  <a:moveTo>
                    <a:pt x="217" y="166"/>
                  </a:moveTo>
                  <a:cubicBezTo>
                    <a:pt x="221" y="162"/>
                    <a:pt x="224" y="159"/>
                    <a:pt x="227" y="15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8" y="156"/>
                    <a:pt x="228" y="156"/>
                    <a:pt x="228" y="156"/>
                  </a:cubicBezTo>
                  <a:cubicBezTo>
                    <a:pt x="225" y="160"/>
                    <a:pt x="222" y="163"/>
                    <a:pt x="218" y="167"/>
                  </a:cubicBezTo>
                  <a:cubicBezTo>
                    <a:pt x="218" y="167"/>
                    <a:pt x="218" y="167"/>
                    <a:pt x="218" y="167"/>
                  </a:cubicBezTo>
                  <a:cubicBezTo>
                    <a:pt x="217" y="166"/>
                    <a:pt x="217" y="166"/>
                    <a:pt x="217" y="166"/>
                  </a:cubicBezTo>
                  <a:close/>
                  <a:moveTo>
                    <a:pt x="228" y="156"/>
                  </a:moveTo>
                  <a:cubicBezTo>
                    <a:pt x="227" y="155"/>
                    <a:pt x="227" y="155"/>
                    <a:pt x="227" y="15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8" y="155"/>
                    <a:pt x="228" y="155"/>
                    <a:pt x="228" y="15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8" y="156"/>
                    <a:pt x="228" y="156"/>
                    <a:pt x="228" y="156"/>
                  </a:cubicBezTo>
                  <a:close/>
                  <a:moveTo>
                    <a:pt x="284" y="156"/>
                  </a:moveTo>
                  <a:cubicBezTo>
                    <a:pt x="283" y="155"/>
                    <a:pt x="283" y="155"/>
                    <a:pt x="283" y="155"/>
                  </a:cubicBezTo>
                  <a:cubicBezTo>
                    <a:pt x="285" y="150"/>
                    <a:pt x="287" y="146"/>
                    <a:pt x="288" y="141"/>
                  </a:cubicBezTo>
                  <a:cubicBezTo>
                    <a:pt x="288" y="141"/>
                    <a:pt x="288" y="141"/>
                    <a:pt x="288" y="141"/>
                  </a:cubicBezTo>
                  <a:cubicBezTo>
                    <a:pt x="290" y="142"/>
                    <a:pt x="290" y="142"/>
                    <a:pt x="290" y="142"/>
                  </a:cubicBezTo>
                  <a:cubicBezTo>
                    <a:pt x="288" y="146"/>
                    <a:pt x="286" y="151"/>
                    <a:pt x="284" y="156"/>
                  </a:cubicBezTo>
                  <a:cubicBezTo>
                    <a:pt x="284" y="156"/>
                    <a:pt x="284" y="156"/>
                    <a:pt x="284" y="156"/>
                  </a:cubicBezTo>
                  <a:cubicBezTo>
                    <a:pt x="284" y="156"/>
                    <a:pt x="284" y="156"/>
                    <a:pt x="284" y="156"/>
                  </a:cubicBezTo>
                  <a:close/>
                  <a:moveTo>
                    <a:pt x="283" y="155"/>
                  </a:moveTo>
                  <a:cubicBezTo>
                    <a:pt x="284" y="156"/>
                    <a:pt x="284" y="156"/>
                    <a:pt x="284" y="156"/>
                  </a:cubicBezTo>
                  <a:cubicBezTo>
                    <a:pt x="284" y="156"/>
                    <a:pt x="284" y="156"/>
                    <a:pt x="284" y="156"/>
                  </a:cubicBezTo>
                  <a:cubicBezTo>
                    <a:pt x="283" y="155"/>
                    <a:pt x="283" y="155"/>
                    <a:pt x="283" y="155"/>
                  </a:cubicBezTo>
                  <a:close/>
                  <a:moveTo>
                    <a:pt x="227" y="155"/>
                  </a:moveTo>
                  <a:cubicBezTo>
                    <a:pt x="228" y="155"/>
                    <a:pt x="228" y="155"/>
                    <a:pt x="228" y="155"/>
                  </a:cubicBezTo>
                  <a:cubicBezTo>
                    <a:pt x="227" y="155"/>
                    <a:pt x="227" y="155"/>
                    <a:pt x="227" y="155"/>
                  </a:cubicBezTo>
                  <a:close/>
                  <a:moveTo>
                    <a:pt x="227" y="155"/>
                  </a:moveTo>
                  <a:cubicBezTo>
                    <a:pt x="228" y="155"/>
                    <a:pt x="228" y="155"/>
                    <a:pt x="228" y="155"/>
                  </a:cubicBezTo>
                  <a:cubicBezTo>
                    <a:pt x="227" y="155"/>
                    <a:pt x="227" y="155"/>
                    <a:pt x="227" y="155"/>
                  </a:cubicBezTo>
                  <a:close/>
                  <a:moveTo>
                    <a:pt x="283" y="155"/>
                  </a:moveTo>
                  <a:cubicBezTo>
                    <a:pt x="283" y="155"/>
                    <a:pt x="283" y="155"/>
                    <a:pt x="283" y="155"/>
                  </a:cubicBezTo>
                  <a:cubicBezTo>
                    <a:pt x="283" y="155"/>
                    <a:pt x="283" y="155"/>
                    <a:pt x="283" y="155"/>
                  </a:cubicBezTo>
                  <a:close/>
                  <a:moveTo>
                    <a:pt x="283" y="155"/>
                  </a:moveTo>
                  <a:cubicBezTo>
                    <a:pt x="283" y="155"/>
                    <a:pt x="283" y="155"/>
                    <a:pt x="283" y="155"/>
                  </a:cubicBezTo>
                  <a:cubicBezTo>
                    <a:pt x="283" y="155"/>
                    <a:pt x="283" y="155"/>
                    <a:pt x="283" y="155"/>
                  </a:cubicBezTo>
                  <a:close/>
                  <a:moveTo>
                    <a:pt x="283" y="155"/>
                  </a:moveTo>
                  <a:cubicBezTo>
                    <a:pt x="283" y="155"/>
                    <a:pt x="283" y="155"/>
                    <a:pt x="283" y="155"/>
                  </a:cubicBezTo>
                  <a:cubicBezTo>
                    <a:pt x="283" y="155"/>
                    <a:pt x="283" y="155"/>
                    <a:pt x="283" y="155"/>
                  </a:cubicBezTo>
                  <a:close/>
                  <a:moveTo>
                    <a:pt x="283" y="155"/>
                  </a:moveTo>
                  <a:cubicBezTo>
                    <a:pt x="283" y="155"/>
                    <a:pt x="283" y="155"/>
                    <a:pt x="283" y="155"/>
                  </a:cubicBezTo>
                  <a:cubicBezTo>
                    <a:pt x="283" y="155"/>
                    <a:pt x="283" y="155"/>
                    <a:pt x="283" y="155"/>
                  </a:cubicBezTo>
                  <a:close/>
                  <a:moveTo>
                    <a:pt x="230" y="152"/>
                  </a:moveTo>
                  <a:cubicBezTo>
                    <a:pt x="233" y="148"/>
                    <a:pt x="236" y="144"/>
                    <a:pt x="238" y="141"/>
                  </a:cubicBezTo>
                  <a:cubicBezTo>
                    <a:pt x="238" y="141"/>
                    <a:pt x="238" y="141"/>
                    <a:pt x="238" y="141"/>
                  </a:cubicBezTo>
                  <a:cubicBezTo>
                    <a:pt x="238" y="140"/>
                    <a:pt x="239" y="140"/>
                    <a:pt x="239" y="140"/>
                  </a:cubicBezTo>
                  <a:cubicBezTo>
                    <a:pt x="239" y="140"/>
                    <a:pt x="239" y="140"/>
                    <a:pt x="239" y="140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41"/>
                    <a:pt x="239" y="142"/>
                    <a:pt x="239" y="142"/>
                  </a:cubicBezTo>
                  <a:cubicBezTo>
                    <a:pt x="239" y="142"/>
                    <a:pt x="239" y="142"/>
                    <a:pt x="239" y="142"/>
                  </a:cubicBezTo>
                  <a:cubicBezTo>
                    <a:pt x="237" y="145"/>
                    <a:pt x="234" y="149"/>
                    <a:pt x="231" y="153"/>
                  </a:cubicBezTo>
                  <a:cubicBezTo>
                    <a:pt x="231" y="153"/>
                    <a:pt x="231" y="153"/>
                    <a:pt x="231" y="153"/>
                  </a:cubicBezTo>
                  <a:cubicBezTo>
                    <a:pt x="230" y="152"/>
                    <a:pt x="230" y="152"/>
                    <a:pt x="230" y="152"/>
                  </a:cubicBezTo>
                  <a:close/>
                  <a:moveTo>
                    <a:pt x="239" y="140"/>
                  </a:moveTo>
                  <a:cubicBezTo>
                    <a:pt x="240" y="141"/>
                    <a:pt x="240" y="141"/>
                    <a:pt x="240" y="141"/>
                  </a:cubicBezTo>
                  <a:cubicBezTo>
                    <a:pt x="239" y="140"/>
                    <a:pt x="239" y="140"/>
                    <a:pt x="239" y="140"/>
                  </a:cubicBezTo>
                  <a:close/>
                  <a:moveTo>
                    <a:pt x="239" y="140"/>
                  </a:moveTo>
                  <a:cubicBezTo>
                    <a:pt x="240" y="141"/>
                    <a:pt x="240" y="141"/>
                    <a:pt x="240" y="141"/>
                  </a:cubicBezTo>
                  <a:cubicBezTo>
                    <a:pt x="239" y="140"/>
                    <a:pt x="239" y="140"/>
                    <a:pt x="239" y="140"/>
                  </a:cubicBezTo>
                  <a:close/>
                  <a:moveTo>
                    <a:pt x="290" y="137"/>
                  </a:moveTo>
                  <a:cubicBezTo>
                    <a:pt x="291" y="133"/>
                    <a:pt x="293" y="128"/>
                    <a:pt x="294" y="123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6" y="124"/>
                    <a:pt x="296" y="124"/>
                    <a:pt x="296" y="124"/>
                  </a:cubicBezTo>
                  <a:cubicBezTo>
                    <a:pt x="294" y="128"/>
                    <a:pt x="293" y="133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1" y="138"/>
                    <a:pt x="291" y="138"/>
                    <a:pt x="291" y="138"/>
                  </a:cubicBezTo>
                  <a:cubicBezTo>
                    <a:pt x="290" y="137"/>
                    <a:pt x="290" y="137"/>
                    <a:pt x="290" y="137"/>
                  </a:cubicBezTo>
                  <a:close/>
                  <a:moveTo>
                    <a:pt x="242" y="137"/>
                  </a:moveTo>
                  <a:cubicBezTo>
                    <a:pt x="245" y="133"/>
                    <a:pt x="249" y="129"/>
                    <a:pt x="251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2" y="126"/>
                    <a:pt x="252" y="126"/>
                    <a:pt x="252" y="126"/>
                  </a:cubicBezTo>
                  <a:cubicBezTo>
                    <a:pt x="250" y="130"/>
                    <a:pt x="246" y="134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2" y="137"/>
                    <a:pt x="242" y="137"/>
                    <a:pt x="242" y="137"/>
                  </a:cubicBezTo>
                  <a:close/>
                  <a:moveTo>
                    <a:pt x="252" y="126"/>
                  </a:moveTo>
                  <a:cubicBezTo>
                    <a:pt x="251" y="125"/>
                    <a:pt x="251" y="125"/>
                    <a:pt x="251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2" y="126"/>
                    <a:pt x="252" y="126"/>
                    <a:pt x="252" y="126"/>
                  </a:cubicBezTo>
                  <a:close/>
                  <a:moveTo>
                    <a:pt x="254" y="122"/>
                  </a:moveTo>
                  <a:cubicBezTo>
                    <a:pt x="257" y="118"/>
                    <a:pt x="259" y="113"/>
                    <a:pt x="261" y="109"/>
                  </a:cubicBezTo>
                  <a:cubicBezTo>
                    <a:pt x="261" y="109"/>
                    <a:pt x="261" y="109"/>
                    <a:pt x="261" y="109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1" y="114"/>
                    <a:pt x="258" y="118"/>
                    <a:pt x="255" y="123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254" y="122"/>
                    <a:pt x="254" y="122"/>
                    <a:pt x="254" y="122"/>
                  </a:cubicBezTo>
                  <a:close/>
                  <a:moveTo>
                    <a:pt x="295" y="119"/>
                  </a:moveTo>
                  <a:cubicBezTo>
                    <a:pt x="297" y="114"/>
                    <a:pt x="298" y="109"/>
                    <a:pt x="299" y="105"/>
                  </a:cubicBezTo>
                  <a:cubicBezTo>
                    <a:pt x="299" y="105"/>
                    <a:pt x="299" y="105"/>
                    <a:pt x="299" y="105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299" y="110"/>
                    <a:pt x="298" y="114"/>
                    <a:pt x="297" y="119"/>
                  </a:cubicBezTo>
                  <a:cubicBezTo>
                    <a:pt x="297" y="119"/>
                    <a:pt x="297" y="119"/>
                    <a:pt x="297" y="119"/>
                  </a:cubicBezTo>
                  <a:cubicBezTo>
                    <a:pt x="295" y="119"/>
                    <a:pt x="295" y="119"/>
                    <a:pt x="295" y="119"/>
                  </a:cubicBezTo>
                  <a:close/>
                  <a:moveTo>
                    <a:pt x="261" y="109"/>
                  </a:moveTo>
                  <a:cubicBezTo>
                    <a:pt x="262" y="110"/>
                    <a:pt x="262" y="110"/>
                    <a:pt x="262" y="110"/>
                  </a:cubicBezTo>
                  <a:cubicBezTo>
                    <a:pt x="261" y="109"/>
                    <a:pt x="261" y="109"/>
                    <a:pt x="261" y="109"/>
                  </a:cubicBezTo>
                  <a:close/>
                  <a:moveTo>
                    <a:pt x="261" y="109"/>
                  </a:moveTo>
                  <a:cubicBezTo>
                    <a:pt x="262" y="110"/>
                    <a:pt x="262" y="110"/>
                    <a:pt x="262" y="110"/>
                  </a:cubicBezTo>
                  <a:cubicBezTo>
                    <a:pt x="261" y="109"/>
                    <a:pt x="261" y="109"/>
                    <a:pt x="261" y="109"/>
                  </a:cubicBezTo>
                  <a:close/>
                  <a:moveTo>
                    <a:pt x="263" y="105"/>
                  </a:moveTo>
                  <a:cubicBezTo>
                    <a:pt x="264" y="101"/>
                    <a:pt x="265" y="96"/>
                    <a:pt x="265" y="92"/>
                  </a:cubicBezTo>
                  <a:cubicBezTo>
                    <a:pt x="265" y="92"/>
                    <a:pt x="265" y="92"/>
                    <a:pt x="265" y="92"/>
                  </a:cubicBezTo>
                  <a:cubicBezTo>
                    <a:pt x="265" y="92"/>
                    <a:pt x="265" y="91"/>
                    <a:pt x="265" y="91"/>
                  </a:cubicBezTo>
                  <a:cubicBezTo>
                    <a:pt x="265" y="91"/>
                    <a:pt x="265" y="91"/>
                    <a:pt x="265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2"/>
                  </a:cubicBezTo>
                  <a:cubicBezTo>
                    <a:pt x="266" y="92"/>
                    <a:pt x="266" y="92"/>
                    <a:pt x="266" y="92"/>
                  </a:cubicBezTo>
                  <a:cubicBezTo>
                    <a:pt x="266" y="97"/>
                    <a:pt x="265" y="101"/>
                    <a:pt x="264" y="105"/>
                  </a:cubicBezTo>
                  <a:cubicBezTo>
                    <a:pt x="264" y="105"/>
                    <a:pt x="264" y="105"/>
                    <a:pt x="264" y="105"/>
                  </a:cubicBezTo>
                  <a:cubicBezTo>
                    <a:pt x="263" y="105"/>
                    <a:pt x="263" y="105"/>
                    <a:pt x="263" y="105"/>
                  </a:cubicBezTo>
                  <a:close/>
                  <a:moveTo>
                    <a:pt x="299" y="100"/>
                  </a:moveTo>
                  <a:cubicBezTo>
                    <a:pt x="300" y="95"/>
                    <a:pt x="301" y="91"/>
                    <a:pt x="301" y="86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3" y="86"/>
                    <a:pt x="303" y="86"/>
                    <a:pt x="303" y="86"/>
                  </a:cubicBezTo>
                  <a:cubicBezTo>
                    <a:pt x="302" y="91"/>
                    <a:pt x="302" y="96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  <a:cubicBezTo>
                    <a:pt x="299" y="100"/>
                    <a:pt x="299" y="100"/>
                    <a:pt x="299" y="100"/>
                  </a:cubicBezTo>
                  <a:close/>
                  <a:moveTo>
                    <a:pt x="265" y="91"/>
                  </a:move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6" y="91"/>
                    <a:pt x="266" y="91"/>
                    <a:pt x="266" y="91"/>
                  </a:cubicBezTo>
                  <a:cubicBezTo>
                    <a:pt x="265" y="91"/>
                    <a:pt x="265" y="91"/>
                    <a:pt x="265" y="91"/>
                  </a:cubicBezTo>
                  <a:close/>
                  <a:moveTo>
                    <a:pt x="263" y="79"/>
                  </a:moveTo>
                  <a:cubicBezTo>
                    <a:pt x="262" y="77"/>
                    <a:pt x="261" y="74"/>
                    <a:pt x="261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2" y="72"/>
                    <a:pt x="262" y="72"/>
                    <a:pt x="262" y="72"/>
                  </a:cubicBezTo>
                  <a:cubicBezTo>
                    <a:pt x="263" y="74"/>
                    <a:pt x="263" y="76"/>
                    <a:pt x="264" y="79"/>
                  </a:cubicBezTo>
                  <a:cubicBezTo>
                    <a:pt x="264" y="79"/>
                    <a:pt x="264" y="79"/>
                    <a:pt x="264" y="79"/>
                  </a:cubicBezTo>
                  <a:cubicBezTo>
                    <a:pt x="265" y="81"/>
                    <a:pt x="265" y="84"/>
                    <a:pt x="266" y="86"/>
                  </a:cubicBezTo>
                  <a:cubicBezTo>
                    <a:pt x="266" y="86"/>
                    <a:pt x="266" y="86"/>
                    <a:pt x="266" y="86"/>
                  </a:cubicBezTo>
                  <a:cubicBezTo>
                    <a:pt x="264" y="86"/>
                    <a:pt x="264" y="86"/>
                    <a:pt x="264" y="86"/>
                  </a:cubicBezTo>
                  <a:cubicBezTo>
                    <a:pt x="264" y="84"/>
                    <a:pt x="263" y="82"/>
                    <a:pt x="263" y="79"/>
                  </a:cubicBezTo>
                  <a:close/>
                  <a:moveTo>
                    <a:pt x="302" y="81"/>
                  </a:moveTo>
                  <a:cubicBezTo>
                    <a:pt x="302" y="76"/>
                    <a:pt x="302" y="71"/>
                    <a:pt x="303" y="67"/>
                  </a:cubicBezTo>
                  <a:cubicBezTo>
                    <a:pt x="303" y="67"/>
                    <a:pt x="303" y="67"/>
                    <a:pt x="303" y="67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304" y="72"/>
                    <a:pt x="304" y="76"/>
                    <a:pt x="303" y="81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2" y="81"/>
                    <a:pt x="302" y="81"/>
                    <a:pt x="302" y="81"/>
                  </a:cubicBezTo>
                  <a:close/>
                  <a:moveTo>
                    <a:pt x="261" y="72"/>
                  </a:moveTo>
                  <a:cubicBezTo>
                    <a:pt x="262" y="72"/>
                    <a:pt x="262" y="72"/>
                    <a:pt x="262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2"/>
                    <a:pt x="261" y="72"/>
                    <a:pt x="261" y="72"/>
                  </a:cubicBezTo>
                  <a:close/>
                  <a:moveTo>
                    <a:pt x="260" y="57"/>
                  </a:moveTo>
                  <a:cubicBezTo>
                    <a:pt x="260" y="55"/>
                    <a:pt x="260" y="54"/>
                    <a:pt x="260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1" y="53"/>
                    <a:pt x="261" y="53"/>
                    <a:pt x="261" y="53"/>
                  </a:cubicBezTo>
                  <a:cubicBezTo>
                    <a:pt x="261" y="54"/>
                    <a:pt x="261" y="55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cubicBezTo>
                    <a:pt x="261" y="60"/>
                    <a:pt x="261" y="64"/>
                    <a:pt x="262" y="68"/>
                  </a:cubicBezTo>
                  <a:cubicBezTo>
                    <a:pt x="262" y="68"/>
                    <a:pt x="262" y="68"/>
                    <a:pt x="262" y="68"/>
                  </a:cubicBezTo>
                  <a:cubicBezTo>
                    <a:pt x="260" y="68"/>
                    <a:pt x="260" y="68"/>
                    <a:pt x="260" y="68"/>
                  </a:cubicBezTo>
                  <a:cubicBezTo>
                    <a:pt x="260" y="64"/>
                    <a:pt x="260" y="60"/>
                    <a:pt x="260" y="57"/>
                  </a:cubicBezTo>
                  <a:close/>
                  <a:moveTo>
                    <a:pt x="304" y="62"/>
                  </a:moveTo>
                  <a:cubicBezTo>
                    <a:pt x="304" y="62"/>
                    <a:pt x="304" y="62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lose/>
                  <a:moveTo>
                    <a:pt x="304" y="62"/>
                  </a:move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2"/>
                    <a:pt x="303" y="62"/>
                    <a:pt x="303" y="62"/>
                  </a:cubicBezTo>
                  <a:cubicBezTo>
                    <a:pt x="303" y="61"/>
                    <a:pt x="303" y="61"/>
                    <a:pt x="303" y="60"/>
                  </a:cubicBezTo>
                  <a:cubicBezTo>
                    <a:pt x="303" y="60"/>
                    <a:pt x="303" y="60"/>
                    <a:pt x="303" y="60"/>
                  </a:cubicBezTo>
                  <a:cubicBezTo>
                    <a:pt x="303" y="56"/>
                    <a:pt x="303" y="52"/>
                    <a:pt x="302" y="48"/>
                  </a:cubicBezTo>
                  <a:cubicBezTo>
                    <a:pt x="302" y="48"/>
                    <a:pt x="302" y="48"/>
                    <a:pt x="302" y="48"/>
                  </a:cubicBezTo>
                  <a:cubicBezTo>
                    <a:pt x="304" y="47"/>
                    <a:pt x="304" y="47"/>
                    <a:pt x="304" y="47"/>
                  </a:cubicBezTo>
                  <a:cubicBezTo>
                    <a:pt x="304" y="52"/>
                    <a:pt x="304" y="56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1"/>
                    <a:pt x="304" y="61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2"/>
                    <a:pt x="304" y="62"/>
                    <a:pt x="304" y="62"/>
                  </a:cubicBezTo>
                  <a:close/>
                  <a:moveTo>
                    <a:pt x="260" y="53"/>
                  </a:move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3"/>
                    <a:pt x="260" y="53"/>
                  </a:cubicBezTo>
                  <a:close/>
                  <a:moveTo>
                    <a:pt x="260" y="53"/>
                  </a:moveTo>
                  <a:cubicBezTo>
                    <a:pt x="261" y="53"/>
                    <a:pt x="261" y="53"/>
                    <a:pt x="261" y="53"/>
                  </a:cubicBezTo>
                  <a:cubicBezTo>
                    <a:pt x="260" y="53"/>
                    <a:pt x="260" y="53"/>
                    <a:pt x="260" y="53"/>
                  </a:cubicBezTo>
                  <a:close/>
                  <a:moveTo>
                    <a:pt x="260" y="48"/>
                  </a:moveTo>
                  <a:cubicBezTo>
                    <a:pt x="260" y="44"/>
                    <a:pt x="261" y="39"/>
                    <a:pt x="261" y="34"/>
                  </a:cubicBezTo>
                  <a:cubicBezTo>
                    <a:pt x="261" y="34"/>
                    <a:pt x="261" y="34"/>
                    <a:pt x="261" y="34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2" y="39"/>
                    <a:pt x="262" y="44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0" y="48"/>
                    <a:pt x="260" y="48"/>
                    <a:pt x="260" y="48"/>
                  </a:cubicBezTo>
                  <a:close/>
                  <a:moveTo>
                    <a:pt x="302" y="43"/>
                  </a:moveTo>
                  <a:cubicBezTo>
                    <a:pt x="302" y="43"/>
                    <a:pt x="302" y="43"/>
                    <a:pt x="302" y="43"/>
                  </a:cubicBezTo>
                  <a:cubicBezTo>
                    <a:pt x="302" y="43"/>
                    <a:pt x="302" y="43"/>
                    <a:pt x="302" y="43"/>
                  </a:cubicBezTo>
                  <a:cubicBezTo>
                    <a:pt x="302" y="43"/>
                    <a:pt x="302" y="43"/>
                    <a:pt x="302" y="43"/>
                  </a:cubicBezTo>
                  <a:cubicBezTo>
                    <a:pt x="302" y="38"/>
                    <a:pt x="301" y="33"/>
                    <a:pt x="301" y="28"/>
                  </a:cubicBezTo>
                  <a:cubicBezTo>
                    <a:pt x="301" y="28"/>
                    <a:pt x="301" y="28"/>
                    <a:pt x="301" y="28"/>
                  </a:cubicBezTo>
                  <a:cubicBezTo>
                    <a:pt x="302" y="28"/>
                    <a:pt x="302" y="28"/>
                    <a:pt x="302" y="28"/>
                  </a:cubicBezTo>
                  <a:cubicBezTo>
                    <a:pt x="303" y="33"/>
                    <a:pt x="303" y="38"/>
                    <a:pt x="304" y="43"/>
                  </a:cubicBezTo>
                  <a:cubicBezTo>
                    <a:pt x="304" y="43"/>
                    <a:pt x="304" y="43"/>
                    <a:pt x="304" y="43"/>
                  </a:cubicBezTo>
                  <a:cubicBezTo>
                    <a:pt x="303" y="43"/>
                    <a:pt x="303" y="43"/>
                    <a:pt x="303" y="43"/>
                  </a:cubicBezTo>
                  <a:cubicBezTo>
                    <a:pt x="302" y="43"/>
                    <a:pt x="302" y="43"/>
                    <a:pt x="302" y="43"/>
                  </a:cubicBezTo>
                  <a:cubicBezTo>
                    <a:pt x="302" y="43"/>
                    <a:pt x="302" y="43"/>
                    <a:pt x="302" y="43"/>
                  </a:cubicBezTo>
                  <a:close/>
                  <a:moveTo>
                    <a:pt x="304" y="43"/>
                  </a:moveTo>
                  <a:cubicBezTo>
                    <a:pt x="304" y="43"/>
                    <a:pt x="304" y="43"/>
                    <a:pt x="304" y="43"/>
                  </a:cubicBezTo>
                  <a:cubicBezTo>
                    <a:pt x="303" y="43"/>
                    <a:pt x="303" y="43"/>
                    <a:pt x="303" y="43"/>
                  </a:cubicBezTo>
                  <a:cubicBezTo>
                    <a:pt x="304" y="43"/>
                    <a:pt x="304" y="43"/>
                    <a:pt x="304" y="43"/>
                  </a:cubicBezTo>
                  <a:close/>
                  <a:moveTo>
                    <a:pt x="261" y="34"/>
                  </a:moveTo>
                  <a:cubicBezTo>
                    <a:pt x="263" y="34"/>
                    <a:pt x="263" y="34"/>
                    <a:pt x="263" y="34"/>
                  </a:cubicBezTo>
                  <a:cubicBezTo>
                    <a:pt x="261" y="34"/>
                    <a:pt x="261" y="34"/>
                    <a:pt x="261" y="34"/>
                  </a:cubicBezTo>
                  <a:close/>
                  <a:moveTo>
                    <a:pt x="261" y="34"/>
                  </a:moveTo>
                  <a:cubicBezTo>
                    <a:pt x="263" y="34"/>
                    <a:pt x="263" y="34"/>
                    <a:pt x="263" y="34"/>
                  </a:cubicBezTo>
                  <a:cubicBezTo>
                    <a:pt x="261" y="34"/>
                    <a:pt x="261" y="34"/>
                    <a:pt x="261" y="34"/>
                  </a:cubicBezTo>
                  <a:close/>
                  <a:moveTo>
                    <a:pt x="262" y="29"/>
                  </a:moveTo>
                  <a:cubicBezTo>
                    <a:pt x="262" y="25"/>
                    <a:pt x="263" y="22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ubicBezTo>
                    <a:pt x="263" y="17"/>
                    <a:pt x="263" y="16"/>
                    <a:pt x="264" y="15"/>
                  </a:cubicBezTo>
                  <a:cubicBezTo>
                    <a:pt x="264" y="15"/>
                    <a:pt x="264" y="15"/>
                    <a:pt x="264" y="15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22"/>
                    <a:pt x="264" y="26"/>
                    <a:pt x="263" y="30"/>
                  </a:cubicBezTo>
                  <a:cubicBezTo>
                    <a:pt x="263" y="30"/>
                    <a:pt x="263" y="30"/>
                    <a:pt x="263" y="30"/>
                  </a:cubicBezTo>
                  <a:cubicBezTo>
                    <a:pt x="262" y="29"/>
                    <a:pt x="262" y="29"/>
                    <a:pt x="262" y="29"/>
                  </a:cubicBezTo>
                  <a:close/>
                  <a:moveTo>
                    <a:pt x="298" y="12"/>
                  </a:moveTo>
                  <a:cubicBezTo>
                    <a:pt x="297" y="11"/>
                    <a:pt x="297" y="11"/>
                    <a:pt x="297" y="10"/>
                  </a:cubicBezTo>
                  <a:cubicBezTo>
                    <a:pt x="297" y="10"/>
                    <a:pt x="297" y="10"/>
                    <a:pt x="297" y="10"/>
                  </a:cubicBezTo>
                  <a:cubicBezTo>
                    <a:pt x="298" y="9"/>
                    <a:pt x="298" y="9"/>
                    <a:pt x="298" y="9"/>
                  </a:cubicBezTo>
                  <a:cubicBezTo>
                    <a:pt x="299" y="10"/>
                    <a:pt x="299" y="11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300" y="16"/>
                    <a:pt x="301" y="20"/>
                    <a:pt x="301" y="24"/>
                  </a:cubicBezTo>
                  <a:cubicBezTo>
                    <a:pt x="301" y="24"/>
                    <a:pt x="301" y="24"/>
                    <a:pt x="301" y="24"/>
                  </a:cubicBezTo>
                  <a:cubicBezTo>
                    <a:pt x="300" y="24"/>
                    <a:pt x="300" y="24"/>
                    <a:pt x="300" y="24"/>
                  </a:cubicBezTo>
                  <a:cubicBezTo>
                    <a:pt x="299" y="20"/>
                    <a:pt x="298" y="16"/>
                    <a:pt x="298" y="12"/>
                  </a:cubicBezTo>
                  <a:close/>
                  <a:moveTo>
                    <a:pt x="301" y="24"/>
                  </a:moveTo>
                  <a:cubicBezTo>
                    <a:pt x="300" y="24"/>
                    <a:pt x="300" y="24"/>
                    <a:pt x="300" y="24"/>
                  </a:cubicBezTo>
                  <a:cubicBezTo>
                    <a:pt x="301" y="24"/>
                    <a:pt x="301" y="24"/>
                    <a:pt x="301" y="24"/>
                  </a:cubicBezTo>
                  <a:close/>
                  <a:moveTo>
                    <a:pt x="301" y="24"/>
                  </a:moveTo>
                  <a:cubicBezTo>
                    <a:pt x="300" y="24"/>
                    <a:pt x="300" y="24"/>
                    <a:pt x="300" y="24"/>
                  </a:cubicBezTo>
                  <a:cubicBezTo>
                    <a:pt x="301" y="24"/>
                    <a:pt x="301" y="24"/>
                    <a:pt x="301" y="24"/>
                  </a:cubicBezTo>
                  <a:close/>
                  <a:moveTo>
                    <a:pt x="300" y="24"/>
                  </a:moveTo>
                  <a:cubicBezTo>
                    <a:pt x="301" y="24"/>
                    <a:pt x="301" y="24"/>
                    <a:pt x="301" y="24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300" y="24"/>
                  </a:moveTo>
                  <a:cubicBezTo>
                    <a:pt x="301" y="24"/>
                    <a:pt x="301" y="24"/>
                    <a:pt x="301" y="24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300" y="24"/>
                  </a:moveTo>
                  <a:cubicBezTo>
                    <a:pt x="301" y="24"/>
                    <a:pt x="301" y="24"/>
                    <a:pt x="301" y="24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300" y="24"/>
                  </a:moveTo>
                  <a:cubicBezTo>
                    <a:pt x="301" y="24"/>
                    <a:pt x="301" y="24"/>
                    <a:pt x="301" y="24"/>
                  </a:cubicBezTo>
                  <a:cubicBezTo>
                    <a:pt x="300" y="24"/>
                    <a:pt x="300" y="24"/>
                    <a:pt x="300" y="24"/>
                  </a:cubicBezTo>
                  <a:close/>
                  <a:moveTo>
                    <a:pt x="264" y="15"/>
                  </a:moveTo>
                  <a:cubicBezTo>
                    <a:pt x="265" y="15"/>
                    <a:pt x="265" y="15"/>
                    <a:pt x="265" y="15"/>
                  </a:cubicBezTo>
                  <a:cubicBezTo>
                    <a:pt x="264" y="15"/>
                    <a:pt x="264" y="15"/>
                    <a:pt x="264" y="15"/>
                  </a:cubicBezTo>
                  <a:close/>
                  <a:moveTo>
                    <a:pt x="264" y="15"/>
                  </a:moveTo>
                  <a:cubicBezTo>
                    <a:pt x="265" y="15"/>
                    <a:pt x="265" y="15"/>
                    <a:pt x="265" y="15"/>
                  </a:cubicBezTo>
                  <a:cubicBezTo>
                    <a:pt x="264" y="15"/>
                    <a:pt x="264" y="15"/>
                    <a:pt x="264" y="15"/>
                  </a:cubicBezTo>
                  <a:close/>
                  <a:moveTo>
                    <a:pt x="265" y="10"/>
                  </a:moveTo>
                  <a:cubicBezTo>
                    <a:pt x="268" y="6"/>
                    <a:pt x="272" y="3"/>
                    <a:pt x="277" y="1"/>
                  </a:cubicBezTo>
                  <a:cubicBezTo>
                    <a:pt x="277" y="1"/>
                    <a:pt x="277" y="1"/>
                    <a:pt x="277" y="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3" y="4"/>
                    <a:pt x="269" y="7"/>
                    <a:pt x="267" y="11"/>
                  </a:cubicBezTo>
                  <a:cubicBezTo>
                    <a:pt x="267" y="11"/>
                    <a:pt x="267" y="11"/>
                    <a:pt x="267" y="11"/>
                  </a:cubicBezTo>
                  <a:cubicBezTo>
                    <a:pt x="265" y="10"/>
                    <a:pt x="265" y="10"/>
                    <a:pt x="265" y="10"/>
                  </a:cubicBezTo>
                  <a:close/>
                  <a:moveTo>
                    <a:pt x="283" y="2"/>
                  </a:moveTo>
                  <a:cubicBezTo>
                    <a:pt x="283" y="2"/>
                    <a:pt x="282" y="2"/>
                    <a:pt x="282" y="2"/>
                  </a:cubicBezTo>
                  <a:cubicBezTo>
                    <a:pt x="282" y="2"/>
                    <a:pt x="282" y="2"/>
                    <a:pt x="282" y="2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3" y="0"/>
                    <a:pt x="283" y="0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88" y="0"/>
                    <a:pt x="293" y="2"/>
                    <a:pt x="296" y="5"/>
                  </a:cubicBezTo>
                  <a:cubicBezTo>
                    <a:pt x="296" y="5"/>
                    <a:pt x="296" y="5"/>
                    <a:pt x="296" y="5"/>
                  </a:cubicBezTo>
                  <a:cubicBezTo>
                    <a:pt x="295" y="6"/>
                    <a:pt x="295" y="6"/>
                    <a:pt x="295" y="6"/>
                  </a:cubicBezTo>
                  <a:cubicBezTo>
                    <a:pt x="296" y="5"/>
                    <a:pt x="296" y="5"/>
                    <a:pt x="296" y="5"/>
                  </a:cubicBezTo>
                  <a:cubicBezTo>
                    <a:pt x="295" y="6"/>
                    <a:pt x="295" y="6"/>
                    <a:pt x="295" y="6"/>
                  </a:cubicBezTo>
                  <a:cubicBezTo>
                    <a:pt x="296" y="5"/>
                    <a:pt x="296" y="5"/>
                    <a:pt x="296" y="5"/>
                  </a:cubicBezTo>
                  <a:cubicBezTo>
                    <a:pt x="295" y="6"/>
                    <a:pt x="295" y="6"/>
                    <a:pt x="295" y="6"/>
                  </a:cubicBezTo>
                  <a:cubicBezTo>
                    <a:pt x="292" y="3"/>
                    <a:pt x="288" y="2"/>
                    <a:pt x="283" y="2"/>
                  </a:cubicBezTo>
                  <a:close/>
                  <a:moveTo>
                    <a:pt x="277" y="1"/>
                  </a:moveTo>
                  <a:cubicBezTo>
                    <a:pt x="278" y="3"/>
                    <a:pt x="278" y="3"/>
                    <a:pt x="278" y="3"/>
                  </a:cubicBezTo>
                  <a:cubicBezTo>
                    <a:pt x="277" y="1"/>
                    <a:pt x="277" y="1"/>
                    <a:pt x="277" y="1"/>
                  </a:cubicBezTo>
                  <a:close/>
                  <a:moveTo>
                    <a:pt x="277" y="1"/>
                  </a:moveTo>
                  <a:cubicBezTo>
                    <a:pt x="278" y="3"/>
                    <a:pt x="278" y="3"/>
                    <a:pt x="278" y="3"/>
                  </a:cubicBezTo>
                  <a:cubicBezTo>
                    <a:pt x="277" y="1"/>
                    <a:pt x="277" y="1"/>
                    <a:pt x="277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91" name="ïsḻïḋ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F80EDBA-7DAC-4181-B63C-A5C1207D4677}"/>
                </a:ext>
              </a:extLst>
            </p:cNvPr>
            <p:cNvSpPr/>
            <p:nvPr/>
          </p:nvSpPr>
          <p:spPr bwMode="auto">
            <a:xfrm flipH="1">
              <a:off x="5071772" y="2993888"/>
              <a:ext cx="1031007" cy="889241"/>
            </a:xfrm>
            <a:custGeom>
              <a:avLst/>
              <a:gdLst>
                <a:gd name="T0" fmla="*/ 27 w 322"/>
                <a:gd name="T1" fmla="*/ 277 h 277"/>
                <a:gd name="T2" fmla="*/ 27 w 322"/>
                <a:gd name="T3" fmla="*/ 275 h 277"/>
                <a:gd name="T4" fmla="*/ 65 w 322"/>
                <a:gd name="T5" fmla="*/ 275 h 277"/>
                <a:gd name="T6" fmla="*/ 103 w 322"/>
                <a:gd name="T7" fmla="*/ 273 h 277"/>
                <a:gd name="T8" fmla="*/ 23 w 322"/>
                <a:gd name="T9" fmla="*/ 273 h 277"/>
                <a:gd name="T10" fmla="*/ 156 w 322"/>
                <a:gd name="T11" fmla="*/ 273 h 277"/>
                <a:gd name="T12" fmla="*/ 191 w 322"/>
                <a:gd name="T13" fmla="*/ 266 h 277"/>
                <a:gd name="T14" fmla="*/ 12 w 322"/>
                <a:gd name="T15" fmla="*/ 264 h 277"/>
                <a:gd name="T16" fmla="*/ 9 w 322"/>
                <a:gd name="T17" fmla="*/ 261 h 277"/>
                <a:gd name="T18" fmla="*/ 2 w 322"/>
                <a:gd name="T19" fmla="*/ 248 h 277"/>
                <a:gd name="T20" fmla="*/ 0 w 322"/>
                <a:gd name="T21" fmla="*/ 232 h 277"/>
                <a:gd name="T22" fmla="*/ 211 w 322"/>
                <a:gd name="T23" fmla="*/ 229 h 277"/>
                <a:gd name="T24" fmla="*/ 0 w 322"/>
                <a:gd name="T25" fmla="*/ 228 h 277"/>
                <a:gd name="T26" fmla="*/ 2 w 322"/>
                <a:gd name="T27" fmla="*/ 224 h 277"/>
                <a:gd name="T28" fmla="*/ 159 w 322"/>
                <a:gd name="T29" fmla="*/ 211 h 277"/>
                <a:gd name="T30" fmla="*/ 147 w 322"/>
                <a:gd name="T31" fmla="*/ 217 h 277"/>
                <a:gd name="T32" fmla="*/ 129 w 322"/>
                <a:gd name="T33" fmla="*/ 213 h 277"/>
                <a:gd name="T34" fmla="*/ 158 w 322"/>
                <a:gd name="T35" fmla="*/ 211 h 277"/>
                <a:gd name="T36" fmla="*/ 109 w 322"/>
                <a:gd name="T37" fmla="*/ 211 h 277"/>
                <a:gd name="T38" fmla="*/ 162 w 322"/>
                <a:gd name="T39" fmla="*/ 192 h 277"/>
                <a:gd name="T40" fmla="*/ 160 w 322"/>
                <a:gd name="T41" fmla="*/ 207 h 277"/>
                <a:gd name="T42" fmla="*/ 91 w 322"/>
                <a:gd name="T43" fmla="*/ 206 h 277"/>
                <a:gd name="T44" fmla="*/ 72 w 322"/>
                <a:gd name="T45" fmla="*/ 204 h 277"/>
                <a:gd name="T46" fmla="*/ 19 w 322"/>
                <a:gd name="T47" fmla="*/ 202 h 277"/>
                <a:gd name="T48" fmla="*/ 38 w 322"/>
                <a:gd name="T49" fmla="*/ 201 h 277"/>
                <a:gd name="T50" fmla="*/ 53 w 322"/>
                <a:gd name="T51" fmla="*/ 202 h 277"/>
                <a:gd name="T52" fmla="*/ 231 w 322"/>
                <a:gd name="T53" fmla="*/ 196 h 277"/>
                <a:gd name="T54" fmla="*/ 171 w 322"/>
                <a:gd name="T55" fmla="*/ 175 h 277"/>
                <a:gd name="T56" fmla="*/ 169 w 322"/>
                <a:gd name="T57" fmla="*/ 175 h 277"/>
                <a:gd name="T58" fmla="*/ 171 w 322"/>
                <a:gd name="T59" fmla="*/ 171 h 277"/>
                <a:gd name="T60" fmla="*/ 180 w 322"/>
                <a:gd name="T61" fmla="*/ 153 h 277"/>
                <a:gd name="T62" fmla="*/ 259 w 322"/>
                <a:gd name="T63" fmla="*/ 146 h 277"/>
                <a:gd name="T64" fmla="*/ 198 w 322"/>
                <a:gd name="T65" fmla="*/ 125 h 277"/>
                <a:gd name="T66" fmla="*/ 198 w 322"/>
                <a:gd name="T67" fmla="*/ 125 h 277"/>
                <a:gd name="T68" fmla="*/ 207 w 322"/>
                <a:gd name="T69" fmla="*/ 108 h 277"/>
                <a:gd name="T70" fmla="*/ 276 w 322"/>
                <a:gd name="T71" fmla="*/ 111 h 277"/>
                <a:gd name="T72" fmla="*/ 216 w 322"/>
                <a:gd name="T73" fmla="*/ 91 h 277"/>
                <a:gd name="T74" fmla="*/ 287 w 322"/>
                <a:gd name="T75" fmla="*/ 95 h 277"/>
                <a:gd name="T76" fmla="*/ 226 w 322"/>
                <a:gd name="T77" fmla="*/ 75 h 277"/>
                <a:gd name="T78" fmla="*/ 295 w 322"/>
                <a:gd name="T79" fmla="*/ 78 h 277"/>
                <a:gd name="T80" fmla="*/ 229 w 322"/>
                <a:gd name="T81" fmla="*/ 71 h 277"/>
                <a:gd name="T82" fmla="*/ 305 w 322"/>
                <a:gd name="T83" fmla="*/ 61 h 277"/>
                <a:gd name="T84" fmla="*/ 304 w 322"/>
                <a:gd name="T85" fmla="*/ 61 h 277"/>
                <a:gd name="T86" fmla="*/ 243 w 322"/>
                <a:gd name="T87" fmla="*/ 40 h 277"/>
                <a:gd name="T88" fmla="*/ 243 w 322"/>
                <a:gd name="T89" fmla="*/ 45 h 277"/>
                <a:gd name="T90" fmla="*/ 314 w 322"/>
                <a:gd name="T91" fmla="*/ 45 h 277"/>
                <a:gd name="T92" fmla="*/ 313 w 322"/>
                <a:gd name="T93" fmla="*/ 44 h 277"/>
                <a:gd name="T94" fmla="*/ 242 w 322"/>
                <a:gd name="T95" fmla="*/ 36 h 277"/>
                <a:gd name="T96" fmla="*/ 322 w 322"/>
                <a:gd name="T97" fmla="*/ 22 h 277"/>
                <a:gd name="T98" fmla="*/ 246 w 322"/>
                <a:gd name="T99" fmla="*/ 22 h 277"/>
                <a:gd name="T100" fmla="*/ 245 w 322"/>
                <a:gd name="T101" fmla="*/ 22 h 277"/>
                <a:gd name="T102" fmla="*/ 249 w 322"/>
                <a:gd name="T103" fmla="*/ 18 h 277"/>
                <a:gd name="T104" fmla="*/ 310 w 322"/>
                <a:gd name="T105" fmla="*/ 16 h 277"/>
                <a:gd name="T106" fmla="*/ 262 w 322"/>
                <a:gd name="T107" fmla="*/ 4 h 277"/>
                <a:gd name="T108" fmla="*/ 294 w 322"/>
                <a:gd name="T109" fmla="*/ 6 h 277"/>
                <a:gd name="T110" fmla="*/ 276 w 322"/>
                <a:gd name="T111" fmla="*/ 1 h 277"/>
                <a:gd name="T112" fmla="*/ 276 w 322"/>
                <a:gd name="T113" fmla="*/ 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2" h="277">
                  <a:moveTo>
                    <a:pt x="27" y="277"/>
                  </a:moveTo>
                  <a:cubicBezTo>
                    <a:pt x="26" y="277"/>
                    <a:pt x="26" y="277"/>
                    <a:pt x="26" y="277"/>
                  </a:cubicBezTo>
                  <a:cubicBezTo>
                    <a:pt x="26" y="277"/>
                    <a:pt x="26" y="277"/>
                    <a:pt x="26" y="277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5"/>
                    <a:pt x="27" y="276"/>
                    <a:pt x="27" y="276"/>
                  </a:cubicBezTo>
                  <a:cubicBezTo>
                    <a:pt x="27" y="276"/>
                    <a:pt x="27" y="276"/>
                    <a:pt x="27" y="276"/>
                  </a:cubicBezTo>
                  <a:cubicBezTo>
                    <a:pt x="41" y="275"/>
                    <a:pt x="41" y="275"/>
                    <a:pt x="41" y="275"/>
                  </a:cubicBezTo>
                  <a:cubicBezTo>
                    <a:pt x="41" y="277"/>
                    <a:pt x="41" y="277"/>
                    <a:pt x="41" y="277"/>
                  </a:cubicBezTo>
                  <a:cubicBezTo>
                    <a:pt x="27" y="277"/>
                    <a:pt x="27" y="277"/>
                    <a:pt x="27" y="277"/>
                  </a:cubicBezTo>
                  <a:cubicBezTo>
                    <a:pt x="27" y="277"/>
                    <a:pt x="27" y="277"/>
                    <a:pt x="27" y="277"/>
                  </a:cubicBezTo>
                  <a:close/>
                  <a:moveTo>
                    <a:pt x="27" y="275"/>
                  </a:moveTo>
                  <a:cubicBezTo>
                    <a:pt x="27" y="276"/>
                    <a:pt x="27" y="276"/>
                    <a:pt x="27" y="276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6"/>
                    <a:pt x="27" y="276"/>
                    <a:pt x="27" y="276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6" y="277"/>
                    <a:pt x="26" y="277"/>
                    <a:pt x="26" y="277"/>
                  </a:cubicBezTo>
                  <a:cubicBezTo>
                    <a:pt x="27" y="275"/>
                    <a:pt x="27" y="275"/>
                    <a:pt x="27" y="275"/>
                  </a:cubicBezTo>
                  <a:close/>
                  <a:moveTo>
                    <a:pt x="27" y="275"/>
                  </a:moveTo>
                  <a:cubicBezTo>
                    <a:pt x="27" y="276"/>
                    <a:pt x="27" y="276"/>
                    <a:pt x="27" y="276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7" y="276"/>
                    <a:pt x="27" y="276"/>
                    <a:pt x="27" y="276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6" y="277"/>
                    <a:pt x="26" y="277"/>
                    <a:pt x="26" y="277"/>
                  </a:cubicBezTo>
                  <a:cubicBezTo>
                    <a:pt x="27" y="275"/>
                    <a:pt x="27" y="275"/>
                    <a:pt x="27" y="275"/>
                  </a:cubicBezTo>
                  <a:close/>
                  <a:moveTo>
                    <a:pt x="46" y="275"/>
                  </a:moveTo>
                  <a:cubicBezTo>
                    <a:pt x="60" y="275"/>
                    <a:pt x="60" y="275"/>
                    <a:pt x="60" y="275"/>
                  </a:cubicBezTo>
                  <a:cubicBezTo>
                    <a:pt x="60" y="276"/>
                    <a:pt x="60" y="276"/>
                    <a:pt x="60" y="276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46" y="275"/>
                    <a:pt x="46" y="275"/>
                    <a:pt x="46" y="275"/>
                  </a:cubicBezTo>
                  <a:close/>
                  <a:moveTo>
                    <a:pt x="65" y="275"/>
                  </a:moveTo>
                  <a:cubicBezTo>
                    <a:pt x="80" y="274"/>
                    <a:pt x="80" y="274"/>
                    <a:pt x="80" y="274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65" y="276"/>
                    <a:pt x="65" y="276"/>
                    <a:pt x="65" y="276"/>
                  </a:cubicBezTo>
                  <a:cubicBezTo>
                    <a:pt x="65" y="275"/>
                    <a:pt x="65" y="275"/>
                    <a:pt x="65" y="275"/>
                  </a:cubicBezTo>
                  <a:close/>
                  <a:moveTo>
                    <a:pt x="84" y="274"/>
                  </a:moveTo>
                  <a:cubicBezTo>
                    <a:pt x="99" y="274"/>
                    <a:pt x="99" y="274"/>
                    <a:pt x="99" y="274"/>
                  </a:cubicBezTo>
                  <a:cubicBezTo>
                    <a:pt x="99" y="275"/>
                    <a:pt x="99" y="275"/>
                    <a:pt x="99" y="275"/>
                  </a:cubicBezTo>
                  <a:cubicBezTo>
                    <a:pt x="84" y="275"/>
                    <a:pt x="84" y="275"/>
                    <a:pt x="84" y="275"/>
                  </a:cubicBezTo>
                  <a:cubicBezTo>
                    <a:pt x="84" y="274"/>
                    <a:pt x="84" y="274"/>
                    <a:pt x="84" y="274"/>
                  </a:cubicBezTo>
                  <a:close/>
                  <a:moveTo>
                    <a:pt x="103" y="273"/>
                  </a:moveTo>
                  <a:cubicBezTo>
                    <a:pt x="118" y="273"/>
                    <a:pt x="118" y="273"/>
                    <a:pt x="118" y="273"/>
                  </a:cubicBezTo>
                  <a:cubicBezTo>
                    <a:pt x="118" y="275"/>
                    <a:pt x="118" y="275"/>
                    <a:pt x="118" y="275"/>
                  </a:cubicBezTo>
                  <a:cubicBezTo>
                    <a:pt x="103" y="275"/>
                    <a:pt x="103" y="275"/>
                    <a:pt x="103" y="275"/>
                  </a:cubicBezTo>
                  <a:cubicBezTo>
                    <a:pt x="103" y="273"/>
                    <a:pt x="103" y="273"/>
                    <a:pt x="103" y="273"/>
                  </a:cubicBezTo>
                  <a:close/>
                  <a:moveTo>
                    <a:pt x="11" y="265"/>
                  </a:moveTo>
                  <a:cubicBezTo>
                    <a:pt x="11" y="265"/>
                    <a:pt x="11" y="265"/>
                    <a:pt x="11" y="265"/>
                  </a:cubicBezTo>
                  <a:cubicBezTo>
                    <a:pt x="12" y="264"/>
                    <a:pt x="12" y="264"/>
                    <a:pt x="12" y="264"/>
                  </a:cubicBezTo>
                  <a:cubicBezTo>
                    <a:pt x="12" y="264"/>
                    <a:pt x="12" y="264"/>
                    <a:pt x="12" y="264"/>
                  </a:cubicBezTo>
                  <a:cubicBezTo>
                    <a:pt x="15" y="267"/>
                    <a:pt x="19" y="271"/>
                    <a:pt x="23" y="273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2" y="275"/>
                    <a:pt x="22" y="275"/>
                    <a:pt x="22" y="275"/>
                  </a:cubicBezTo>
                  <a:cubicBezTo>
                    <a:pt x="18" y="272"/>
                    <a:pt x="14" y="268"/>
                    <a:pt x="11" y="265"/>
                  </a:cubicBezTo>
                  <a:close/>
                  <a:moveTo>
                    <a:pt x="122" y="273"/>
                  </a:moveTo>
                  <a:cubicBezTo>
                    <a:pt x="137" y="273"/>
                    <a:pt x="137" y="273"/>
                    <a:pt x="137" y="273"/>
                  </a:cubicBezTo>
                  <a:cubicBezTo>
                    <a:pt x="137" y="274"/>
                    <a:pt x="137" y="274"/>
                    <a:pt x="137" y="274"/>
                  </a:cubicBezTo>
                  <a:cubicBezTo>
                    <a:pt x="122" y="274"/>
                    <a:pt x="122" y="274"/>
                    <a:pt x="122" y="274"/>
                  </a:cubicBezTo>
                  <a:cubicBezTo>
                    <a:pt x="122" y="273"/>
                    <a:pt x="122" y="273"/>
                    <a:pt x="122" y="273"/>
                  </a:cubicBezTo>
                  <a:close/>
                  <a:moveTo>
                    <a:pt x="141" y="272"/>
                  </a:moveTo>
                  <a:cubicBezTo>
                    <a:pt x="156" y="272"/>
                    <a:pt x="156" y="272"/>
                    <a:pt x="156" y="272"/>
                  </a:cubicBezTo>
                  <a:cubicBezTo>
                    <a:pt x="156" y="273"/>
                    <a:pt x="156" y="273"/>
                    <a:pt x="156" y="273"/>
                  </a:cubicBezTo>
                  <a:cubicBezTo>
                    <a:pt x="141" y="274"/>
                    <a:pt x="141" y="274"/>
                    <a:pt x="141" y="274"/>
                  </a:cubicBezTo>
                  <a:cubicBezTo>
                    <a:pt x="141" y="272"/>
                    <a:pt x="141" y="272"/>
                    <a:pt x="141" y="272"/>
                  </a:cubicBezTo>
                  <a:close/>
                  <a:moveTo>
                    <a:pt x="161" y="272"/>
                  </a:moveTo>
                  <a:cubicBezTo>
                    <a:pt x="175" y="271"/>
                    <a:pt x="175" y="271"/>
                    <a:pt x="175" y="271"/>
                  </a:cubicBezTo>
                  <a:cubicBezTo>
                    <a:pt x="175" y="273"/>
                    <a:pt x="175" y="273"/>
                    <a:pt x="175" y="273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1" y="272"/>
                    <a:pt x="161" y="272"/>
                    <a:pt x="161" y="272"/>
                  </a:cubicBezTo>
                  <a:close/>
                  <a:moveTo>
                    <a:pt x="180" y="271"/>
                  </a:moveTo>
                  <a:cubicBezTo>
                    <a:pt x="188" y="271"/>
                    <a:pt x="188" y="271"/>
                    <a:pt x="188" y="271"/>
                  </a:cubicBezTo>
                  <a:cubicBezTo>
                    <a:pt x="191" y="266"/>
                    <a:pt x="191" y="266"/>
                    <a:pt x="191" y="266"/>
                  </a:cubicBezTo>
                  <a:cubicBezTo>
                    <a:pt x="192" y="267"/>
                    <a:pt x="192" y="267"/>
                    <a:pt x="192" y="267"/>
                  </a:cubicBezTo>
                  <a:cubicBezTo>
                    <a:pt x="189" y="273"/>
                    <a:pt x="189" y="273"/>
                    <a:pt x="189" y="273"/>
                  </a:cubicBezTo>
                  <a:cubicBezTo>
                    <a:pt x="180" y="273"/>
                    <a:pt x="180" y="273"/>
                    <a:pt x="180" y="273"/>
                  </a:cubicBezTo>
                  <a:cubicBezTo>
                    <a:pt x="180" y="273"/>
                    <a:pt x="180" y="273"/>
                    <a:pt x="180" y="273"/>
                  </a:cubicBezTo>
                  <a:cubicBezTo>
                    <a:pt x="180" y="271"/>
                    <a:pt x="180" y="271"/>
                    <a:pt x="180" y="271"/>
                  </a:cubicBezTo>
                  <a:close/>
                  <a:moveTo>
                    <a:pt x="12" y="264"/>
                  </a:moveTo>
                  <a:cubicBezTo>
                    <a:pt x="12" y="264"/>
                    <a:pt x="12" y="264"/>
                    <a:pt x="12" y="264"/>
                  </a:cubicBezTo>
                  <a:cubicBezTo>
                    <a:pt x="12" y="264"/>
                    <a:pt x="12" y="264"/>
                    <a:pt x="12" y="264"/>
                  </a:cubicBezTo>
                  <a:cubicBezTo>
                    <a:pt x="12" y="264"/>
                    <a:pt x="12" y="264"/>
                    <a:pt x="12" y="264"/>
                  </a:cubicBezTo>
                  <a:cubicBezTo>
                    <a:pt x="12" y="264"/>
                    <a:pt x="12" y="264"/>
                    <a:pt x="12" y="264"/>
                  </a:cubicBezTo>
                  <a:close/>
                  <a:moveTo>
                    <a:pt x="193" y="262"/>
                  </a:moveTo>
                  <a:cubicBezTo>
                    <a:pt x="200" y="249"/>
                    <a:pt x="200" y="249"/>
                    <a:pt x="200" y="249"/>
                  </a:cubicBezTo>
                  <a:cubicBezTo>
                    <a:pt x="201" y="250"/>
                    <a:pt x="201" y="250"/>
                    <a:pt x="201" y="250"/>
                  </a:cubicBezTo>
                  <a:cubicBezTo>
                    <a:pt x="194" y="263"/>
                    <a:pt x="194" y="263"/>
                    <a:pt x="194" y="263"/>
                  </a:cubicBezTo>
                  <a:cubicBezTo>
                    <a:pt x="193" y="262"/>
                    <a:pt x="193" y="262"/>
                    <a:pt x="193" y="262"/>
                  </a:cubicBezTo>
                  <a:close/>
                  <a:moveTo>
                    <a:pt x="2" y="248"/>
                  </a:moveTo>
                  <a:cubicBezTo>
                    <a:pt x="4" y="247"/>
                    <a:pt x="4" y="247"/>
                    <a:pt x="4" y="247"/>
                  </a:cubicBezTo>
                  <a:cubicBezTo>
                    <a:pt x="5" y="252"/>
                    <a:pt x="7" y="256"/>
                    <a:pt x="10" y="260"/>
                  </a:cubicBezTo>
                  <a:cubicBezTo>
                    <a:pt x="10" y="260"/>
                    <a:pt x="10" y="260"/>
                    <a:pt x="10" y="260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6" y="257"/>
                    <a:pt x="4" y="252"/>
                    <a:pt x="2" y="248"/>
                  </a:cubicBezTo>
                  <a:close/>
                  <a:moveTo>
                    <a:pt x="2" y="248"/>
                  </a:moveTo>
                  <a:cubicBezTo>
                    <a:pt x="3" y="247"/>
                    <a:pt x="3" y="247"/>
                    <a:pt x="3" y="247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3" y="247"/>
                    <a:pt x="3" y="247"/>
                    <a:pt x="3" y="247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4" y="247"/>
                    <a:pt x="4" y="247"/>
                    <a:pt x="4" y="247"/>
                  </a:cubicBezTo>
                  <a:cubicBezTo>
                    <a:pt x="2" y="248"/>
                    <a:pt x="2" y="248"/>
                    <a:pt x="2" y="248"/>
                  </a:cubicBezTo>
                  <a:cubicBezTo>
                    <a:pt x="4" y="247"/>
                    <a:pt x="4" y="247"/>
                    <a:pt x="4" y="247"/>
                  </a:cubicBezTo>
                  <a:cubicBezTo>
                    <a:pt x="2" y="248"/>
                    <a:pt x="2" y="248"/>
                    <a:pt x="2" y="248"/>
                  </a:cubicBezTo>
                  <a:close/>
                  <a:moveTo>
                    <a:pt x="202" y="245"/>
                  </a:moveTo>
                  <a:cubicBezTo>
                    <a:pt x="209" y="232"/>
                    <a:pt x="209" y="232"/>
                    <a:pt x="209" y="232"/>
                  </a:cubicBezTo>
                  <a:cubicBezTo>
                    <a:pt x="210" y="233"/>
                    <a:pt x="210" y="233"/>
                    <a:pt x="210" y="233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02" y="245"/>
                    <a:pt x="202" y="245"/>
                    <a:pt x="202" y="245"/>
                  </a:cubicBezTo>
                  <a:close/>
                  <a:moveTo>
                    <a:pt x="0" y="232"/>
                  </a:moveTo>
                  <a:cubicBezTo>
                    <a:pt x="0" y="231"/>
                    <a:pt x="0" y="229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1" y="230"/>
                    <a:pt x="1" y="231"/>
                    <a:pt x="1" y="232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1" y="235"/>
                    <a:pt x="2" y="239"/>
                    <a:pt x="3" y="2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1" y="243"/>
                    <a:pt x="1" y="243"/>
                    <a:pt x="1" y="243"/>
                  </a:cubicBezTo>
                  <a:cubicBezTo>
                    <a:pt x="0" y="239"/>
                    <a:pt x="0" y="236"/>
                    <a:pt x="0" y="232"/>
                  </a:cubicBezTo>
                  <a:close/>
                  <a:moveTo>
                    <a:pt x="211" y="229"/>
                  </a:moveTo>
                  <a:cubicBezTo>
                    <a:pt x="219" y="216"/>
                    <a:pt x="219" y="216"/>
                    <a:pt x="219" y="216"/>
                  </a:cubicBezTo>
                  <a:cubicBezTo>
                    <a:pt x="220" y="216"/>
                    <a:pt x="220" y="216"/>
                    <a:pt x="220" y="216"/>
                  </a:cubicBezTo>
                  <a:cubicBezTo>
                    <a:pt x="213" y="229"/>
                    <a:pt x="213" y="229"/>
                    <a:pt x="213" y="229"/>
                  </a:cubicBezTo>
                  <a:cubicBezTo>
                    <a:pt x="211" y="229"/>
                    <a:pt x="211" y="229"/>
                    <a:pt x="211" y="229"/>
                  </a:cubicBezTo>
                  <a:close/>
                  <a:moveTo>
                    <a:pt x="0" y="228"/>
                  </a:moveTo>
                  <a:cubicBezTo>
                    <a:pt x="1" y="228"/>
                    <a:pt x="1" y="228"/>
                    <a:pt x="1" y="228"/>
                  </a:cubicBezTo>
                  <a:cubicBezTo>
                    <a:pt x="0" y="228"/>
                    <a:pt x="0" y="228"/>
                    <a:pt x="0" y="228"/>
                  </a:cubicBezTo>
                  <a:close/>
                  <a:moveTo>
                    <a:pt x="0" y="228"/>
                  </a:moveTo>
                  <a:cubicBezTo>
                    <a:pt x="1" y="228"/>
                    <a:pt x="1" y="228"/>
                    <a:pt x="1" y="228"/>
                  </a:cubicBezTo>
                  <a:cubicBezTo>
                    <a:pt x="0" y="228"/>
                    <a:pt x="0" y="228"/>
                    <a:pt x="0" y="228"/>
                  </a:cubicBezTo>
                  <a:close/>
                  <a:moveTo>
                    <a:pt x="0" y="224"/>
                  </a:moveTo>
                  <a:cubicBezTo>
                    <a:pt x="1" y="219"/>
                    <a:pt x="3" y="214"/>
                    <a:pt x="6" y="210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8" y="207"/>
                    <a:pt x="11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2" y="206"/>
                    <a:pt x="9" y="208"/>
                    <a:pt x="7" y="211"/>
                  </a:cubicBezTo>
                  <a:cubicBezTo>
                    <a:pt x="7" y="211"/>
                    <a:pt x="7" y="211"/>
                    <a:pt x="7" y="211"/>
                  </a:cubicBezTo>
                  <a:cubicBezTo>
                    <a:pt x="5" y="215"/>
                    <a:pt x="3" y="219"/>
                    <a:pt x="2" y="224"/>
                  </a:cubicBezTo>
                  <a:cubicBezTo>
                    <a:pt x="2" y="224"/>
                    <a:pt x="2" y="224"/>
                    <a:pt x="2" y="224"/>
                  </a:cubicBezTo>
                  <a:cubicBezTo>
                    <a:pt x="0" y="224"/>
                    <a:pt x="0" y="224"/>
                    <a:pt x="0" y="224"/>
                  </a:cubicBezTo>
                  <a:close/>
                  <a:moveTo>
                    <a:pt x="158" y="220"/>
                  </a:moveTo>
                  <a:cubicBezTo>
                    <a:pt x="156" y="220"/>
                    <a:pt x="154" y="220"/>
                    <a:pt x="151" y="219"/>
                  </a:cubicBezTo>
                  <a:cubicBezTo>
                    <a:pt x="151" y="219"/>
                    <a:pt x="151" y="219"/>
                    <a:pt x="151" y="219"/>
                  </a:cubicBezTo>
                  <a:cubicBezTo>
                    <a:pt x="152" y="218"/>
                    <a:pt x="152" y="218"/>
                    <a:pt x="152" y="218"/>
                  </a:cubicBezTo>
                  <a:cubicBezTo>
                    <a:pt x="154" y="218"/>
                    <a:pt x="156" y="218"/>
                    <a:pt x="157" y="219"/>
                  </a:cubicBezTo>
                  <a:cubicBezTo>
                    <a:pt x="157" y="219"/>
                    <a:pt x="157" y="219"/>
                    <a:pt x="157" y="219"/>
                  </a:cubicBezTo>
                  <a:cubicBezTo>
                    <a:pt x="157" y="216"/>
                    <a:pt x="157" y="214"/>
                    <a:pt x="158" y="211"/>
                  </a:cubicBezTo>
                  <a:cubicBezTo>
                    <a:pt x="158" y="211"/>
                    <a:pt x="158" y="211"/>
                    <a:pt x="158" y="211"/>
                  </a:cubicBezTo>
                  <a:cubicBezTo>
                    <a:pt x="159" y="211"/>
                    <a:pt x="159" y="211"/>
                    <a:pt x="159" y="211"/>
                  </a:cubicBezTo>
                  <a:cubicBezTo>
                    <a:pt x="159" y="214"/>
                    <a:pt x="159" y="217"/>
                    <a:pt x="159" y="220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8" y="220"/>
                    <a:pt x="158" y="220"/>
                    <a:pt x="158" y="220"/>
                  </a:cubicBezTo>
                  <a:close/>
                  <a:moveTo>
                    <a:pt x="133" y="215"/>
                  </a:moveTo>
                  <a:cubicBezTo>
                    <a:pt x="133" y="214"/>
                    <a:pt x="133" y="214"/>
                    <a:pt x="133" y="214"/>
                  </a:cubicBezTo>
                  <a:cubicBezTo>
                    <a:pt x="138" y="215"/>
                    <a:pt x="143" y="216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8"/>
                    <a:pt x="147" y="218"/>
                    <a:pt x="147" y="218"/>
                  </a:cubicBezTo>
                  <a:cubicBezTo>
                    <a:pt x="143" y="218"/>
                    <a:pt x="138" y="216"/>
                    <a:pt x="133" y="215"/>
                  </a:cubicBezTo>
                  <a:close/>
                  <a:moveTo>
                    <a:pt x="114" y="211"/>
                  </a:moveTo>
                  <a:cubicBezTo>
                    <a:pt x="114" y="210"/>
                    <a:pt x="114" y="210"/>
                    <a:pt x="114" y="210"/>
                  </a:cubicBezTo>
                  <a:cubicBezTo>
                    <a:pt x="119" y="211"/>
                    <a:pt x="124" y="212"/>
                    <a:pt x="129" y="213"/>
                  </a:cubicBezTo>
                  <a:cubicBezTo>
                    <a:pt x="129" y="213"/>
                    <a:pt x="129" y="213"/>
                    <a:pt x="129" y="213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9" y="213"/>
                    <a:pt x="129" y="213"/>
                    <a:pt x="129" y="213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9" y="213"/>
                    <a:pt x="129" y="213"/>
                    <a:pt x="129" y="213"/>
                  </a:cubicBezTo>
                  <a:cubicBezTo>
                    <a:pt x="128" y="214"/>
                    <a:pt x="128" y="214"/>
                    <a:pt x="128" y="214"/>
                  </a:cubicBezTo>
                  <a:cubicBezTo>
                    <a:pt x="124" y="213"/>
                    <a:pt x="119" y="212"/>
                    <a:pt x="114" y="211"/>
                  </a:cubicBezTo>
                  <a:close/>
                  <a:moveTo>
                    <a:pt x="221" y="212"/>
                  </a:moveTo>
                  <a:cubicBezTo>
                    <a:pt x="228" y="199"/>
                    <a:pt x="228" y="199"/>
                    <a:pt x="228" y="199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22" y="213"/>
                    <a:pt x="222" y="213"/>
                    <a:pt x="222" y="213"/>
                  </a:cubicBezTo>
                  <a:cubicBezTo>
                    <a:pt x="221" y="212"/>
                    <a:pt x="221" y="212"/>
                    <a:pt x="221" y="212"/>
                  </a:cubicBezTo>
                  <a:close/>
                  <a:moveTo>
                    <a:pt x="158" y="211"/>
                  </a:moveTo>
                  <a:cubicBezTo>
                    <a:pt x="159" y="211"/>
                    <a:pt x="159" y="211"/>
                    <a:pt x="159" y="211"/>
                  </a:cubicBezTo>
                  <a:cubicBezTo>
                    <a:pt x="158" y="211"/>
                    <a:pt x="158" y="211"/>
                    <a:pt x="158" y="211"/>
                  </a:cubicBezTo>
                  <a:close/>
                  <a:moveTo>
                    <a:pt x="158" y="211"/>
                  </a:moveTo>
                  <a:cubicBezTo>
                    <a:pt x="159" y="211"/>
                    <a:pt x="159" y="211"/>
                    <a:pt x="159" y="211"/>
                  </a:cubicBezTo>
                  <a:cubicBezTo>
                    <a:pt x="158" y="211"/>
                    <a:pt x="158" y="211"/>
                    <a:pt x="158" y="211"/>
                  </a:cubicBezTo>
                  <a:close/>
                  <a:moveTo>
                    <a:pt x="95" y="208"/>
                  </a:moveTo>
                  <a:cubicBezTo>
                    <a:pt x="95" y="206"/>
                    <a:pt x="95" y="206"/>
                    <a:pt x="95" y="206"/>
                  </a:cubicBezTo>
                  <a:cubicBezTo>
                    <a:pt x="100" y="207"/>
                    <a:pt x="105" y="208"/>
                    <a:pt x="110" y="209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09" y="211"/>
                    <a:pt x="109" y="211"/>
                    <a:pt x="109" y="211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09" y="211"/>
                    <a:pt x="109" y="211"/>
                    <a:pt x="109" y="211"/>
                  </a:cubicBezTo>
                  <a:cubicBezTo>
                    <a:pt x="110" y="209"/>
                    <a:pt x="110" y="209"/>
                    <a:pt x="110" y="209"/>
                  </a:cubicBezTo>
                  <a:cubicBezTo>
                    <a:pt x="109" y="211"/>
                    <a:pt x="109" y="211"/>
                    <a:pt x="109" y="211"/>
                  </a:cubicBezTo>
                  <a:cubicBezTo>
                    <a:pt x="105" y="210"/>
                    <a:pt x="100" y="209"/>
                    <a:pt x="95" y="208"/>
                  </a:cubicBezTo>
                  <a:close/>
                  <a:moveTo>
                    <a:pt x="158" y="207"/>
                  </a:moveTo>
                  <a:cubicBezTo>
                    <a:pt x="159" y="202"/>
                    <a:pt x="161" y="197"/>
                    <a:pt x="162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2" y="198"/>
                    <a:pt x="161" y="203"/>
                    <a:pt x="160" y="207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58" y="207"/>
                    <a:pt x="158" y="207"/>
                    <a:pt x="158" y="207"/>
                  </a:cubicBezTo>
                  <a:close/>
                  <a:moveTo>
                    <a:pt x="76" y="205"/>
                  </a:moveTo>
                  <a:cubicBezTo>
                    <a:pt x="76" y="203"/>
                    <a:pt x="76" y="203"/>
                    <a:pt x="76" y="203"/>
                  </a:cubicBezTo>
                  <a:cubicBezTo>
                    <a:pt x="81" y="204"/>
                    <a:pt x="86" y="205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7"/>
                    <a:pt x="91" y="207"/>
                    <a:pt x="91" y="207"/>
                  </a:cubicBezTo>
                  <a:cubicBezTo>
                    <a:pt x="86" y="206"/>
                    <a:pt x="81" y="205"/>
                    <a:pt x="76" y="205"/>
                  </a:cubicBezTo>
                  <a:close/>
                  <a:moveTo>
                    <a:pt x="15" y="204"/>
                  </a:moveTo>
                  <a:cubicBezTo>
                    <a:pt x="15" y="205"/>
                    <a:pt x="15" y="205"/>
                    <a:pt x="15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lose/>
                  <a:moveTo>
                    <a:pt x="72" y="204"/>
                  </a:moveTo>
                  <a:cubicBezTo>
                    <a:pt x="72" y="203"/>
                    <a:pt x="72" y="203"/>
                    <a:pt x="72" y="203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72" y="204"/>
                    <a:pt x="72" y="204"/>
                    <a:pt x="72" y="204"/>
                  </a:cubicBezTo>
                  <a:close/>
                  <a:moveTo>
                    <a:pt x="57" y="202"/>
                  </a:moveTo>
                  <a:cubicBezTo>
                    <a:pt x="57" y="201"/>
                    <a:pt x="57" y="201"/>
                    <a:pt x="57" y="201"/>
                  </a:cubicBezTo>
                  <a:cubicBezTo>
                    <a:pt x="62" y="201"/>
                    <a:pt x="67" y="202"/>
                    <a:pt x="72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67" y="203"/>
                    <a:pt x="62" y="203"/>
                    <a:pt x="57" y="202"/>
                  </a:cubicBezTo>
                  <a:close/>
                  <a:moveTo>
                    <a:pt x="19" y="202"/>
                  </a:moveTo>
                  <a:cubicBezTo>
                    <a:pt x="23" y="201"/>
                    <a:pt x="28" y="200"/>
                    <a:pt x="34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28" y="202"/>
                    <a:pt x="23" y="202"/>
                    <a:pt x="19" y="204"/>
                  </a:cubicBezTo>
                  <a:cubicBezTo>
                    <a:pt x="19" y="204"/>
                    <a:pt x="19" y="204"/>
                    <a:pt x="19" y="204"/>
                  </a:cubicBezTo>
                  <a:cubicBezTo>
                    <a:pt x="19" y="202"/>
                    <a:pt x="19" y="202"/>
                    <a:pt x="19" y="202"/>
                  </a:cubicBezTo>
                  <a:close/>
                  <a:moveTo>
                    <a:pt x="39" y="201"/>
                  </a:moveTo>
                  <a:cubicBezTo>
                    <a:pt x="39" y="201"/>
                    <a:pt x="38" y="201"/>
                    <a:pt x="38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0"/>
                    <a:pt x="39" y="200"/>
                    <a:pt x="39" y="200"/>
                  </a:cubicBezTo>
                  <a:cubicBezTo>
                    <a:pt x="39" y="200"/>
                    <a:pt x="39" y="200"/>
                    <a:pt x="39" y="200"/>
                  </a:cubicBezTo>
                  <a:cubicBezTo>
                    <a:pt x="44" y="200"/>
                    <a:pt x="48" y="200"/>
                    <a:pt x="53" y="200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53" y="200"/>
                    <a:pt x="53" y="200"/>
                    <a:pt x="53" y="200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48" y="202"/>
                    <a:pt x="44" y="201"/>
                    <a:pt x="39" y="201"/>
                  </a:cubicBezTo>
                  <a:close/>
                  <a:moveTo>
                    <a:pt x="34" y="201"/>
                  </a:moveTo>
                  <a:cubicBezTo>
                    <a:pt x="34" y="200"/>
                    <a:pt x="34" y="200"/>
                    <a:pt x="34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4" y="201"/>
                    <a:pt x="34" y="201"/>
                    <a:pt x="34" y="201"/>
                  </a:cubicBezTo>
                  <a:close/>
                  <a:moveTo>
                    <a:pt x="230" y="195"/>
                  </a:moveTo>
                  <a:cubicBezTo>
                    <a:pt x="237" y="182"/>
                    <a:pt x="237" y="182"/>
                    <a:pt x="237" y="182"/>
                  </a:cubicBezTo>
                  <a:cubicBezTo>
                    <a:pt x="238" y="183"/>
                    <a:pt x="238" y="183"/>
                    <a:pt x="238" y="183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5"/>
                    <a:pt x="230" y="195"/>
                    <a:pt x="230" y="195"/>
                  </a:cubicBezTo>
                  <a:close/>
                  <a:moveTo>
                    <a:pt x="164" y="193"/>
                  </a:moveTo>
                  <a:cubicBezTo>
                    <a:pt x="163" y="193"/>
                    <a:pt x="163" y="193"/>
                    <a:pt x="163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3"/>
                    <a:pt x="164" y="193"/>
                    <a:pt x="164" y="193"/>
                  </a:cubicBezTo>
                  <a:close/>
                  <a:moveTo>
                    <a:pt x="164" y="188"/>
                  </a:moveTo>
                  <a:cubicBezTo>
                    <a:pt x="165" y="184"/>
                    <a:pt x="167" y="179"/>
                    <a:pt x="169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1" y="175"/>
                    <a:pt x="171" y="175"/>
                    <a:pt x="171" y="175"/>
                  </a:cubicBezTo>
                  <a:cubicBezTo>
                    <a:pt x="168" y="180"/>
                    <a:pt x="167" y="184"/>
                    <a:pt x="165" y="189"/>
                  </a:cubicBezTo>
                  <a:cubicBezTo>
                    <a:pt x="165" y="189"/>
                    <a:pt x="165" y="189"/>
                    <a:pt x="165" y="189"/>
                  </a:cubicBezTo>
                  <a:cubicBezTo>
                    <a:pt x="164" y="188"/>
                    <a:pt x="164" y="188"/>
                    <a:pt x="164" y="188"/>
                  </a:cubicBezTo>
                  <a:close/>
                  <a:moveTo>
                    <a:pt x="239" y="178"/>
                  </a:moveTo>
                  <a:cubicBezTo>
                    <a:pt x="246" y="165"/>
                    <a:pt x="246" y="165"/>
                    <a:pt x="246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1" y="179"/>
                    <a:pt x="241" y="179"/>
                    <a:pt x="241" y="179"/>
                  </a:cubicBezTo>
                  <a:cubicBezTo>
                    <a:pt x="239" y="178"/>
                    <a:pt x="239" y="178"/>
                    <a:pt x="239" y="178"/>
                  </a:cubicBezTo>
                  <a:close/>
                  <a:moveTo>
                    <a:pt x="171" y="175"/>
                  </a:moveTo>
                  <a:cubicBezTo>
                    <a:pt x="169" y="175"/>
                    <a:pt x="169" y="175"/>
                    <a:pt x="169" y="175"/>
                  </a:cubicBezTo>
                  <a:cubicBezTo>
                    <a:pt x="169" y="175"/>
                    <a:pt x="169" y="175"/>
                    <a:pt x="169" y="175"/>
                  </a:cubicBezTo>
                  <a:cubicBezTo>
                    <a:pt x="171" y="175"/>
                    <a:pt x="171" y="175"/>
                    <a:pt x="171" y="175"/>
                  </a:cubicBezTo>
                  <a:close/>
                  <a:moveTo>
                    <a:pt x="171" y="171"/>
                  </a:moveTo>
                  <a:cubicBezTo>
                    <a:pt x="173" y="166"/>
                    <a:pt x="175" y="162"/>
                    <a:pt x="178" y="157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79" y="158"/>
                    <a:pt x="179" y="158"/>
                    <a:pt x="179" y="158"/>
                  </a:cubicBezTo>
                  <a:cubicBezTo>
                    <a:pt x="177" y="162"/>
                    <a:pt x="174" y="167"/>
                    <a:pt x="172" y="171"/>
                  </a:cubicBezTo>
                  <a:cubicBezTo>
                    <a:pt x="172" y="171"/>
                    <a:pt x="172" y="171"/>
                    <a:pt x="172" y="171"/>
                  </a:cubicBezTo>
                  <a:cubicBezTo>
                    <a:pt x="171" y="171"/>
                    <a:pt x="171" y="171"/>
                    <a:pt x="171" y="171"/>
                  </a:cubicBezTo>
                  <a:close/>
                  <a:moveTo>
                    <a:pt x="249" y="162"/>
                  </a:moveTo>
                  <a:cubicBezTo>
                    <a:pt x="256" y="149"/>
                    <a:pt x="256" y="149"/>
                    <a:pt x="256" y="149"/>
                  </a:cubicBezTo>
                  <a:cubicBezTo>
                    <a:pt x="257" y="149"/>
                    <a:pt x="257" y="149"/>
                    <a:pt x="257" y="149"/>
                  </a:cubicBezTo>
                  <a:cubicBezTo>
                    <a:pt x="250" y="162"/>
                    <a:pt x="250" y="162"/>
                    <a:pt x="250" y="162"/>
                  </a:cubicBezTo>
                  <a:cubicBezTo>
                    <a:pt x="249" y="162"/>
                    <a:pt x="249" y="162"/>
                    <a:pt x="249" y="162"/>
                  </a:cubicBezTo>
                  <a:close/>
                  <a:moveTo>
                    <a:pt x="179" y="158"/>
                  </a:moveTo>
                  <a:cubicBezTo>
                    <a:pt x="178" y="157"/>
                    <a:pt x="178" y="157"/>
                    <a:pt x="178" y="157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79" y="158"/>
                    <a:pt x="179" y="158"/>
                    <a:pt x="179" y="158"/>
                  </a:cubicBezTo>
                  <a:close/>
                  <a:moveTo>
                    <a:pt x="180" y="153"/>
                  </a:moveTo>
                  <a:cubicBezTo>
                    <a:pt x="182" y="149"/>
                    <a:pt x="184" y="145"/>
                    <a:pt x="187" y="140"/>
                  </a:cubicBezTo>
                  <a:cubicBezTo>
                    <a:pt x="187" y="140"/>
                    <a:pt x="187" y="140"/>
                    <a:pt x="187" y="140"/>
                  </a:cubicBezTo>
                  <a:cubicBezTo>
                    <a:pt x="188" y="141"/>
                    <a:pt x="188" y="141"/>
                    <a:pt x="188" y="141"/>
                  </a:cubicBezTo>
                  <a:cubicBezTo>
                    <a:pt x="186" y="146"/>
                    <a:pt x="183" y="150"/>
                    <a:pt x="181" y="154"/>
                  </a:cubicBezTo>
                  <a:cubicBezTo>
                    <a:pt x="181" y="154"/>
                    <a:pt x="181" y="154"/>
                    <a:pt x="181" y="154"/>
                  </a:cubicBezTo>
                  <a:cubicBezTo>
                    <a:pt x="180" y="153"/>
                    <a:pt x="180" y="153"/>
                    <a:pt x="180" y="153"/>
                  </a:cubicBezTo>
                  <a:close/>
                  <a:moveTo>
                    <a:pt x="258" y="145"/>
                  </a:moveTo>
                  <a:cubicBezTo>
                    <a:pt x="265" y="132"/>
                    <a:pt x="265" y="132"/>
                    <a:pt x="265" y="132"/>
                  </a:cubicBezTo>
                  <a:cubicBezTo>
                    <a:pt x="266" y="133"/>
                    <a:pt x="266" y="133"/>
                    <a:pt x="266" y="133"/>
                  </a:cubicBezTo>
                  <a:cubicBezTo>
                    <a:pt x="259" y="146"/>
                    <a:pt x="259" y="146"/>
                    <a:pt x="259" y="146"/>
                  </a:cubicBezTo>
                  <a:cubicBezTo>
                    <a:pt x="258" y="145"/>
                    <a:pt x="258" y="145"/>
                    <a:pt x="258" y="145"/>
                  </a:cubicBezTo>
                  <a:close/>
                  <a:moveTo>
                    <a:pt x="187" y="140"/>
                  </a:moveTo>
                  <a:cubicBezTo>
                    <a:pt x="188" y="141"/>
                    <a:pt x="188" y="141"/>
                    <a:pt x="188" y="141"/>
                  </a:cubicBezTo>
                  <a:cubicBezTo>
                    <a:pt x="188" y="141"/>
                    <a:pt x="188" y="141"/>
                    <a:pt x="188" y="141"/>
                  </a:cubicBezTo>
                  <a:cubicBezTo>
                    <a:pt x="188" y="141"/>
                    <a:pt x="188" y="141"/>
                    <a:pt x="188" y="141"/>
                  </a:cubicBezTo>
                  <a:cubicBezTo>
                    <a:pt x="187" y="140"/>
                    <a:pt x="187" y="140"/>
                    <a:pt x="187" y="140"/>
                  </a:cubicBezTo>
                  <a:close/>
                  <a:moveTo>
                    <a:pt x="189" y="137"/>
                  </a:moveTo>
                  <a:cubicBezTo>
                    <a:pt x="191" y="132"/>
                    <a:pt x="194" y="128"/>
                    <a:pt x="196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95" y="129"/>
                    <a:pt x="193" y="133"/>
                    <a:pt x="190" y="137"/>
                  </a:cubicBezTo>
                  <a:cubicBezTo>
                    <a:pt x="190" y="137"/>
                    <a:pt x="190" y="137"/>
                    <a:pt x="190" y="137"/>
                  </a:cubicBezTo>
                  <a:cubicBezTo>
                    <a:pt x="189" y="137"/>
                    <a:pt x="189" y="137"/>
                    <a:pt x="189" y="137"/>
                  </a:cubicBezTo>
                  <a:close/>
                  <a:moveTo>
                    <a:pt x="267" y="128"/>
                  </a:moveTo>
                  <a:cubicBezTo>
                    <a:pt x="274" y="115"/>
                    <a:pt x="274" y="115"/>
                    <a:pt x="274" y="115"/>
                  </a:cubicBezTo>
                  <a:cubicBezTo>
                    <a:pt x="276" y="116"/>
                    <a:pt x="276" y="116"/>
                    <a:pt x="276" y="116"/>
                  </a:cubicBezTo>
                  <a:cubicBezTo>
                    <a:pt x="268" y="129"/>
                    <a:pt x="268" y="129"/>
                    <a:pt x="268" y="129"/>
                  </a:cubicBezTo>
                  <a:cubicBezTo>
                    <a:pt x="267" y="128"/>
                    <a:pt x="267" y="128"/>
                    <a:pt x="267" y="128"/>
                  </a:cubicBezTo>
                  <a:close/>
                  <a:moveTo>
                    <a:pt x="196" y="124"/>
                  </a:moveTo>
                  <a:cubicBezTo>
                    <a:pt x="198" y="125"/>
                    <a:pt x="198" y="125"/>
                    <a:pt x="198" y="125"/>
                  </a:cubicBezTo>
                  <a:cubicBezTo>
                    <a:pt x="196" y="124"/>
                    <a:pt x="196" y="124"/>
                    <a:pt x="196" y="124"/>
                  </a:cubicBezTo>
                  <a:close/>
                  <a:moveTo>
                    <a:pt x="196" y="124"/>
                  </a:moveTo>
                  <a:cubicBezTo>
                    <a:pt x="198" y="125"/>
                    <a:pt x="198" y="125"/>
                    <a:pt x="198" y="125"/>
                  </a:cubicBezTo>
                  <a:cubicBezTo>
                    <a:pt x="196" y="124"/>
                    <a:pt x="196" y="124"/>
                    <a:pt x="196" y="124"/>
                  </a:cubicBezTo>
                  <a:close/>
                  <a:moveTo>
                    <a:pt x="199" y="120"/>
                  </a:moveTo>
                  <a:cubicBezTo>
                    <a:pt x="201" y="116"/>
                    <a:pt x="204" y="112"/>
                    <a:pt x="206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7" y="108"/>
                    <a:pt x="207" y="108"/>
                    <a:pt x="207" y="108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5" y="112"/>
                    <a:pt x="203" y="117"/>
                    <a:pt x="200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199" y="120"/>
                  </a:cubicBezTo>
                  <a:close/>
                  <a:moveTo>
                    <a:pt x="276" y="111"/>
                  </a:moveTo>
                  <a:cubicBezTo>
                    <a:pt x="284" y="98"/>
                    <a:pt x="284" y="98"/>
                    <a:pt x="284" y="98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78" y="112"/>
                    <a:pt x="278" y="112"/>
                    <a:pt x="278" y="112"/>
                  </a:cubicBezTo>
                  <a:cubicBezTo>
                    <a:pt x="276" y="111"/>
                    <a:pt x="276" y="111"/>
                    <a:pt x="276" y="111"/>
                  </a:cubicBezTo>
                  <a:close/>
                  <a:moveTo>
                    <a:pt x="208" y="108"/>
                  </a:moveTo>
                  <a:cubicBezTo>
                    <a:pt x="206" y="107"/>
                    <a:pt x="206" y="107"/>
                    <a:pt x="206" y="107"/>
                  </a:cubicBezTo>
                  <a:cubicBezTo>
                    <a:pt x="208" y="108"/>
                    <a:pt x="208" y="108"/>
                    <a:pt x="208" y="108"/>
                  </a:cubicBezTo>
                  <a:cubicBezTo>
                    <a:pt x="208" y="108"/>
                    <a:pt x="208" y="108"/>
                    <a:pt x="208" y="108"/>
                  </a:cubicBezTo>
                  <a:close/>
                  <a:moveTo>
                    <a:pt x="209" y="104"/>
                  </a:moveTo>
                  <a:cubicBezTo>
                    <a:pt x="211" y="99"/>
                    <a:pt x="214" y="95"/>
                    <a:pt x="216" y="91"/>
                  </a:cubicBezTo>
                  <a:cubicBezTo>
                    <a:pt x="216" y="91"/>
                    <a:pt x="216" y="91"/>
                    <a:pt x="216" y="91"/>
                  </a:cubicBezTo>
                  <a:cubicBezTo>
                    <a:pt x="216" y="91"/>
                    <a:pt x="216" y="91"/>
                    <a:pt x="216" y="91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5" y="96"/>
                    <a:pt x="212" y="100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09" y="104"/>
                    <a:pt x="209" y="104"/>
                    <a:pt x="209" y="104"/>
                  </a:cubicBezTo>
                  <a:close/>
                  <a:moveTo>
                    <a:pt x="286" y="95"/>
                  </a:moveTo>
                  <a:cubicBezTo>
                    <a:pt x="293" y="82"/>
                    <a:pt x="293" y="82"/>
                    <a:pt x="293" y="82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lose/>
                  <a:moveTo>
                    <a:pt x="218" y="92"/>
                  </a:moveTo>
                  <a:cubicBezTo>
                    <a:pt x="217" y="91"/>
                    <a:pt x="217" y="91"/>
                    <a:pt x="217" y="91"/>
                  </a:cubicBezTo>
                  <a:cubicBezTo>
                    <a:pt x="216" y="91"/>
                    <a:pt x="216" y="91"/>
                    <a:pt x="216" y="91"/>
                  </a:cubicBezTo>
                  <a:cubicBezTo>
                    <a:pt x="216" y="91"/>
                    <a:pt x="216" y="91"/>
                    <a:pt x="216" y="91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9" y="87"/>
                  </a:moveTo>
                  <a:cubicBezTo>
                    <a:pt x="221" y="83"/>
                    <a:pt x="224" y="79"/>
                    <a:pt x="226" y="75"/>
                  </a:cubicBezTo>
                  <a:cubicBezTo>
                    <a:pt x="226" y="75"/>
                    <a:pt x="226" y="75"/>
                    <a:pt x="226" y="75"/>
                  </a:cubicBezTo>
                  <a:cubicBezTo>
                    <a:pt x="226" y="75"/>
                    <a:pt x="226" y="75"/>
                    <a:pt x="226" y="75"/>
                  </a:cubicBezTo>
                  <a:cubicBezTo>
                    <a:pt x="227" y="75"/>
                    <a:pt x="227" y="75"/>
                    <a:pt x="227" y="75"/>
                  </a:cubicBezTo>
                  <a:cubicBezTo>
                    <a:pt x="227" y="75"/>
                    <a:pt x="227" y="75"/>
                    <a:pt x="227" y="75"/>
                  </a:cubicBezTo>
                  <a:cubicBezTo>
                    <a:pt x="225" y="79"/>
                    <a:pt x="222" y="84"/>
                    <a:pt x="220" y="88"/>
                  </a:cubicBezTo>
                  <a:cubicBezTo>
                    <a:pt x="220" y="88"/>
                    <a:pt x="220" y="88"/>
                    <a:pt x="220" y="88"/>
                  </a:cubicBezTo>
                  <a:cubicBezTo>
                    <a:pt x="219" y="87"/>
                    <a:pt x="219" y="87"/>
                    <a:pt x="219" y="87"/>
                  </a:cubicBezTo>
                  <a:close/>
                  <a:moveTo>
                    <a:pt x="295" y="78"/>
                  </a:moveTo>
                  <a:cubicBezTo>
                    <a:pt x="302" y="65"/>
                    <a:pt x="302" y="65"/>
                    <a:pt x="302" y="65"/>
                  </a:cubicBezTo>
                  <a:cubicBezTo>
                    <a:pt x="304" y="66"/>
                    <a:pt x="304" y="66"/>
                    <a:pt x="304" y="66"/>
                  </a:cubicBezTo>
                  <a:cubicBezTo>
                    <a:pt x="296" y="79"/>
                    <a:pt x="296" y="79"/>
                    <a:pt x="296" y="79"/>
                  </a:cubicBezTo>
                  <a:cubicBezTo>
                    <a:pt x="295" y="78"/>
                    <a:pt x="295" y="78"/>
                    <a:pt x="295" y="78"/>
                  </a:cubicBezTo>
                  <a:close/>
                  <a:moveTo>
                    <a:pt x="227" y="75"/>
                  </a:moveTo>
                  <a:cubicBezTo>
                    <a:pt x="227" y="75"/>
                    <a:pt x="227" y="75"/>
                    <a:pt x="227" y="75"/>
                  </a:cubicBezTo>
                  <a:cubicBezTo>
                    <a:pt x="227" y="75"/>
                    <a:pt x="227" y="75"/>
                    <a:pt x="227" y="75"/>
                  </a:cubicBezTo>
                  <a:cubicBezTo>
                    <a:pt x="227" y="75"/>
                    <a:pt x="227" y="75"/>
                    <a:pt x="227" y="75"/>
                  </a:cubicBezTo>
                  <a:close/>
                  <a:moveTo>
                    <a:pt x="228" y="71"/>
                  </a:moveTo>
                  <a:cubicBezTo>
                    <a:pt x="231" y="66"/>
                    <a:pt x="233" y="62"/>
                    <a:pt x="235" y="58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5" y="58"/>
                    <a:pt x="235" y="58"/>
                    <a:pt x="235" y="58"/>
                  </a:cubicBezTo>
                  <a:cubicBezTo>
                    <a:pt x="236" y="58"/>
                    <a:pt x="236" y="58"/>
                    <a:pt x="236" y="58"/>
                  </a:cubicBezTo>
                  <a:cubicBezTo>
                    <a:pt x="234" y="63"/>
                    <a:pt x="232" y="67"/>
                    <a:pt x="229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8" y="71"/>
                    <a:pt x="228" y="71"/>
                    <a:pt x="228" y="71"/>
                  </a:cubicBezTo>
                  <a:close/>
                  <a:moveTo>
                    <a:pt x="306" y="62"/>
                  </a:moveTo>
                  <a:cubicBezTo>
                    <a:pt x="305" y="61"/>
                    <a:pt x="305" y="61"/>
                    <a:pt x="305" y="61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4" y="61"/>
                    <a:pt x="304" y="61"/>
                    <a:pt x="304" y="61"/>
                  </a:cubicBezTo>
                  <a:cubicBezTo>
                    <a:pt x="307" y="57"/>
                    <a:pt x="309" y="53"/>
                    <a:pt x="311" y="48"/>
                  </a:cubicBezTo>
                  <a:cubicBezTo>
                    <a:pt x="311" y="48"/>
                    <a:pt x="311" y="48"/>
                    <a:pt x="311" y="48"/>
                  </a:cubicBezTo>
                  <a:cubicBezTo>
                    <a:pt x="313" y="49"/>
                    <a:pt x="313" y="49"/>
                    <a:pt x="313" y="49"/>
                  </a:cubicBezTo>
                  <a:cubicBezTo>
                    <a:pt x="310" y="53"/>
                    <a:pt x="308" y="58"/>
                    <a:pt x="306" y="62"/>
                  </a:cubicBezTo>
                  <a:cubicBezTo>
                    <a:pt x="306" y="62"/>
                    <a:pt x="306" y="62"/>
                    <a:pt x="306" y="62"/>
                  </a:cubicBezTo>
                  <a:close/>
                  <a:moveTo>
                    <a:pt x="306" y="62"/>
                  </a:moveTo>
                  <a:cubicBezTo>
                    <a:pt x="304" y="61"/>
                    <a:pt x="304" y="61"/>
                    <a:pt x="304" y="61"/>
                  </a:cubicBezTo>
                  <a:cubicBezTo>
                    <a:pt x="304" y="61"/>
                    <a:pt x="304" y="61"/>
                    <a:pt x="304" y="61"/>
                  </a:cubicBezTo>
                  <a:cubicBezTo>
                    <a:pt x="304" y="61"/>
                    <a:pt x="304" y="61"/>
                    <a:pt x="304" y="61"/>
                  </a:cubicBezTo>
                  <a:cubicBezTo>
                    <a:pt x="306" y="62"/>
                    <a:pt x="306" y="62"/>
                    <a:pt x="306" y="62"/>
                  </a:cubicBezTo>
                  <a:close/>
                  <a:moveTo>
                    <a:pt x="237" y="54"/>
                  </a:moveTo>
                  <a:cubicBezTo>
                    <a:pt x="239" y="51"/>
                    <a:pt x="240" y="48"/>
                    <a:pt x="242" y="45"/>
                  </a:cubicBezTo>
                  <a:cubicBezTo>
                    <a:pt x="242" y="45"/>
                    <a:pt x="242" y="45"/>
                    <a:pt x="242" y="45"/>
                  </a:cubicBezTo>
                  <a:cubicBezTo>
                    <a:pt x="242" y="43"/>
                    <a:pt x="241" y="42"/>
                    <a:pt x="241" y="40"/>
                  </a:cubicBezTo>
                  <a:cubicBezTo>
                    <a:pt x="241" y="40"/>
                    <a:pt x="241" y="40"/>
                    <a:pt x="241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3" y="40"/>
                    <a:pt x="243" y="40"/>
                    <a:pt x="243" y="40"/>
                  </a:cubicBezTo>
                  <a:cubicBezTo>
                    <a:pt x="243" y="42"/>
                    <a:pt x="243" y="43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2" y="48"/>
                    <a:pt x="240" y="51"/>
                    <a:pt x="239" y="54"/>
                  </a:cubicBezTo>
                  <a:cubicBezTo>
                    <a:pt x="239" y="54"/>
                    <a:pt x="239" y="54"/>
                    <a:pt x="239" y="54"/>
                  </a:cubicBezTo>
                  <a:cubicBezTo>
                    <a:pt x="237" y="54"/>
                    <a:pt x="237" y="54"/>
                    <a:pt x="237" y="54"/>
                  </a:cubicBezTo>
                  <a:close/>
                  <a:moveTo>
                    <a:pt x="313" y="44"/>
                  </a:moveTo>
                  <a:cubicBezTo>
                    <a:pt x="315" y="39"/>
                    <a:pt x="317" y="35"/>
                    <a:pt x="319" y="31"/>
                  </a:cubicBezTo>
                  <a:cubicBezTo>
                    <a:pt x="319" y="31"/>
                    <a:pt x="319" y="31"/>
                    <a:pt x="319" y="31"/>
                  </a:cubicBezTo>
                  <a:cubicBezTo>
                    <a:pt x="320" y="31"/>
                    <a:pt x="320" y="31"/>
                    <a:pt x="320" y="31"/>
                  </a:cubicBezTo>
                  <a:cubicBezTo>
                    <a:pt x="319" y="35"/>
                    <a:pt x="317" y="40"/>
                    <a:pt x="314" y="45"/>
                  </a:cubicBezTo>
                  <a:cubicBezTo>
                    <a:pt x="314" y="45"/>
                    <a:pt x="314" y="45"/>
                    <a:pt x="314" y="45"/>
                  </a:cubicBezTo>
                  <a:cubicBezTo>
                    <a:pt x="313" y="44"/>
                    <a:pt x="313" y="44"/>
                    <a:pt x="313" y="44"/>
                  </a:cubicBezTo>
                  <a:close/>
                  <a:moveTo>
                    <a:pt x="313" y="44"/>
                  </a:moveTo>
                  <a:cubicBezTo>
                    <a:pt x="314" y="44"/>
                    <a:pt x="314" y="44"/>
                    <a:pt x="314" y="44"/>
                  </a:cubicBezTo>
                  <a:cubicBezTo>
                    <a:pt x="313" y="44"/>
                    <a:pt x="313" y="44"/>
                    <a:pt x="313" y="44"/>
                  </a:cubicBezTo>
                  <a:close/>
                  <a:moveTo>
                    <a:pt x="313" y="44"/>
                  </a:moveTo>
                  <a:cubicBezTo>
                    <a:pt x="314" y="44"/>
                    <a:pt x="314" y="44"/>
                    <a:pt x="314" y="44"/>
                  </a:cubicBezTo>
                  <a:cubicBezTo>
                    <a:pt x="313" y="44"/>
                    <a:pt x="313" y="44"/>
                    <a:pt x="313" y="44"/>
                  </a:cubicBezTo>
                  <a:close/>
                  <a:moveTo>
                    <a:pt x="313" y="44"/>
                  </a:moveTo>
                  <a:cubicBezTo>
                    <a:pt x="314" y="44"/>
                    <a:pt x="314" y="44"/>
                    <a:pt x="314" y="44"/>
                  </a:cubicBezTo>
                  <a:cubicBezTo>
                    <a:pt x="313" y="44"/>
                    <a:pt x="313" y="44"/>
                    <a:pt x="313" y="44"/>
                  </a:cubicBezTo>
                  <a:close/>
                  <a:moveTo>
                    <a:pt x="313" y="44"/>
                  </a:moveTo>
                  <a:cubicBezTo>
                    <a:pt x="314" y="44"/>
                    <a:pt x="314" y="44"/>
                    <a:pt x="314" y="44"/>
                  </a:cubicBezTo>
                  <a:cubicBezTo>
                    <a:pt x="313" y="44"/>
                    <a:pt x="313" y="44"/>
                    <a:pt x="313" y="44"/>
                  </a:cubicBezTo>
                  <a:close/>
                  <a:moveTo>
                    <a:pt x="242" y="36"/>
                  </a:moveTo>
                  <a:cubicBezTo>
                    <a:pt x="242" y="31"/>
                    <a:pt x="243" y="26"/>
                    <a:pt x="245" y="22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5" y="26"/>
                    <a:pt x="244" y="31"/>
                    <a:pt x="243" y="36"/>
                  </a:cubicBezTo>
                  <a:cubicBezTo>
                    <a:pt x="243" y="36"/>
                    <a:pt x="243" y="36"/>
                    <a:pt x="243" y="36"/>
                  </a:cubicBezTo>
                  <a:cubicBezTo>
                    <a:pt x="242" y="36"/>
                    <a:pt x="242" y="36"/>
                    <a:pt x="242" y="36"/>
                  </a:cubicBezTo>
                  <a:close/>
                  <a:moveTo>
                    <a:pt x="321" y="27"/>
                  </a:moveTo>
                  <a:cubicBezTo>
                    <a:pt x="320" y="26"/>
                    <a:pt x="320" y="26"/>
                    <a:pt x="320" y="26"/>
                  </a:cubicBezTo>
                  <a:cubicBezTo>
                    <a:pt x="320" y="25"/>
                    <a:pt x="320" y="23"/>
                    <a:pt x="320" y="22"/>
                  </a:cubicBezTo>
                  <a:cubicBezTo>
                    <a:pt x="320" y="22"/>
                    <a:pt x="320" y="22"/>
                    <a:pt x="320" y="22"/>
                  </a:cubicBezTo>
                  <a:cubicBezTo>
                    <a:pt x="320" y="19"/>
                    <a:pt x="319" y="17"/>
                    <a:pt x="317" y="17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15" y="16"/>
                    <a:pt x="315" y="16"/>
                    <a:pt x="315" y="16"/>
                  </a:cubicBezTo>
                  <a:cubicBezTo>
                    <a:pt x="315" y="15"/>
                    <a:pt x="315" y="15"/>
                    <a:pt x="315" y="15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20" y="16"/>
                    <a:pt x="322" y="19"/>
                    <a:pt x="322" y="22"/>
                  </a:cubicBezTo>
                  <a:cubicBezTo>
                    <a:pt x="322" y="22"/>
                    <a:pt x="322" y="22"/>
                    <a:pt x="322" y="22"/>
                  </a:cubicBezTo>
                  <a:cubicBezTo>
                    <a:pt x="322" y="23"/>
                    <a:pt x="322" y="25"/>
                    <a:pt x="321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7"/>
                    <a:pt x="321" y="27"/>
                    <a:pt x="321" y="27"/>
                  </a:cubicBezTo>
                  <a:close/>
                  <a:moveTo>
                    <a:pt x="320" y="26"/>
                  </a:moveTo>
                  <a:cubicBezTo>
                    <a:pt x="321" y="27"/>
                    <a:pt x="321" y="27"/>
                    <a:pt x="321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0" y="26"/>
                    <a:pt x="320" y="26"/>
                    <a:pt x="320" y="26"/>
                  </a:cubicBezTo>
                  <a:close/>
                  <a:moveTo>
                    <a:pt x="245" y="22"/>
                  </a:moveTo>
                  <a:cubicBezTo>
                    <a:pt x="246" y="22"/>
                    <a:pt x="246" y="22"/>
                    <a:pt x="246" y="22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5" y="22"/>
                    <a:pt x="245" y="22"/>
                    <a:pt x="245" y="22"/>
                  </a:cubicBezTo>
                  <a:close/>
                  <a:moveTo>
                    <a:pt x="245" y="22"/>
                  </a:moveTo>
                  <a:cubicBezTo>
                    <a:pt x="246" y="22"/>
                    <a:pt x="246" y="22"/>
                    <a:pt x="246" y="22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6" y="22"/>
                    <a:pt x="246" y="22"/>
                    <a:pt x="246" y="22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7" y="22"/>
                    <a:pt x="247" y="22"/>
                    <a:pt x="247" y="22"/>
                  </a:cubicBezTo>
                  <a:cubicBezTo>
                    <a:pt x="245" y="22"/>
                    <a:pt x="245" y="22"/>
                    <a:pt x="245" y="22"/>
                  </a:cubicBezTo>
                  <a:close/>
                  <a:moveTo>
                    <a:pt x="248" y="18"/>
                  </a:moveTo>
                  <a:cubicBezTo>
                    <a:pt x="250" y="13"/>
                    <a:pt x="254" y="10"/>
                    <a:pt x="258" y="7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8" y="7"/>
                    <a:pt x="258" y="7"/>
                    <a:pt x="258" y="7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5" y="11"/>
                    <a:pt x="251" y="14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ubicBezTo>
                    <a:pt x="248" y="18"/>
                    <a:pt x="248" y="18"/>
                    <a:pt x="248" y="18"/>
                  </a:cubicBezTo>
                  <a:close/>
                  <a:moveTo>
                    <a:pt x="307" y="15"/>
                  </a:moveTo>
                  <a:cubicBezTo>
                    <a:pt x="307" y="15"/>
                    <a:pt x="307" y="15"/>
                    <a:pt x="307" y="15"/>
                  </a:cubicBezTo>
                  <a:cubicBezTo>
                    <a:pt x="304" y="12"/>
                    <a:pt x="301" y="10"/>
                    <a:pt x="298" y="8"/>
                  </a:cubicBezTo>
                  <a:cubicBezTo>
                    <a:pt x="298" y="8"/>
                    <a:pt x="298" y="8"/>
                    <a:pt x="298" y="8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302" y="9"/>
                    <a:pt x="305" y="11"/>
                    <a:pt x="308" y="14"/>
                  </a:cubicBezTo>
                  <a:cubicBezTo>
                    <a:pt x="308" y="14"/>
                    <a:pt x="308" y="14"/>
                    <a:pt x="308" y="14"/>
                  </a:cubicBezTo>
                  <a:cubicBezTo>
                    <a:pt x="310" y="14"/>
                    <a:pt x="310" y="14"/>
                    <a:pt x="310" y="1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310" y="14"/>
                    <a:pt x="310" y="14"/>
                    <a:pt x="310" y="1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310" y="14"/>
                    <a:pt x="310" y="14"/>
                    <a:pt x="310" y="14"/>
                  </a:cubicBezTo>
                  <a:cubicBezTo>
                    <a:pt x="310" y="14"/>
                    <a:pt x="310" y="14"/>
                    <a:pt x="310" y="1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307" y="15"/>
                    <a:pt x="307" y="15"/>
                    <a:pt x="307" y="15"/>
                  </a:cubicBezTo>
                  <a:close/>
                  <a:moveTo>
                    <a:pt x="258" y="7"/>
                  </a:moveTo>
                  <a:cubicBezTo>
                    <a:pt x="259" y="8"/>
                    <a:pt x="259" y="8"/>
                    <a:pt x="259" y="8"/>
                  </a:cubicBezTo>
                  <a:cubicBezTo>
                    <a:pt x="258" y="7"/>
                    <a:pt x="258" y="7"/>
                    <a:pt x="258" y="7"/>
                  </a:cubicBezTo>
                  <a:close/>
                  <a:moveTo>
                    <a:pt x="262" y="4"/>
                  </a:moveTo>
                  <a:cubicBezTo>
                    <a:pt x="266" y="2"/>
                    <a:pt x="271" y="1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6" y="1"/>
                    <a:pt x="276" y="1"/>
                    <a:pt x="276" y="1"/>
                  </a:cubicBezTo>
                  <a:cubicBezTo>
                    <a:pt x="276" y="2"/>
                    <a:pt x="276" y="2"/>
                    <a:pt x="276" y="2"/>
                  </a:cubicBezTo>
                  <a:cubicBezTo>
                    <a:pt x="271" y="2"/>
                    <a:pt x="267" y="3"/>
                    <a:pt x="262" y="6"/>
                  </a:cubicBezTo>
                  <a:cubicBezTo>
                    <a:pt x="262" y="6"/>
                    <a:pt x="262" y="6"/>
                    <a:pt x="262" y="6"/>
                  </a:cubicBezTo>
                  <a:cubicBezTo>
                    <a:pt x="262" y="4"/>
                    <a:pt x="262" y="4"/>
                    <a:pt x="262" y="4"/>
                  </a:cubicBezTo>
                  <a:close/>
                  <a:moveTo>
                    <a:pt x="294" y="6"/>
                  </a:moveTo>
                  <a:cubicBezTo>
                    <a:pt x="295" y="5"/>
                    <a:pt x="295" y="5"/>
                    <a:pt x="295" y="5"/>
                  </a:cubicBezTo>
                  <a:cubicBezTo>
                    <a:pt x="294" y="6"/>
                    <a:pt x="294" y="6"/>
                    <a:pt x="294" y="6"/>
                  </a:cubicBezTo>
                  <a:cubicBezTo>
                    <a:pt x="294" y="6"/>
                    <a:pt x="294" y="6"/>
                    <a:pt x="294" y="6"/>
                  </a:cubicBezTo>
                  <a:close/>
                  <a:moveTo>
                    <a:pt x="280" y="2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85" y="1"/>
                    <a:pt x="290" y="2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95" y="4"/>
                    <a:pt x="295" y="4"/>
                    <a:pt x="295" y="4"/>
                  </a:cubicBezTo>
                  <a:cubicBezTo>
                    <a:pt x="295" y="5"/>
                    <a:pt x="295" y="5"/>
                    <a:pt x="295" y="5"/>
                  </a:cubicBezTo>
                  <a:cubicBezTo>
                    <a:pt x="294" y="6"/>
                    <a:pt x="294" y="6"/>
                    <a:pt x="294" y="6"/>
                  </a:cubicBezTo>
                  <a:cubicBezTo>
                    <a:pt x="290" y="3"/>
                    <a:pt x="285" y="2"/>
                    <a:pt x="280" y="2"/>
                  </a:cubicBezTo>
                  <a:close/>
                  <a:moveTo>
                    <a:pt x="276" y="1"/>
                  </a:moveTo>
                  <a:cubicBezTo>
                    <a:pt x="276" y="2"/>
                    <a:pt x="276" y="2"/>
                    <a:pt x="276" y="2"/>
                  </a:cubicBezTo>
                  <a:cubicBezTo>
                    <a:pt x="276" y="1"/>
                    <a:pt x="276" y="1"/>
                    <a:pt x="276" y="1"/>
                  </a:cubicBezTo>
                  <a:close/>
                  <a:moveTo>
                    <a:pt x="276" y="1"/>
                  </a:moveTo>
                  <a:cubicBezTo>
                    <a:pt x="276" y="2"/>
                    <a:pt x="276" y="2"/>
                    <a:pt x="276" y="2"/>
                  </a:cubicBezTo>
                  <a:cubicBezTo>
                    <a:pt x="276" y="1"/>
                    <a:pt x="276" y="1"/>
                    <a:pt x="276" y="1"/>
                  </a:cubicBezTo>
                  <a:close/>
                  <a:moveTo>
                    <a:pt x="276" y="1"/>
                  </a:moveTo>
                  <a:cubicBezTo>
                    <a:pt x="276" y="2"/>
                    <a:pt x="276" y="2"/>
                    <a:pt x="276" y="2"/>
                  </a:cubicBezTo>
                  <a:cubicBezTo>
                    <a:pt x="276" y="1"/>
                    <a:pt x="276" y="1"/>
                    <a:pt x="276" y="1"/>
                  </a:cubicBezTo>
                  <a:close/>
                  <a:moveTo>
                    <a:pt x="276" y="1"/>
                  </a:moveTo>
                  <a:cubicBezTo>
                    <a:pt x="276" y="2"/>
                    <a:pt x="276" y="2"/>
                    <a:pt x="276" y="2"/>
                  </a:cubicBezTo>
                  <a:cubicBezTo>
                    <a:pt x="276" y="1"/>
                    <a:pt x="276" y="1"/>
                    <a:pt x="276" y="1"/>
                  </a:cubicBezTo>
                  <a:close/>
                  <a:moveTo>
                    <a:pt x="276" y="1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76" y="1"/>
                    <a:pt x="276" y="1"/>
                    <a:pt x="276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zh-CN" altLang="en-US" sz="2200"/>
            </a:p>
          </p:txBody>
        </p:sp>
        <p:sp>
          <p:nvSpPr>
            <p:cNvPr id="192" name="íṧļ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15194C-7443-4E62-89B6-F648F80630EF}"/>
                </a:ext>
              </a:extLst>
            </p:cNvPr>
            <p:cNvSpPr/>
            <p:nvPr/>
          </p:nvSpPr>
          <p:spPr bwMode="auto">
            <a:xfrm flipH="1">
              <a:off x="6541987" y="3758283"/>
              <a:ext cx="158735" cy="160279"/>
            </a:xfrm>
            <a:custGeom>
              <a:avLst/>
              <a:gdLst>
                <a:gd name="T0" fmla="*/ 11 w 50"/>
                <a:gd name="T1" fmla="*/ 44 h 50"/>
                <a:gd name="T2" fmla="*/ 24 w 50"/>
                <a:gd name="T3" fmla="*/ 48 h 50"/>
                <a:gd name="T4" fmla="*/ 24 w 50"/>
                <a:gd name="T5" fmla="*/ 48 h 50"/>
                <a:gd name="T6" fmla="*/ 24 w 50"/>
                <a:gd name="T7" fmla="*/ 48 h 50"/>
                <a:gd name="T8" fmla="*/ 10 w 50"/>
                <a:gd name="T9" fmla="*/ 45 h 50"/>
                <a:gd name="T10" fmla="*/ 41 w 50"/>
                <a:gd name="T11" fmla="*/ 42 h 50"/>
                <a:gd name="T12" fmla="*/ 42 w 50"/>
                <a:gd name="T13" fmla="*/ 43 h 50"/>
                <a:gd name="T14" fmla="*/ 29 w 50"/>
                <a:gd name="T15" fmla="*/ 50 h 50"/>
                <a:gd name="T16" fmla="*/ 41 w 50"/>
                <a:gd name="T17" fmla="*/ 42 h 50"/>
                <a:gd name="T18" fmla="*/ 41 w 50"/>
                <a:gd name="T19" fmla="*/ 42 h 50"/>
                <a:gd name="T20" fmla="*/ 42 w 50"/>
                <a:gd name="T21" fmla="*/ 43 h 50"/>
                <a:gd name="T22" fmla="*/ 6 w 50"/>
                <a:gd name="T23" fmla="*/ 42 h 50"/>
                <a:gd name="T24" fmla="*/ 7 w 50"/>
                <a:gd name="T25" fmla="*/ 42 h 50"/>
                <a:gd name="T26" fmla="*/ 7 w 50"/>
                <a:gd name="T27" fmla="*/ 42 h 50"/>
                <a:gd name="T28" fmla="*/ 7 w 50"/>
                <a:gd name="T29" fmla="*/ 42 h 50"/>
                <a:gd name="T30" fmla="*/ 8 w 50"/>
                <a:gd name="T31" fmla="*/ 41 h 50"/>
                <a:gd name="T32" fmla="*/ 0 w 50"/>
                <a:gd name="T33" fmla="*/ 29 h 50"/>
                <a:gd name="T34" fmla="*/ 8 w 50"/>
                <a:gd name="T35" fmla="*/ 41 h 50"/>
                <a:gd name="T36" fmla="*/ 6 w 50"/>
                <a:gd name="T37" fmla="*/ 42 h 50"/>
                <a:gd name="T38" fmla="*/ 8 w 50"/>
                <a:gd name="T39" fmla="*/ 41 h 50"/>
                <a:gd name="T40" fmla="*/ 8 w 50"/>
                <a:gd name="T41" fmla="*/ 41 h 50"/>
                <a:gd name="T42" fmla="*/ 7 w 50"/>
                <a:gd name="T43" fmla="*/ 42 h 50"/>
                <a:gd name="T44" fmla="*/ 44 w 50"/>
                <a:gd name="T45" fmla="*/ 38 h 50"/>
                <a:gd name="T46" fmla="*/ 48 w 50"/>
                <a:gd name="T47" fmla="*/ 25 h 50"/>
                <a:gd name="T48" fmla="*/ 50 w 50"/>
                <a:gd name="T49" fmla="*/ 25 h 50"/>
                <a:gd name="T50" fmla="*/ 45 w 50"/>
                <a:gd name="T51" fmla="*/ 39 h 50"/>
                <a:gd name="T52" fmla="*/ 1 w 50"/>
                <a:gd name="T53" fmla="*/ 24 h 50"/>
                <a:gd name="T54" fmla="*/ 1 w 50"/>
                <a:gd name="T55" fmla="*/ 24 h 50"/>
                <a:gd name="T56" fmla="*/ 1 w 50"/>
                <a:gd name="T57" fmla="*/ 24 h 50"/>
                <a:gd name="T58" fmla="*/ 1 w 50"/>
                <a:gd name="T59" fmla="*/ 24 h 50"/>
                <a:gd name="T60" fmla="*/ 1 w 50"/>
                <a:gd name="T61" fmla="*/ 24 h 50"/>
                <a:gd name="T62" fmla="*/ 0 w 50"/>
                <a:gd name="T63" fmla="*/ 24 h 50"/>
                <a:gd name="T64" fmla="*/ 0 w 50"/>
                <a:gd name="T65" fmla="*/ 24 h 50"/>
                <a:gd name="T66" fmla="*/ 4 w 50"/>
                <a:gd name="T67" fmla="*/ 10 h 50"/>
                <a:gd name="T68" fmla="*/ 1 w 50"/>
                <a:gd name="T69" fmla="*/ 24 h 50"/>
                <a:gd name="T70" fmla="*/ 41 w 50"/>
                <a:gd name="T71" fmla="*/ 8 h 50"/>
                <a:gd name="T72" fmla="*/ 42 w 50"/>
                <a:gd name="T73" fmla="*/ 7 h 50"/>
                <a:gd name="T74" fmla="*/ 49 w 50"/>
                <a:gd name="T75" fmla="*/ 21 h 50"/>
                <a:gd name="T76" fmla="*/ 41 w 50"/>
                <a:gd name="T77" fmla="*/ 8 h 50"/>
                <a:gd name="T78" fmla="*/ 41 w 50"/>
                <a:gd name="T79" fmla="*/ 8 h 50"/>
                <a:gd name="T80" fmla="*/ 41 w 50"/>
                <a:gd name="T81" fmla="*/ 8 h 50"/>
                <a:gd name="T82" fmla="*/ 8 w 50"/>
                <a:gd name="T83" fmla="*/ 8 h 50"/>
                <a:gd name="T84" fmla="*/ 21 w 50"/>
                <a:gd name="T85" fmla="*/ 0 h 50"/>
                <a:gd name="T86" fmla="*/ 21 w 50"/>
                <a:gd name="T87" fmla="*/ 2 h 50"/>
                <a:gd name="T88" fmla="*/ 8 w 50"/>
                <a:gd name="T89" fmla="*/ 8 h 50"/>
                <a:gd name="T90" fmla="*/ 7 w 50"/>
                <a:gd name="T91" fmla="*/ 7 h 50"/>
                <a:gd name="T92" fmla="*/ 7 w 50"/>
                <a:gd name="T93" fmla="*/ 7 h 50"/>
                <a:gd name="T94" fmla="*/ 25 w 50"/>
                <a:gd name="T95" fmla="*/ 1 h 50"/>
                <a:gd name="T96" fmla="*/ 39 w 50"/>
                <a:gd name="T97" fmla="*/ 4 h 50"/>
                <a:gd name="T98" fmla="*/ 38 w 50"/>
                <a:gd name="T99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" h="50">
                  <a:moveTo>
                    <a:pt x="10" y="45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5" y="47"/>
                    <a:pt x="19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19" y="50"/>
                    <a:pt x="14" y="48"/>
                    <a:pt x="10" y="45"/>
                  </a:cubicBezTo>
                  <a:close/>
                  <a:moveTo>
                    <a:pt x="28" y="48"/>
                  </a:moveTo>
                  <a:cubicBezTo>
                    <a:pt x="33" y="47"/>
                    <a:pt x="38" y="45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38" y="46"/>
                    <a:pt x="34" y="49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8" y="48"/>
                    <a:pt x="28" y="48"/>
                    <a:pt x="28" y="48"/>
                  </a:cubicBezTo>
                  <a:close/>
                  <a:moveTo>
                    <a:pt x="41" y="42"/>
                  </a:moveTo>
                  <a:cubicBezTo>
                    <a:pt x="42" y="43"/>
                    <a:pt x="42" y="43"/>
                    <a:pt x="42" y="43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2"/>
                  </a:moveTo>
                  <a:cubicBezTo>
                    <a:pt x="42" y="43"/>
                    <a:pt x="42" y="43"/>
                    <a:pt x="42" y="43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6" y="42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42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7" y="42"/>
                  </a:moveTo>
                  <a:cubicBezTo>
                    <a:pt x="8" y="41"/>
                    <a:pt x="8" y="41"/>
                    <a:pt x="8" y="41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0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" y="33"/>
                    <a:pt x="4" y="38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3" y="39"/>
                    <a:pt x="1" y="34"/>
                    <a:pt x="0" y="29"/>
                  </a:cubicBezTo>
                  <a:close/>
                  <a:moveTo>
                    <a:pt x="8" y="41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8" y="41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lose/>
                  <a:moveTo>
                    <a:pt x="44" y="38"/>
                  </a:moveTo>
                  <a:cubicBezTo>
                    <a:pt x="46" y="35"/>
                    <a:pt x="48" y="30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30"/>
                    <a:pt x="48" y="35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4" y="38"/>
                    <a:pt x="44" y="38"/>
                    <a:pt x="44" y="38"/>
                  </a:cubicBezTo>
                  <a:close/>
                  <a:moveTo>
                    <a:pt x="1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9"/>
                    <a:pt x="1" y="14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5"/>
                    <a:pt x="1" y="19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lose/>
                  <a:moveTo>
                    <a:pt x="41" y="8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6" y="11"/>
                    <a:pt x="48" y="15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7" y="16"/>
                    <a:pt x="45" y="12"/>
                    <a:pt x="41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8" y="8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11" y="3"/>
                    <a:pt x="16" y="1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6" y="2"/>
                    <a:pt x="12" y="5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8" y="8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25" y="1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0" y="0"/>
                    <a:pt x="35" y="2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3"/>
                    <a:pt x="30" y="1"/>
                    <a:pt x="25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zh-CN" altLang="en-US" sz="2200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4B5BB6B-22FD-47D3-B900-56B0A461F654}"/>
              </a:ext>
            </a:extLst>
          </p:cNvPr>
          <p:cNvCxnSpPr/>
          <p:nvPr/>
        </p:nvCxnSpPr>
        <p:spPr>
          <a:xfrm>
            <a:off x="5821020" y="1734889"/>
            <a:ext cx="0" cy="25688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îśḷïḑ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50760AD-211B-4473-A1BE-C87FE8E01418}"/>
              </a:ext>
            </a:extLst>
          </p:cNvPr>
          <p:cNvGrpSpPr/>
          <p:nvPr/>
        </p:nvGrpSpPr>
        <p:grpSpPr>
          <a:xfrm>
            <a:off x="6909228" y="1882790"/>
            <a:ext cx="549705" cy="549705"/>
            <a:chOff x="5225952" y="1634382"/>
            <a:chExt cx="537018" cy="537018"/>
          </a:xfrm>
        </p:grpSpPr>
        <p:sp>
          <p:nvSpPr>
            <p:cNvPr id="41" name="iş1í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BA2E8A6-B51A-413D-8E6C-2017490F558D}"/>
                </a:ext>
              </a:extLst>
            </p:cNvPr>
            <p:cNvSpPr/>
            <p:nvPr/>
          </p:nvSpPr>
          <p:spPr>
            <a:xfrm>
              <a:off x="5225952" y="1634382"/>
              <a:ext cx="537018" cy="537018"/>
            </a:xfrm>
            <a:prstGeom prst="ellipse">
              <a:avLst/>
            </a:prstGeom>
            <a:solidFill>
              <a:srgbClr val="619E9D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íşļ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C178DA-781E-46DB-9EDA-1857001E645B}"/>
                </a:ext>
              </a:extLst>
            </p:cNvPr>
            <p:cNvSpPr/>
            <p:nvPr/>
          </p:nvSpPr>
          <p:spPr bwMode="auto">
            <a:xfrm>
              <a:off x="5359647" y="1783807"/>
              <a:ext cx="269628" cy="238169"/>
            </a:xfrm>
            <a:custGeom>
              <a:avLst/>
              <a:gdLst>
                <a:gd name="T0" fmla="*/ 573 w 573"/>
                <a:gd name="T1" fmla="*/ 254 h 507"/>
                <a:gd name="T2" fmla="*/ 433 w 573"/>
                <a:gd name="T3" fmla="*/ 480 h 507"/>
                <a:gd name="T4" fmla="*/ 538 w 573"/>
                <a:gd name="T5" fmla="*/ 254 h 507"/>
                <a:gd name="T6" fmla="*/ 433 w 573"/>
                <a:gd name="T7" fmla="*/ 27 h 507"/>
                <a:gd name="T8" fmla="*/ 573 w 573"/>
                <a:gd name="T9" fmla="*/ 254 h 507"/>
                <a:gd name="T10" fmla="*/ 507 w 573"/>
                <a:gd name="T11" fmla="*/ 254 h 507"/>
                <a:gd name="T12" fmla="*/ 253 w 573"/>
                <a:gd name="T13" fmla="*/ 0 h 507"/>
                <a:gd name="T14" fmla="*/ 0 w 573"/>
                <a:gd name="T15" fmla="*/ 254 h 507"/>
                <a:gd name="T16" fmla="*/ 253 w 573"/>
                <a:gd name="T17" fmla="*/ 507 h 507"/>
                <a:gd name="T18" fmla="*/ 507 w 573"/>
                <a:gd name="T19" fmla="*/ 254 h 507"/>
                <a:gd name="T20" fmla="*/ 440 w 573"/>
                <a:gd name="T21" fmla="*/ 254 h 507"/>
                <a:gd name="T22" fmla="*/ 253 w 573"/>
                <a:gd name="T23" fmla="*/ 440 h 507"/>
                <a:gd name="T24" fmla="*/ 67 w 573"/>
                <a:gd name="T25" fmla="*/ 254 h 507"/>
                <a:gd name="T26" fmla="*/ 253 w 573"/>
                <a:gd name="T27" fmla="*/ 67 h 507"/>
                <a:gd name="T28" fmla="*/ 440 w 573"/>
                <a:gd name="T29" fmla="*/ 254 h 507"/>
                <a:gd name="T30" fmla="*/ 370 w 573"/>
                <a:gd name="T31" fmla="*/ 290 h 507"/>
                <a:gd name="T32" fmla="*/ 321 w 573"/>
                <a:gd name="T33" fmla="*/ 290 h 507"/>
                <a:gd name="T34" fmla="*/ 321 w 573"/>
                <a:gd name="T35" fmla="*/ 302 h 507"/>
                <a:gd name="T36" fmla="*/ 311 w 573"/>
                <a:gd name="T37" fmla="*/ 335 h 507"/>
                <a:gd name="T38" fmla="*/ 264 w 573"/>
                <a:gd name="T39" fmla="*/ 342 h 507"/>
                <a:gd name="T40" fmla="*/ 215 w 573"/>
                <a:gd name="T41" fmla="*/ 329 h 507"/>
                <a:gd name="T42" fmla="*/ 208 w 573"/>
                <a:gd name="T43" fmla="*/ 301 h 507"/>
                <a:gd name="T44" fmla="*/ 282 w 573"/>
                <a:gd name="T45" fmla="*/ 301 h 507"/>
                <a:gd name="T46" fmla="*/ 287 w 573"/>
                <a:gd name="T47" fmla="*/ 270 h 507"/>
                <a:gd name="T48" fmla="*/ 207 w 573"/>
                <a:gd name="T49" fmla="*/ 270 h 507"/>
                <a:gd name="T50" fmla="*/ 206 w 573"/>
                <a:gd name="T51" fmla="*/ 242 h 507"/>
                <a:gd name="T52" fmla="*/ 206 w 573"/>
                <a:gd name="T53" fmla="*/ 238 h 507"/>
                <a:gd name="T54" fmla="*/ 291 w 573"/>
                <a:gd name="T55" fmla="*/ 238 h 507"/>
                <a:gd name="T56" fmla="*/ 296 w 573"/>
                <a:gd name="T57" fmla="*/ 207 h 507"/>
                <a:gd name="T58" fmla="*/ 208 w 573"/>
                <a:gd name="T59" fmla="*/ 207 h 507"/>
                <a:gd name="T60" fmla="*/ 216 w 573"/>
                <a:gd name="T61" fmla="*/ 176 h 507"/>
                <a:gd name="T62" fmla="*/ 266 w 573"/>
                <a:gd name="T63" fmla="*/ 165 h 507"/>
                <a:gd name="T64" fmla="*/ 306 w 573"/>
                <a:gd name="T65" fmla="*/ 170 h 507"/>
                <a:gd name="T66" fmla="*/ 319 w 573"/>
                <a:gd name="T67" fmla="*/ 204 h 507"/>
                <a:gd name="T68" fmla="*/ 319 w 573"/>
                <a:gd name="T69" fmla="*/ 211 h 507"/>
                <a:gd name="T70" fmla="*/ 367 w 573"/>
                <a:gd name="T71" fmla="*/ 211 h 507"/>
                <a:gd name="T72" fmla="*/ 367 w 573"/>
                <a:gd name="T73" fmla="*/ 205 h 507"/>
                <a:gd name="T74" fmla="*/ 349 w 573"/>
                <a:gd name="T75" fmla="*/ 140 h 507"/>
                <a:gd name="T76" fmla="*/ 276 w 573"/>
                <a:gd name="T77" fmla="*/ 124 h 507"/>
                <a:gd name="T78" fmla="*/ 181 w 573"/>
                <a:gd name="T79" fmla="*/ 143 h 507"/>
                <a:gd name="T80" fmla="*/ 158 w 573"/>
                <a:gd name="T81" fmla="*/ 207 h 507"/>
                <a:gd name="T82" fmla="*/ 142 w 573"/>
                <a:gd name="T83" fmla="*/ 207 h 507"/>
                <a:gd name="T84" fmla="*/ 137 w 573"/>
                <a:gd name="T85" fmla="*/ 238 h 507"/>
                <a:gd name="T86" fmla="*/ 157 w 573"/>
                <a:gd name="T87" fmla="*/ 238 h 507"/>
                <a:gd name="T88" fmla="*/ 158 w 573"/>
                <a:gd name="T89" fmla="*/ 269 h 507"/>
                <a:gd name="T90" fmla="*/ 142 w 573"/>
                <a:gd name="T91" fmla="*/ 269 h 507"/>
                <a:gd name="T92" fmla="*/ 137 w 573"/>
                <a:gd name="T93" fmla="*/ 301 h 507"/>
                <a:gd name="T94" fmla="*/ 160 w 573"/>
                <a:gd name="T95" fmla="*/ 301 h 507"/>
                <a:gd name="T96" fmla="*/ 175 w 573"/>
                <a:gd name="T97" fmla="*/ 359 h 507"/>
                <a:gd name="T98" fmla="*/ 264 w 573"/>
                <a:gd name="T99" fmla="*/ 384 h 507"/>
                <a:gd name="T100" fmla="*/ 344 w 573"/>
                <a:gd name="T101" fmla="*/ 371 h 507"/>
                <a:gd name="T102" fmla="*/ 370 w 573"/>
                <a:gd name="T103" fmla="*/ 299 h 507"/>
                <a:gd name="T104" fmla="*/ 370 w 573"/>
                <a:gd name="T105" fmla="*/ 290 h 507"/>
                <a:gd name="T106" fmla="*/ 370 w 573"/>
                <a:gd name="T107" fmla="*/ 29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3" h="507">
                  <a:moveTo>
                    <a:pt x="573" y="254"/>
                  </a:moveTo>
                  <a:cubicBezTo>
                    <a:pt x="573" y="353"/>
                    <a:pt x="516" y="439"/>
                    <a:pt x="433" y="480"/>
                  </a:cubicBezTo>
                  <a:cubicBezTo>
                    <a:pt x="496" y="429"/>
                    <a:pt x="538" y="347"/>
                    <a:pt x="538" y="254"/>
                  </a:cubicBezTo>
                  <a:cubicBezTo>
                    <a:pt x="538" y="161"/>
                    <a:pt x="496" y="78"/>
                    <a:pt x="433" y="27"/>
                  </a:cubicBezTo>
                  <a:cubicBezTo>
                    <a:pt x="516" y="69"/>
                    <a:pt x="573" y="155"/>
                    <a:pt x="573" y="254"/>
                  </a:cubicBezTo>
                  <a:close/>
                  <a:moveTo>
                    <a:pt x="507" y="254"/>
                  </a:moveTo>
                  <a:cubicBezTo>
                    <a:pt x="507" y="114"/>
                    <a:pt x="393" y="0"/>
                    <a:pt x="253" y="0"/>
                  </a:cubicBezTo>
                  <a:cubicBezTo>
                    <a:pt x="114" y="0"/>
                    <a:pt x="0" y="114"/>
                    <a:pt x="0" y="254"/>
                  </a:cubicBezTo>
                  <a:cubicBezTo>
                    <a:pt x="0" y="393"/>
                    <a:pt x="114" y="507"/>
                    <a:pt x="253" y="507"/>
                  </a:cubicBezTo>
                  <a:cubicBezTo>
                    <a:pt x="393" y="507"/>
                    <a:pt x="507" y="393"/>
                    <a:pt x="507" y="254"/>
                  </a:cubicBezTo>
                  <a:close/>
                  <a:moveTo>
                    <a:pt x="440" y="254"/>
                  </a:moveTo>
                  <a:cubicBezTo>
                    <a:pt x="440" y="357"/>
                    <a:pt x="356" y="440"/>
                    <a:pt x="253" y="440"/>
                  </a:cubicBezTo>
                  <a:cubicBezTo>
                    <a:pt x="150" y="440"/>
                    <a:pt x="67" y="357"/>
                    <a:pt x="67" y="254"/>
                  </a:cubicBezTo>
                  <a:cubicBezTo>
                    <a:pt x="67" y="151"/>
                    <a:pt x="150" y="67"/>
                    <a:pt x="253" y="67"/>
                  </a:cubicBezTo>
                  <a:cubicBezTo>
                    <a:pt x="356" y="67"/>
                    <a:pt x="440" y="151"/>
                    <a:pt x="440" y="254"/>
                  </a:cubicBezTo>
                  <a:close/>
                  <a:moveTo>
                    <a:pt x="370" y="290"/>
                  </a:moveTo>
                  <a:lnTo>
                    <a:pt x="321" y="290"/>
                  </a:lnTo>
                  <a:lnTo>
                    <a:pt x="321" y="302"/>
                  </a:lnTo>
                  <a:cubicBezTo>
                    <a:pt x="322" y="318"/>
                    <a:pt x="318" y="329"/>
                    <a:pt x="311" y="335"/>
                  </a:cubicBezTo>
                  <a:cubicBezTo>
                    <a:pt x="303" y="340"/>
                    <a:pt x="288" y="342"/>
                    <a:pt x="264" y="342"/>
                  </a:cubicBezTo>
                  <a:cubicBezTo>
                    <a:pt x="236" y="342"/>
                    <a:pt x="220" y="338"/>
                    <a:pt x="215" y="329"/>
                  </a:cubicBezTo>
                  <a:cubicBezTo>
                    <a:pt x="212" y="324"/>
                    <a:pt x="210" y="315"/>
                    <a:pt x="208" y="301"/>
                  </a:cubicBezTo>
                  <a:lnTo>
                    <a:pt x="282" y="301"/>
                  </a:lnTo>
                  <a:lnTo>
                    <a:pt x="287" y="270"/>
                  </a:lnTo>
                  <a:lnTo>
                    <a:pt x="207" y="270"/>
                  </a:lnTo>
                  <a:cubicBezTo>
                    <a:pt x="207" y="260"/>
                    <a:pt x="206" y="251"/>
                    <a:pt x="206" y="242"/>
                  </a:cubicBezTo>
                  <a:lnTo>
                    <a:pt x="206" y="238"/>
                  </a:lnTo>
                  <a:lnTo>
                    <a:pt x="291" y="238"/>
                  </a:lnTo>
                  <a:lnTo>
                    <a:pt x="296" y="207"/>
                  </a:lnTo>
                  <a:lnTo>
                    <a:pt x="208" y="207"/>
                  </a:lnTo>
                  <a:cubicBezTo>
                    <a:pt x="209" y="191"/>
                    <a:pt x="212" y="181"/>
                    <a:pt x="216" y="176"/>
                  </a:cubicBezTo>
                  <a:cubicBezTo>
                    <a:pt x="222" y="169"/>
                    <a:pt x="239" y="165"/>
                    <a:pt x="266" y="165"/>
                  </a:cubicBezTo>
                  <a:cubicBezTo>
                    <a:pt x="286" y="165"/>
                    <a:pt x="300" y="167"/>
                    <a:pt x="306" y="170"/>
                  </a:cubicBezTo>
                  <a:cubicBezTo>
                    <a:pt x="314" y="175"/>
                    <a:pt x="319" y="186"/>
                    <a:pt x="319" y="204"/>
                  </a:cubicBezTo>
                  <a:lnTo>
                    <a:pt x="319" y="211"/>
                  </a:lnTo>
                  <a:lnTo>
                    <a:pt x="367" y="211"/>
                  </a:lnTo>
                  <a:lnTo>
                    <a:pt x="367" y="205"/>
                  </a:lnTo>
                  <a:cubicBezTo>
                    <a:pt x="366" y="172"/>
                    <a:pt x="360" y="150"/>
                    <a:pt x="349" y="140"/>
                  </a:cubicBezTo>
                  <a:cubicBezTo>
                    <a:pt x="337" y="129"/>
                    <a:pt x="312" y="124"/>
                    <a:pt x="276" y="124"/>
                  </a:cubicBezTo>
                  <a:cubicBezTo>
                    <a:pt x="228" y="124"/>
                    <a:pt x="196" y="130"/>
                    <a:pt x="181" y="143"/>
                  </a:cubicBezTo>
                  <a:cubicBezTo>
                    <a:pt x="168" y="154"/>
                    <a:pt x="160" y="175"/>
                    <a:pt x="158" y="207"/>
                  </a:cubicBezTo>
                  <a:lnTo>
                    <a:pt x="142" y="207"/>
                  </a:lnTo>
                  <a:lnTo>
                    <a:pt x="137" y="238"/>
                  </a:lnTo>
                  <a:lnTo>
                    <a:pt x="157" y="238"/>
                  </a:lnTo>
                  <a:cubicBezTo>
                    <a:pt x="157" y="250"/>
                    <a:pt x="157" y="260"/>
                    <a:pt x="158" y="269"/>
                  </a:cubicBezTo>
                  <a:lnTo>
                    <a:pt x="142" y="269"/>
                  </a:lnTo>
                  <a:lnTo>
                    <a:pt x="137" y="301"/>
                  </a:lnTo>
                  <a:lnTo>
                    <a:pt x="160" y="301"/>
                  </a:lnTo>
                  <a:cubicBezTo>
                    <a:pt x="163" y="330"/>
                    <a:pt x="168" y="349"/>
                    <a:pt x="175" y="359"/>
                  </a:cubicBezTo>
                  <a:cubicBezTo>
                    <a:pt x="186" y="375"/>
                    <a:pt x="216" y="384"/>
                    <a:pt x="264" y="384"/>
                  </a:cubicBezTo>
                  <a:cubicBezTo>
                    <a:pt x="305" y="384"/>
                    <a:pt x="332" y="380"/>
                    <a:pt x="344" y="371"/>
                  </a:cubicBezTo>
                  <a:cubicBezTo>
                    <a:pt x="361" y="361"/>
                    <a:pt x="370" y="336"/>
                    <a:pt x="370" y="299"/>
                  </a:cubicBezTo>
                  <a:lnTo>
                    <a:pt x="370" y="290"/>
                  </a:lnTo>
                  <a:lnTo>
                    <a:pt x="370" y="2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2" name="ïSlíḋ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4968E25-8044-4B9A-8EDF-50D43E4F0007}"/>
              </a:ext>
            </a:extLst>
          </p:cNvPr>
          <p:cNvGrpSpPr/>
          <p:nvPr/>
        </p:nvGrpSpPr>
        <p:grpSpPr>
          <a:xfrm>
            <a:off x="6909228" y="2887264"/>
            <a:ext cx="549705" cy="549705"/>
            <a:chOff x="7042622" y="2535327"/>
            <a:chExt cx="639334" cy="639334"/>
          </a:xfrm>
        </p:grpSpPr>
        <p:sp>
          <p:nvSpPr>
            <p:cNvPr id="36" name="ïṥḷíd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5AA3DBE-7EC8-4F79-AE14-DAA1B04E667A}"/>
                </a:ext>
              </a:extLst>
            </p:cNvPr>
            <p:cNvSpPr/>
            <p:nvPr/>
          </p:nvSpPr>
          <p:spPr>
            <a:xfrm>
              <a:off x="7042622" y="2535327"/>
              <a:ext cx="639334" cy="639334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is1îď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F7AF0FE-E4DB-4CB0-80FF-62B4B6011A66}"/>
                </a:ext>
              </a:extLst>
            </p:cNvPr>
            <p:cNvSpPr/>
            <p:nvPr/>
          </p:nvSpPr>
          <p:spPr bwMode="auto">
            <a:xfrm>
              <a:off x="7201789" y="2700590"/>
              <a:ext cx="320999" cy="308808"/>
            </a:xfrm>
            <a:custGeom>
              <a:avLst/>
              <a:gdLst>
                <a:gd name="connsiteX0" fmla="*/ 195114 w 608814"/>
                <a:gd name="connsiteY0" fmla="*/ 351627 h 585693"/>
                <a:gd name="connsiteX1" fmla="*/ 258290 w 608814"/>
                <a:gd name="connsiteY1" fmla="*/ 351627 h 585693"/>
                <a:gd name="connsiteX2" fmla="*/ 282731 w 608814"/>
                <a:gd name="connsiteY2" fmla="*/ 376018 h 585693"/>
                <a:gd name="connsiteX3" fmla="*/ 282731 w 608814"/>
                <a:gd name="connsiteY3" fmla="*/ 561210 h 585693"/>
                <a:gd name="connsiteX4" fmla="*/ 258290 w 608814"/>
                <a:gd name="connsiteY4" fmla="*/ 585693 h 585693"/>
                <a:gd name="connsiteX5" fmla="*/ 195114 w 608814"/>
                <a:gd name="connsiteY5" fmla="*/ 585693 h 585693"/>
                <a:gd name="connsiteX6" fmla="*/ 170673 w 608814"/>
                <a:gd name="connsiteY6" fmla="*/ 561210 h 585693"/>
                <a:gd name="connsiteX7" fmla="*/ 170673 w 608814"/>
                <a:gd name="connsiteY7" fmla="*/ 376018 h 585693"/>
                <a:gd name="connsiteX8" fmla="*/ 195114 w 608814"/>
                <a:gd name="connsiteY8" fmla="*/ 351627 h 585693"/>
                <a:gd name="connsiteX9" fmla="*/ 358100 w 608814"/>
                <a:gd name="connsiteY9" fmla="*/ 249872 h 585693"/>
                <a:gd name="connsiteX10" fmla="*/ 421316 w 608814"/>
                <a:gd name="connsiteY10" fmla="*/ 249872 h 585693"/>
                <a:gd name="connsiteX11" fmla="*/ 445737 w 608814"/>
                <a:gd name="connsiteY11" fmla="*/ 274267 h 585693"/>
                <a:gd name="connsiteX12" fmla="*/ 445737 w 608814"/>
                <a:gd name="connsiteY12" fmla="*/ 561206 h 585693"/>
                <a:gd name="connsiteX13" fmla="*/ 421316 w 608814"/>
                <a:gd name="connsiteY13" fmla="*/ 585693 h 585693"/>
                <a:gd name="connsiteX14" fmla="*/ 358100 w 608814"/>
                <a:gd name="connsiteY14" fmla="*/ 585693 h 585693"/>
                <a:gd name="connsiteX15" fmla="*/ 333679 w 608814"/>
                <a:gd name="connsiteY15" fmla="*/ 561206 h 585693"/>
                <a:gd name="connsiteX16" fmla="*/ 333679 w 608814"/>
                <a:gd name="connsiteY16" fmla="*/ 274267 h 585693"/>
                <a:gd name="connsiteX17" fmla="*/ 358100 w 608814"/>
                <a:gd name="connsiteY17" fmla="*/ 249872 h 585693"/>
                <a:gd name="connsiteX18" fmla="*/ 140260 w 608814"/>
                <a:gd name="connsiteY18" fmla="*/ 224680 h 585693"/>
                <a:gd name="connsiteX19" fmla="*/ 191844 w 608814"/>
                <a:gd name="connsiteY19" fmla="*/ 276122 h 585693"/>
                <a:gd name="connsiteX20" fmla="*/ 140260 w 608814"/>
                <a:gd name="connsiteY20" fmla="*/ 327564 h 585693"/>
                <a:gd name="connsiteX21" fmla="*/ 88676 w 608814"/>
                <a:gd name="connsiteY21" fmla="*/ 276122 h 585693"/>
                <a:gd name="connsiteX22" fmla="*/ 140260 w 608814"/>
                <a:gd name="connsiteY22" fmla="*/ 224680 h 585693"/>
                <a:gd name="connsiteX23" fmla="*/ 521177 w 608814"/>
                <a:gd name="connsiteY23" fmla="*/ 148117 h 585693"/>
                <a:gd name="connsiteX24" fmla="*/ 584301 w 608814"/>
                <a:gd name="connsiteY24" fmla="*/ 148117 h 585693"/>
                <a:gd name="connsiteX25" fmla="*/ 608814 w 608814"/>
                <a:gd name="connsiteY25" fmla="*/ 172601 h 585693"/>
                <a:gd name="connsiteX26" fmla="*/ 608814 w 608814"/>
                <a:gd name="connsiteY26" fmla="*/ 561209 h 585693"/>
                <a:gd name="connsiteX27" fmla="*/ 584301 w 608814"/>
                <a:gd name="connsiteY27" fmla="*/ 585693 h 585693"/>
                <a:gd name="connsiteX28" fmla="*/ 521177 w 608814"/>
                <a:gd name="connsiteY28" fmla="*/ 585693 h 585693"/>
                <a:gd name="connsiteX29" fmla="*/ 496756 w 608814"/>
                <a:gd name="connsiteY29" fmla="*/ 561209 h 585693"/>
                <a:gd name="connsiteX30" fmla="*/ 496756 w 608814"/>
                <a:gd name="connsiteY30" fmla="*/ 172601 h 585693"/>
                <a:gd name="connsiteX31" fmla="*/ 521177 w 608814"/>
                <a:gd name="connsiteY31" fmla="*/ 148117 h 585693"/>
                <a:gd name="connsiteX32" fmla="*/ 116229 w 608814"/>
                <a:gd name="connsiteY32" fmla="*/ 131322 h 585693"/>
                <a:gd name="connsiteX33" fmla="*/ 164246 w 608814"/>
                <a:gd name="connsiteY33" fmla="*/ 131322 h 585693"/>
                <a:gd name="connsiteX34" fmla="*/ 184061 w 608814"/>
                <a:gd name="connsiteY34" fmla="*/ 151113 h 585693"/>
                <a:gd name="connsiteX35" fmla="*/ 184061 w 608814"/>
                <a:gd name="connsiteY35" fmla="*/ 171457 h 585693"/>
                <a:gd name="connsiteX36" fmla="*/ 208669 w 608814"/>
                <a:gd name="connsiteY36" fmla="*/ 186094 h 585693"/>
                <a:gd name="connsiteX37" fmla="*/ 226641 w 608814"/>
                <a:gd name="connsiteY37" fmla="*/ 175692 h 585693"/>
                <a:gd name="connsiteX38" fmla="*/ 253737 w 608814"/>
                <a:gd name="connsiteY38" fmla="*/ 182964 h 585693"/>
                <a:gd name="connsiteX39" fmla="*/ 277792 w 608814"/>
                <a:gd name="connsiteY39" fmla="*/ 224572 h 585693"/>
                <a:gd name="connsiteX40" fmla="*/ 279727 w 608814"/>
                <a:gd name="connsiteY40" fmla="*/ 239577 h 585693"/>
                <a:gd name="connsiteX41" fmla="*/ 270511 w 608814"/>
                <a:gd name="connsiteY41" fmla="*/ 251544 h 585693"/>
                <a:gd name="connsiteX42" fmla="*/ 252355 w 608814"/>
                <a:gd name="connsiteY42" fmla="*/ 262038 h 585693"/>
                <a:gd name="connsiteX43" fmla="*/ 253829 w 608814"/>
                <a:gd name="connsiteY43" fmla="*/ 276122 h 585693"/>
                <a:gd name="connsiteX44" fmla="*/ 252355 w 608814"/>
                <a:gd name="connsiteY44" fmla="*/ 290206 h 585693"/>
                <a:gd name="connsiteX45" fmla="*/ 270511 w 608814"/>
                <a:gd name="connsiteY45" fmla="*/ 300700 h 585693"/>
                <a:gd name="connsiteX46" fmla="*/ 278714 w 608814"/>
                <a:gd name="connsiteY46" fmla="*/ 325094 h 585693"/>
                <a:gd name="connsiteX47" fmla="*/ 258253 w 608814"/>
                <a:gd name="connsiteY47" fmla="*/ 321136 h 585693"/>
                <a:gd name="connsiteX48" fmla="*/ 195858 w 608814"/>
                <a:gd name="connsiteY48" fmla="*/ 321136 h 585693"/>
                <a:gd name="connsiteX49" fmla="*/ 212171 w 608814"/>
                <a:gd name="connsiteY49" fmla="*/ 276122 h 585693"/>
                <a:gd name="connsiteX50" fmla="*/ 140191 w 608814"/>
                <a:gd name="connsiteY50" fmla="*/ 204320 h 585693"/>
                <a:gd name="connsiteX51" fmla="*/ 68304 w 608814"/>
                <a:gd name="connsiteY51" fmla="*/ 276122 h 585693"/>
                <a:gd name="connsiteX52" fmla="*/ 140191 w 608814"/>
                <a:gd name="connsiteY52" fmla="*/ 348016 h 585693"/>
                <a:gd name="connsiteX53" fmla="*/ 148486 w 608814"/>
                <a:gd name="connsiteY53" fmla="*/ 347095 h 585693"/>
                <a:gd name="connsiteX54" fmla="*/ 140099 w 608814"/>
                <a:gd name="connsiteY54" fmla="*/ 376000 h 585693"/>
                <a:gd name="connsiteX55" fmla="*/ 140099 w 608814"/>
                <a:gd name="connsiteY55" fmla="*/ 420922 h 585693"/>
                <a:gd name="connsiteX56" fmla="*/ 116229 w 608814"/>
                <a:gd name="connsiteY56" fmla="*/ 420922 h 585693"/>
                <a:gd name="connsiteX57" fmla="*/ 96413 w 608814"/>
                <a:gd name="connsiteY57" fmla="*/ 401131 h 585693"/>
                <a:gd name="connsiteX58" fmla="*/ 96413 w 608814"/>
                <a:gd name="connsiteY58" fmla="*/ 380787 h 585693"/>
                <a:gd name="connsiteX59" fmla="*/ 71806 w 608814"/>
                <a:gd name="connsiteY59" fmla="*/ 366150 h 585693"/>
                <a:gd name="connsiteX60" fmla="*/ 53742 w 608814"/>
                <a:gd name="connsiteY60" fmla="*/ 376552 h 585693"/>
                <a:gd name="connsiteX61" fmla="*/ 38719 w 608814"/>
                <a:gd name="connsiteY61" fmla="*/ 378577 h 585693"/>
                <a:gd name="connsiteX62" fmla="*/ 26738 w 608814"/>
                <a:gd name="connsiteY62" fmla="*/ 369372 h 585693"/>
                <a:gd name="connsiteX63" fmla="*/ 2683 w 608814"/>
                <a:gd name="connsiteY63" fmla="*/ 327764 h 585693"/>
                <a:gd name="connsiteX64" fmla="*/ 9872 w 608814"/>
                <a:gd name="connsiteY64" fmla="*/ 300700 h 585693"/>
                <a:gd name="connsiteX65" fmla="*/ 28120 w 608814"/>
                <a:gd name="connsiteY65" fmla="*/ 290206 h 585693"/>
                <a:gd name="connsiteX66" fmla="*/ 26645 w 608814"/>
                <a:gd name="connsiteY66" fmla="*/ 276122 h 585693"/>
                <a:gd name="connsiteX67" fmla="*/ 28120 w 608814"/>
                <a:gd name="connsiteY67" fmla="*/ 262038 h 585693"/>
                <a:gd name="connsiteX68" fmla="*/ 9872 w 608814"/>
                <a:gd name="connsiteY68" fmla="*/ 251544 h 585693"/>
                <a:gd name="connsiteX69" fmla="*/ 2683 w 608814"/>
                <a:gd name="connsiteY69" fmla="*/ 224572 h 585693"/>
                <a:gd name="connsiteX70" fmla="*/ 26738 w 608814"/>
                <a:gd name="connsiteY70" fmla="*/ 182964 h 585693"/>
                <a:gd name="connsiteX71" fmla="*/ 38719 w 608814"/>
                <a:gd name="connsiteY71" fmla="*/ 173759 h 585693"/>
                <a:gd name="connsiteX72" fmla="*/ 53742 w 608814"/>
                <a:gd name="connsiteY72" fmla="*/ 175692 h 585693"/>
                <a:gd name="connsiteX73" fmla="*/ 71806 w 608814"/>
                <a:gd name="connsiteY73" fmla="*/ 186094 h 585693"/>
                <a:gd name="connsiteX74" fmla="*/ 96413 w 608814"/>
                <a:gd name="connsiteY74" fmla="*/ 171457 h 585693"/>
                <a:gd name="connsiteX75" fmla="*/ 96413 w 608814"/>
                <a:gd name="connsiteY75" fmla="*/ 151113 h 585693"/>
                <a:gd name="connsiteX76" fmla="*/ 116229 w 608814"/>
                <a:gd name="connsiteY76" fmla="*/ 131322 h 585693"/>
                <a:gd name="connsiteX77" fmla="*/ 445756 w 608814"/>
                <a:gd name="connsiteY77" fmla="*/ 83476 h 585693"/>
                <a:gd name="connsiteX78" fmla="*/ 414140 w 608814"/>
                <a:gd name="connsiteY78" fmla="*/ 115044 h 585693"/>
                <a:gd name="connsiteX79" fmla="*/ 445756 w 608814"/>
                <a:gd name="connsiteY79" fmla="*/ 146520 h 585693"/>
                <a:gd name="connsiteX80" fmla="*/ 477371 w 608814"/>
                <a:gd name="connsiteY80" fmla="*/ 115044 h 585693"/>
                <a:gd name="connsiteX81" fmla="*/ 445756 w 608814"/>
                <a:gd name="connsiteY81" fmla="*/ 83476 h 585693"/>
                <a:gd name="connsiteX82" fmla="*/ 426676 w 608814"/>
                <a:gd name="connsiteY82" fmla="*/ 0 h 585693"/>
                <a:gd name="connsiteX83" fmla="*/ 464835 w 608814"/>
                <a:gd name="connsiteY83" fmla="*/ 0 h 585693"/>
                <a:gd name="connsiteX84" fmla="*/ 480597 w 608814"/>
                <a:gd name="connsiteY84" fmla="*/ 15738 h 585693"/>
                <a:gd name="connsiteX85" fmla="*/ 480597 w 608814"/>
                <a:gd name="connsiteY85" fmla="*/ 31936 h 585693"/>
                <a:gd name="connsiteX86" fmla="*/ 500138 w 608814"/>
                <a:gd name="connsiteY86" fmla="*/ 43533 h 585693"/>
                <a:gd name="connsiteX87" fmla="*/ 514425 w 608814"/>
                <a:gd name="connsiteY87" fmla="*/ 35249 h 585693"/>
                <a:gd name="connsiteX88" fmla="*/ 535901 w 608814"/>
                <a:gd name="connsiteY88" fmla="*/ 40956 h 585693"/>
                <a:gd name="connsiteX89" fmla="*/ 554981 w 608814"/>
                <a:gd name="connsiteY89" fmla="*/ 73996 h 585693"/>
                <a:gd name="connsiteX90" fmla="*/ 556640 w 608814"/>
                <a:gd name="connsiteY90" fmla="*/ 85961 h 585693"/>
                <a:gd name="connsiteX91" fmla="*/ 549266 w 608814"/>
                <a:gd name="connsiteY91" fmla="*/ 95440 h 585693"/>
                <a:gd name="connsiteX92" fmla="*/ 534887 w 608814"/>
                <a:gd name="connsiteY92" fmla="*/ 103815 h 585693"/>
                <a:gd name="connsiteX93" fmla="*/ 535993 w 608814"/>
                <a:gd name="connsiteY93" fmla="*/ 115044 h 585693"/>
                <a:gd name="connsiteX94" fmla="*/ 535717 w 608814"/>
                <a:gd name="connsiteY94" fmla="*/ 117621 h 585693"/>
                <a:gd name="connsiteX95" fmla="*/ 521153 w 608814"/>
                <a:gd name="connsiteY95" fmla="*/ 117621 h 585693"/>
                <a:gd name="connsiteX96" fmla="*/ 466126 w 608814"/>
                <a:gd name="connsiteY96" fmla="*/ 172565 h 585693"/>
                <a:gd name="connsiteX97" fmla="*/ 466126 w 608814"/>
                <a:gd name="connsiteY97" fmla="*/ 229719 h 585693"/>
                <a:gd name="connsiteX98" fmla="*/ 466126 w 608814"/>
                <a:gd name="connsiteY98" fmla="*/ 242604 h 585693"/>
                <a:gd name="connsiteX99" fmla="*/ 453590 w 608814"/>
                <a:gd name="connsiteY99" fmla="*/ 229995 h 585693"/>
                <a:gd name="connsiteX100" fmla="*/ 421330 w 608814"/>
                <a:gd name="connsiteY100" fmla="*/ 219319 h 585693"/>
                <a:gd name="connsiteX101" fmla="*/ 411928 w 608814"/>
                <a:gd name="connsiteY101" fmla="*/ 219319 h 585693"/>
                <a:gd name="connsiteX102" fmla="*/ 410914 w 608814"/>
                <a:gd name="connsiteY102" fmla="*/ 214257 h 585693"/>
                <a:gd name="connsiteX103" fmla="*/ 410914 w 608814"/>
                <a:gd name="connsiteY103" fmla="*/ 198059 h 585693"/>
                <a:gd name="connsiteX104" fmla="*/ 391373 w 608814"/>
                <a:gd name="connsiteY104" fmla="*/ 186463 h 585693"/>
                <a:gd name="connsiteX105" fmla="*/ 377086 w 608814"/>
                <a:gd name="connsiteY105" fmla="*/ 194746 h 585693"/>
                <a:gd name="connsiteX106" fmla="*/ 365104 w 608814"/>
                <a:gd name="connsiteY106" fmla="*/ 196310 h 585693"/>
                <a:gd name="connsiteX107" fmla="*/ 355610 w 608814"/>
                <a:gd name="connsiteY107" fmla="*/ 189040 h 585693"/>
                <a:gd name="connsiteX108" fmla="*/ 336530 w 608814"/>
                <a:gd name="connsiteY108" fmla="*/ 155999 h 585693"/>
                <a:gd name="connsiteX109" fmla="*/ 342245 w 608814"/>
                <a:gd name="connsiteY109" fmla="*/ 134463 h 585693"/>
                <a:gd name="connsiteX110" fmla="*/ 356716 w 608814"/>
                <a:gd name="connsiteY110" fmla="*/ 126180 h 585693"/>
                <a:gd name="connsiteX111" fmla="*/ 355518 w 608814"/>
                <a:gd name="connsiteY111" fmla="*/ 115044 h 585693"/>
                <a:gd name="connsiteX112" fmla="*/ 356716 w 608814"/>
                <a:gd name="connsiteY112" fmla="*/ 103815 h 585693"/>
                <a:gd name="connsiteX113" fmla="*/ 342245 w 608814"/>
                <a:gd name="connsiteY113" fmla="*/ 95440 h 585693"/>
                <a:gd name="connsiteX114" fmla="*/ 336530 w 608814"/>
                <a:gd name="connsiteY114" fmla="*/ 73996 h 585693"/>
                <a:gd name="connsiteX115" fmla="*/ 355610 w 608814"/>
                <a:gd name="connsiteY115" fmla="*/ 40956 h 585693"/>
                <a:gd name="connsiteX116" fmla="*/ 365104 w 608814"/>
                <a:gd name="connsiteY116" fmla="*/ 33685 h 585693"/>
                <a:gd name="connsiteX117" fmla="*/ 377086 w 608814"/>
                <a:gd name="connsiteY117" fmla="*/ 35249 h 585693"/>
                <a:gd name="connsiteX118" fmla="*/ 391373 w 608814"/>
                <a:gd name="connsiteY118" fmla="*/ 43533 h 585693"/>
                <a:gd name="connsiteX119" fmla="*/ 410914 w 608814"/>
                <a:gd name="connsiteY119" fmla="*/ 31936 h 585693"/>
                <a:gd name="connsiteX120" fmla="*/ 410914 w 608814"/>
                <a:gd name="connsiteY120" fmla="*/ 15738 h 585693"/>
                <a:gd name="connsiteX121" fmla="*/ 426676 w 608814"/>
                <a:gd name="connsiteY121" fmla="*/ 0 h 5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608814" h="585693">
                  <a:moveTo>
                    <a:pt x="195114" y="351627"/>
                  </a:moveTo>
                  <a:lnTo>
                    <a:pt x="258290" y="351627"/>
                  </a:lnTo>
                  <a:cubicBezTo>
                    <a:pt x="271848" y="351627"/>
                    <a:pt x="282731" y="362580"/>
                    <a:pt x="282731" y="376018"/>
                  </a:cubicBezTo>
                  <a:lnTo>
                    <a:pt x="282731" y="561210"/>
                  </a:lnTo>
                  <a:cubicBezTo>
                    <a:pt x="282731" y="574740"/>
                    <a:pt x="271848" y="585693"/>
                    <a:pt x="258290" y="585693"/>
                  </a:cubicBezTo>
                  <a:lnTo>
                    <a:pt x="195114" y="585693"/>
                  </a:lnTo>
                  <a:cubicBezTo>
                    <a:pt x="181556" y="585693"/>
                    <a:pt x="170673" y="574740"/>
                    <a:pt x="170673" y="561210"/>
                  </a:cubicBezTo>
                  <a:lnTo>
                    <a:pt x="170673" y="376018"/>
                  </a:lnTo>
                  <a:cubicBezTo>
                    <a:pt x="170673" y="362580"/>
                    <a:pt x="181556" y="351627"/>
                    <a:pt x="195114" y="351627"/>
                  </a:cubicBezTo>
                  <a:close/>
                  <a:moveTo>
                    <a:pt x="358100" y="249872"/>
                  </a:moveTo>
                  <a:lnTo>
                    <a:pt x="421316" y="249872"/>
                  </a:lnTo>
                  <a:cubicBezTo>
                    <a:pt x="434771" y="249872"/>
                    <a:pt x="445737" y="260735"/>
                    <a:pt x="445737" y="274267"/>
                  </a:cubicBezTo>
                  <a:lnTo>
                    <a:pt x="445737" y="561206"/>
                  </a:lnTo>
                  <a:cubicBezTo>
                    <a:pt x="445737" y="574738"/>
                    <a:pt x="434771" y="585693"/>
                    <a:pt x="421316" y="585693"/>
                  </a:cubicBezTo>
                  <a:lnTo>
                    <a:pt x="358100" y="585693"/>
                  </a:lnTo>
                  <a:cubicBezTo>
                    <a:pt x="344645" y="585693"/>
                    <a:pt x="333679" y="574738"/>
                    <a:pt x="333679" y="561206"/>
                  </a:cubicBezTo>
                  <a:lnTo>
                    <a:pt x="333679" y="274267"/>
                  </a:lnTo>
                  <a:cubicBezTo>
                    <a:pt x="333679" y="260735"/>
                    <a:pt x="344645" y="249872"/>
                    <a:pt x="358100" y="249872"/>
                  </a:cubicBezTo>
                  <a:close/>
                  <a:moveTo>
                    <a:pt x="140260" y="224680"/>
                  </a:moveTo>
                  <a:cubicBezTo>
                    <a:pt x="168749" y="224680"/>
                    <a:pt x="191844" y="247711"/>
                    <a:pt x="191844" y="276122"/>
                  </a:cubicBezTo>
                  <a:cubicBezTo>
                    <a:pt x="191844" y="304533"/>
                    <a:pt x="168749" y="327564"/>
                    <a:pt x="140260" y="327564"/>
                  </a:cubicBezTo>
                  <a:cubicBezTo>
                    <a:pt x="111771" y="327564"/>
                    <a:pt x="88676" y="304533"/>
                    <a:pt x="88676" y="276122"/>
                  </a:cubicBezTo>
                  <a:cubicBezTo>
                    <a:pt x="88676" y="247711"/>
                    <a:pt x="111771" y="224680"/>
                    <a:pt x="140260" y="224680"/>
                  </a:cubicBezTo>
                  <a:close/>
                  <a:moveTo>
                    <a:pt x="521177" y="148117"/>
                  </a:moveTo>
                  <a:lnTo>
                    <a:pt x="584301" y="148117"/>
                  </a:lnTo>
                  <a:cubicBezTo>
                    <a:pt x="597848" y="148117"/>
                    <a:pt x="608814" y="159070"/>
                    <a:pt x="608814" y="172601"/>
                  </a:cubicBezTo>
                  <a:lnTo>
                    <a:pt x="608814" y="561209"/>
                  </a:lnTo>
                  <a:cubicBezTo>
                    <a:pt x="608814" y="574740"/>
                    <a:pt x="597848" y="585693"/>
                    <a:pt x="584301" y="585693"/>
                  </a:cubicBezTo>
                  <a:lnTo>
                    <a:pt x="521177" y="585693"/>
                  </a:lnTo>
                  <a:cubicBezTo>
                    <a:pt x="507722" y="585693"/>
                    <a:pt x="496756" y="574740"/>
                    <a:pt x="496756" y="561209"/>
                  </a:cubicBezTo>
                  <a:lnTo>
                    <a:pt x="496756" y="172601"/>
                  </a:lnTo>
                  <a:cubicBezTo>
                    <a:pt x="496756" y="159070"/>
                    <a:pt x="507722" y="148117"/>
                    <a:pt x="521177" y="148117"/>
                  </a:cubicBezTo>
                  <a:close/>
                  <a:moveTo>
                    <a:pt x="116229" y="131322"/>
                  </a:moveTo>
                  <a:lnTo>
                    <a:pt x="164246" y="131322"/>
                  </a:lnTo>
                  <a:cubicBezTo>
                    <a:pt x="175214" y="131322"/>
                    <a:pt x="184061" y="140159"/>
                    <a:pt x="184061" y="151113"/>
                  </a:cubicBezTo>
                  <a:lnTo>
                    <a:pt x="184061" y="171457"/>
                  </a:lnTo>
                  <a:cubicBezTo>
                    <a:pt x="193001" y="175231"/>
                    <a:pt x="201019" y="180386"/>
                    <a:pt x="208669" y="186094"/>
                  </a:cubicBezTo>
                  <a:lnTo>
                    <a:pt x="226641" y="175692"/>
                  </a:lnTo>
                  <a:cubicBezTo>
                    <a:pt x="236134" y="170261"/>
                    <a:pt x="248300" y="173482"/>
                    <a:pt x="253737" y="182964"/>
                  </a:cubicBezTo>
                  <a:lnTo>
                    <a:pt x="277792" y="224572"/>
                  </a:lnTo>
                  <a:cubicBezTo>
                    <a:pt x="280465" y="229083"/>
                    <a:pt x="281110" y="234514"/>
                    <a:pt x="279727" y="239577"/>
                  </a:cubicBezTo>
                  <a:cubicBezTo>
                    <a:pt x="278437" y="244640"/>
                    <a:pt x="275119" y="248966"/>
                    <a:pt x="270511" y="251544"/>
                  </a:cubicBezTo>
                  <a:lnTo>
                    <a:pt x="252355" y="262038"/>
                  </a:lnTo>
                  <a:cubicBezTo>
                    <a:pt x="253000" y="266733"/>
                    <a:pt x="253829" y="271335"/>
                    <a:pt x="253829" y="276122"/>
                  </a:cubicBezTo>
                  <a:cubicBezTo>
                    <a:pt x="253829" y="281001"/>
                    <a:pt x="253000" y="285604"/>
                    <a:pt x="252355" y="290206"/>
                  </a:cubicBezTo>
                  <a:lnTo>
                    <a:pt x="270511" y="300700"/>
                  </a:lnTo>
                  <a:cubicBezTo>
                    <a:pt x="279174" y="305671"/>
                    <a:pt x="282308" y="316165"/>
                    <a:pt x="278714" y="325094"/>
                  </a:cubicBezTo>
                  <a:cubicBezTo>
                    <a:pt x="272354" y="322609"/>
                    <a:pt x="265442" y="321136"/>
                    <a:pt x="258253" y="321136"/>
                  </a:cubicBezTo>
                  <a:lnTo>
                    <a:pt x="195858" y="321136"/>
                  </a:lnTo>
                  <a:cubicBezTo>
                    <a:pt x="205904" y="308709"/>
                    <a:pt x="212171" y="293244"/>
                    <a:pt x="212171" y="276122"/>
                  </a:cubicBezTo>
                  <a:cubicBezTo>
                    <a:pt x="212171" y="236539"/>
                    <a:pt x="179914" y="204320"/>
                    <a:pt x="140191" y="204320"/>
                  </a:cubicBezTo>
                  <a:cubicBezTo>
                    <a:pt x="100561" y="204320"/>
                    <a:pt x="68304" y="236539"/>
                    <a:pt x="68304" y="276122"/>
                  </a:cubicBezTo>
                  <a:cubicBezTo>
                    <a:pt x="68304" y="315797"/>
                    <a:pt x="100561" y="348016"/>
                    <a:pt x="140191" y="348016"/>
                  </a:cubicBezTo>
                  <a:cubicBezTo>
                    <a:pt x="143048" y="348016"/>
                    <a:pt x="145721" y="347463"/>
                    <a:pt x="148486" y="347095"/>
                  </a:cubicBezTo>
                  <a:cubicBezTo>
                    <a:pt x="143233" y="355564"/>
                    <a:pt x="140099" y="365414"/>
                    <a:pt x="140099" y="376000"/>
                  </a:cubicBezTo>
                  <a:lnTo>
                    <a:pt x="140099" y="420922"/>
                  </a:lnTo>
                  <a:lnTo>
                    <a:pt x="116229" y="420922"/>
                  </a:lnTo>
                  <a:cubicBezTo>
                    <a:pt x="105261" y="420922"/>
                    <a:pt x="96413" y="412085"/>
                    <a:pt x="96413" y="401131"/>
                  </a:cubicBezTo>
                  <a:lnTo>
                    <a:pt x="96413" y="380787"/>
                  </a:lnTo>
                  <a:cubicBezTo>
                    <a:pt x="87474" y="377013"/>
                    <a:pt x="79455" y="371950"/>
                    <a:pt x="71806" y="366150"/>
                  </a:cubicBezTo>
                  <a:lnTo>
                    <a:pt x="53742" y="376552"/>
                  </a:lnTo>
                  <a:cubicBezTo>
                    <a:pt x="49226" y="379222"/>
                    <a:pt x="43788" y="379866"/>
                    <a:pt x="38719" y="378577"/>
                  </a:cubicBezTo>
                  <a:cubicBezTo>
                    <a:pt x="33650" y="377197"/>
                    <a:pt x="29318" y="373883"/>
                    <a:pt x="26738" y="369372"/>
                  </a:cubicBezTo>
                  <a:lnTo>
                    <a:pt x="2683" y="327764"/>
                  </a:lnTo>
                  <a:cubicBezTo>
                    <a:pt x="-2847" y="318282"/>
                    <a:pt x="471" y="306131"/>
                    <a:pt x="9872" y="300700"/>
                  </a:cubicBezTo>
                  <a:lnTo>
                    <a:pt x="28120" y="290206"/>
                  </a:lnTo>
                  <a:cubicBezTo>
                    <a:pt x="27475" y="285604"/>
                    <a:pt x="26645" y="281001"/>
                    <a:pt x="26645" y="276122"/>
                  </a:cubicBezTo>
                  <a:cubicBezTo>
                    <a:pt x="26645" y="271335"/>
                    <a:pt x="27475" y="266733"/>
                    <a:pt x="28120" y="262038"/>
                  </a:cubicBezTo>
                  <a:lnTo>
                    <a:pt x="9872" y="251544"/>
                  </a:lnTo>
                  <a:cubicBezTo>
                    <a:pt x="471" y="246113"/>
                    <a:pt x="-2847" y="233962"/>
                    <a:pt x="2683" y="224572"/>
                  </a:cubicBezTo>
                  <a:lnTo>
                    <a:pt x="26738" y="182964"/>
                  </a:lnTo>
                  <a:cubicBezTo>
                    <a:pt x="29318" y="178361"/>
                    <a:pt x="33650" y="175139"/>
                    <a:pt x="38719" y="173759"/>
                  </a:cubicBezTo>
                  <a:cubicBezTo>
                    <a:pt x="43788" y="172378"/>
                    <a:pt x="49226" y="173114"/>
                    <a:pt x="53742" y="175692"/>
                  </a:cubicBezTo>
                  <a:lnTo>
                    <a:pt x="71806" y="186094"/>
                  </a:lnTo>
                  <a:cubicBezTo>
                    <a:pt x="79455" y="180386"/>
                    <a:pt x="87474" y="175231"/>
                    <a:pt x="96413" y="171457"/>
                  </a:cubicBezTo>
                  <a:lnTo>
                    <a:pt x="96413" y="151113"/>
                  </a:lnTo>
                  <a:cubicBezTo>
                    <a:pt x="96413" y="140159"/>
                    <a:pt x="105261" y="131322"/>
                    <a:pt x="116229" y="131322"/>
                  </a:cubicBezTo>
                  <a:close/>
                  <a:moveTo>
                    <a:pt x="445756" y="83476"/>
                  </a:moveTo>
                  <a:cubicBezTo>
                    <a:pt x="428335" y="83476"/>
                    <a:pt x="414140" y="97557"/>
                    <a:pt x="414140" y="115044"/>
                  </a:cubicBezTo>
                  <a:cubicBezTo>
                    <a:pt x="414140" y="132438"/>
                    <a:pt x="428335" y="146520"/>
                    <a:pt x="445756" y="146520"/>
                  </a:cubicBezTo>
                  <a:cubicBezTo>
                    <a:pt x="463176" y="146520"/>
                    <a:pt x="477371" y="132438"/>
                    <a:pt x="477371" y="115044"/>
                  </a:cubicBezTo>
                  <a:cubicBezTo>
                    <a:pt x="477371" y="97557"/>
                    <a:pt x="463176" y="83476"/>
                    <a:pt x="445756" y="83476"/>
                  </a:cubicBezTo>
                  <a:close/>
                  <a:moveTo>
                    <a:pt x="426676" y="0"/>
                  </a:moveTo>
                  <a:lnTo>
                    <a:pt x="464835" y="0"/>
                  </a:lnTo>
                  <a:cubicBezTo>
                    <a:pt x="473500" y="0"/>
                    <a:pt x="480597" y="7087"/>
                    <a:pt x="480597" y="15738"/>
                  </a:cubicBezTo>
                  <a:lnTo>
                    <a:pt x="480597" y="31936"/>
                  </a:lnTo>
                  <a:cubicBezTo>
                    <a:pt x="487694" y="34881"/>
                    <a:pt x="494054" y="38931"/>
                    <a:pt x="500138" y="43533"/>
                  </a:cubicBezTo>
                  <a:lnTo>
                    <a:pt x="514425" y="35249"/>
                  </a:lnTo>
                  <a:cubicBezTo>
                    <a:pt x="521983" y="30924"/>
                    <a:pt x="531569" y="33501"/>
                    <a:pt x="535901" y="40956"/>
                  </a:cubicBezTo>
                  <a:lnTo>
                    <a:pt x="554981" y="73996"/>
                  </a:lnTo>
                  <a:cubicBezTo>
                    <a:pt x="557101" y="77585"/>
                    <a:pt x="557654" y="81911"/>
                    <a:pt x="556640" y="85961"/>
                  </a:cubicBezTo>
                  <a:cubicBezTo>
                    <a:pt x="555534" y="89918"/>
                    <a:pt x="552861" y="93415"/>
                    <a:pt x="549266" y="95440"/>
                  </a:cubicBezTo>
                  <a:lnTo>
                    <a:pt x="534887" y="103815"/>
                  </a:lnTo>
                  <a:cubicBezTo>
                    <a:pt x="535348" y="107497"/>
                    <a:pt x="535993" y="111178"/>
                    <a:pt x="535993" y="115044"/>
                  </a:cubicBezTo>
                  <a:cubicBezTo>
                    <a:pt x="535993" y="115872"/>
                    <a:pt x="535809" y="116700"/>
                    <a:pt x="535717" y="117621"/>
                  </a:cubicBezTo>
                  <a:lnTo>
                    <a:pt x="521153" y="117621"/>
                  </a:lnTo>
                  <a:cubicBezTo>
                    <a:pt x="490828" y="117621"/>
                    <a:pt x="466126" y="142286"/>
                    <a:pt x="466126" y="172565"/>
                  </a:cubicBezTo>
                  <a:lnTo>
                    <a:pt x="466126" y="229719"/>
                  </a:lnTo>
                  <a:lnTo>
                    <a:pt x="466126" y="242604"/>
                  </a:lnTo>
                  <a:cubicBezTo>
                    <a:pt x="462715" y="237726"/>
                    <a:pt x="458383" y="233493"/>
                    <a:pt x="453590" y="229995"/>
                  </a:cubicBezTo>
                  <a:cubicBezTo>
                    <a:pt x="444465" y="223369"/>
                    <a:pt x="433404" y="219319"/>
                    <a:pt x="421330" y="219319"/>
                  </a:cubicBezTo>
                  <a:lnTo>
                    <a:pt x="411928" y="219319"/>
                  </a:lnTo>
                  <a:cubicBezTo>
                    <a:pt x="411375" y="217755"/>
                    <a:pt x="410914" y="216098"/>
                    <a:pt x="410914" y="214257"/>
                  </a:cubicBezTo>
                  <a:lnTo>
                    <a:pt x="410914" y="198059"/>
                  </a:lnTo>
                  <a:cubicBezTo>
                    <a:pt x="403817" y="195114"/>
                    <a:pt x="397457" y="191064"/>
                    <a:pt x="391373" y="186463"/>
                  </a:cubicBezTo>
                  <a:lnTo>
                    <a:pt x="377086" y="194746"/>
                  </a:lnTo>
                  <a:cubicBezTo>
                    <a:pt x="373492" y="196863"/>
                    <a:pt x="369160" y="197415"/>
                    <a:pt x="365104" y="196310"/>
                  </a:cubicBezTo>
                  <a:cubicBezTo>
                    <a:pt x="361140" y="195206"/>
                    <a:pt x="357638" y="192629"/>
                    <a:pt x="355610" y="189040"/>
                  </a:cubicBezTo>
                  <a:lnTo>
                    <a:pt x="336530" y="155999"/>
                  </a:lnTo>
                  <a:cubicBezTo>
                    <a:pt x="332198" y="148452"/>
                    <a:pt x="334687" y="138881"/>
                    <a:pt x="342245" y="134463"/>
                  </a:cubicBezTo>
                  <a:lnTo>
                    <a:pt x="356716" y="126180"/>
                  </a:lnTo>
                  <a:cubicBezTo>
                    <a:pt x="356163" y="122498"/>
                    <a:pt x="355518" y="118817"/>
                    <a:pt x="355518" y="115044"/>
                  </a:cubicBezTo>
                  <a:cubicBezTo>
                    <a:pt x="355518" y="111178"/>
                    <a:pt x="356163" y="107497"/>
                    <a:pt x="356716" y="103815"/>
                  </a:cubicBezTo>
                  <a:lnTo>
                    <a:pt x="342245" y="95440"/>
                  </a:lnTo>
                  <a:cubicBezTo>
                    <a:pt x="334687" y="91115"/>
                    <a:pt x="332198" y="81543"/>
                    <a:pt x="336530" y="73996"/>
                  </a:cubicBezTo>
                  <a:lnTo>
                    <a:pt x="355610" y="40956"/>
                  </a:lnTo>
                  <a:cubicBezTo>
                    <a:pt x="357638" y="37366"/>
                    <a:pt x="361140" y="34789"/>
                    <a:pt x="365104" y="33685"/>
                  </a:cubicBezTo>
                  <a:cubicBezTo>
                    <a:pt x="369160" y="32580"/>
                    <a:pt x="373492" y="33133"/>
                    <a:pt x="377086" y="35249"/>
                  </a:cubicBezTo>
                  <a:lnTo>
                    <a:pt x="391373" y="43533"/>
                  </a:lnTo>
                  <a:cubicBezTo>
                    <a:pt x="397457" y="38931"/>
                    <a:pt x="403817" y="34881"/>
                    <a:pt x="410914" y="31936"/>
                  </a:cubicBezTo>
                  <a:lnTo>
                    <a:pt x="410914" y="15738"/>
                  </a:lnTo>
                  <a:cubicBezTo>
                    <a:pt x="410914" y="7087"/>
                    <a:pt x="418011" y="0"/>
                    <a:pt x="4266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6" name="ïṡḷîḓ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7ABB268-BA39-4A22-A35E-8E362B8A1A62}"/>
              </a:ext>
            </a:extLst>
          </p:cNvPr>
          <p:cNvGrpSpPr/>
          <p:nvPr/>
        </p:nvGrpSpPr>
        <p:grpSpPr>
          <a:xfrm>
            <a:off x="6909228" y="3891740"/>
            <a:ext cx="549705" cy="549705"/>
            <a:chOff x="7042622" y="3703581"/>
            <a:chExt cx="639334" cy="639334"/>
          </a:xfrm>
        </p:grpSpPr>
        <p:sp>
          <p:nvSpPr>
            <p:cNvPr id="30" name="íṧľïḍ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5B521A7-3B22-49A0-A3C7-23E08AB642C7}"/>
                </a:ext>
              </a:extLst>
            </p:cNvPr>
            <p:cNvSpPr/>
            <p:nvPr/>
          </p:nvSpPr>
          <p:spPr>
            <a:xfrm>
              <a:off x="7042622" y="3703581"/>
              <a:ext cx="639334" cy="63933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ïslï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EFE1D5DE-BC58-49C6-A041-D4E9AE0C2004}"/>
                </a:ext>
              </a:extLst>
            </p:cNvPr>
            <p:cNvSpPr/>
            <p:nvPr/>
          </p:nvSpPr>
          <p:spPr bwMode="auto">
            <a:xfrm>
              <a:off x="7201789" y="3906726"/>
              <a:ext cx="320999" cy="233045"/>
            </a:xfrm>
            <a:custGeom>
              <a:avLst/>
              <a:gdLst>
                <a:gd name="connsiteX0" fmla="*/ 467299 w 608627"/>
                <a:gd name="connsiteY0" fmla="*/ 61262 h 441863"/>
                <a:gd name="connsiteX1" fmla="*/ 467299 w 608627"/>
                <a:gd name="connsiteY1" fmla="*/ 88065 h 441863"/>
                <a:gd name="connsiteX2" fmla="*/ 440549 w 608627"/>
                <a:gd name="connsiteY2" fmla="*/ 88065 h 441863"/>
                <a:gd name="connsiteX3" fmla="*/ 440549 w 608627"/>
                <a:gd name="connsiteY3" fmla="*/ 108704 h 441863"/>
                <a:gd name="connsiteX4" fmla="*/ 467299 w 608627"/>
                <a:gd name="connsiteY4" fmla="*/ 108704 h 441863"/>
                <a:gd name="connsiteX5" fmla="*/ 467299 w 608627"/>
                <a:gd name="connsiteY5" fmla="*/ 135508 h 441863"/>
                <a:gd name="connsiteX6" fmla="*/ 488064 w 608627"/>
                <a:gd name="connsiteY6" fmla="*/ 135508 h 441863"/>
                <a:gd name="connsiteX7" fmla="*/ 488064 w 608627"/>
                <a:gd name="connsiteY7" fmla="*/ 108704 h 441863"/>
                <a:gd name="connsiteX8" fmla="*/ 514814 w 608627"/>
                <a:gd name="connsiteY8" fmla="*/ 108704 h 441863"/>
                <a:gd name="connsiteX9" fmla="*/ 514814 w 608627"/>
                <a:gd name="connsiteY9" fmla="*/ 88065 h 441863"/>
                <a:gd name="connsiteX10" fmla="*/ 488064 w 608627"/>
                <a:gd name="connsiteY10" fmla="*/ 88065 h 441863"/>
                <a:gd name="connsiteX11" fmla="*/ 488064 w 608627"/>
                <a:gd name="connsiteY11" fmla="*/ 61262 h 441863"/>
                <a:gd name="connsiteX12" fmla="*/ 436901 w 608627"/>
                <a:gd name="connsiteY12" fmla="*/ 8309 h 441863"/>
                <a:gd name="connsiteX13" fmla="*/ 518555 w 608627"/>
                <a:gd name="connsiteY13" fmla="*/ 8309 h 441863"/>
                <a:gd name="connsiteX14" fmla="*/ 608627 w 608627"/>
                <a:gd name="connsiteY14" fmla="*/ 98245 h 441863"/>
                <a:gd name="connsiteX15" fmla="*/ 518555 w 608627"/>
                <a:gd name="connsiteY15" fmla="*/ 188180 h 441863"/>
                <a:gd name="connsiteX16" fmla="*/ 457478 w 608627"/>
                <a:gd name="connsiteY16" fmla="*/ 188180 h 441863"/>
                <a:gd name="connsiteX17" fmla="*/ 416043 w 608627"/>
                <a:gd name="connsiteY17" fmla="*/ 229459 h 441863"/>
                <a:gd name="connsiteX18" fmla="*/ 408467 w 608627"/>
                <a:gd name="connsiteY18" fmla="*/ 226377 h 441863"/>
                <a:gd name="connsiteX19" fmla="*/ 408467 w 608627"/>
                <a:gd name="connsiteY19" fmla="*/ 183511 h 441863"/>
                <a:gd name="connsiteX20" fmla="*/ 346829 w 608627"/>
                <a:gd name="connsiteY20" fmla="*/ 98245 h 441863"/>
                <a:gd name="connsiteX21" fmla="*/ 436901 w 608627"/>
                <a:gd name="connsiteY21" fmla="*/ 8309 h 441863"/>
                <a:gd name="connsiteX22" fmla="*/ 206408 w 608627"/>
                <a:gd name="connsiteY22" fmla="*/ 368 h 441863"/>
                <a:gd name="connsiteX23" fmla="*/ 256349 w 608627"/>
                <a:gd name="connsiteY23" fmla="*/ 10919 h 441863"/>
                <a:gd name="connsiteX24" fmla="*/ 280666 w 608627"/>
                <a:gd name="connsiteY24" fmla="*/ 33611 h 441863"/>
                <a:gd name="connsiteX25" fmla="*/ 307507 w 608627"/>
                <a:gd name="connsiteY25" fmla="*/ 118492 h 441863"/>
                <a:gd name="connsiteX26" fmla="*/ 305730 w 608627"/>
                <a:gd name="connsiteY26" fmla="*/ 126149 h 441863"/>
                <a:gd name="connsiteX27" fmla="*/ 312838 w 608627"/>
                <a:gd name="connsiteY27" fmla="*/ 161820 h 441863"/>
                <a:gd name="connsiteX28" fmla="*/ 295536 w 608627"/>
                <a:gd name="connsiteY28" fmla="*/ 191888 h 441863"/>
                <a:gd name="connsiteX29" fmla="*/ 283471 w 608627"/>
                <a:gd name="connsiteY29" fmla="*/ 224944 h 441863"/>
                <a:gd name="connsiteX30" fmla="*/ 283471 w 608627"/>
                <a:gd name="connsiteY30" fmla="*/ 266311 h 441863"/>
                <a:gd name="connsiteX31" fmla="*/ 285529 w 608627"/>
                <a:gd name="connsiteY31" fmla="*/ 269766 h 441863"/>
                <a:gd name="connsiteX32" fmla="*/ 410383 w 608627"/>
                <a:gd name="connsiteY32" fmla="*/ 349698 h 441863"/>
                <a:gd name="connsiteX33" fmla="*/ 425721 w 608627"/>
                <a:gd name="connsiteY33" fmla="*/ 382007 h 441863"/>
                <a:gd name="connsiteX34" fmla="*/ 425721 w 608627"/>
                <a:gd name="connsiteY34" fmla="*/ 441863 h 441863"/>
                <a:gd name="connsiteX35" fmla="*/ 240824 w 608627"/>
                <a:gd name="connsiteY35" fmla="*/ 441863 h 441863"/>
                <a:gd name="connsiteX36" fmla="*/ 222587 w 608627"/>
                <a:gd name="connsiteY36" fmla="*/ 358569 h 441863"/>
                <a:gd name="connsiteX37" fmla="*/ 212861 w 608627"/>
                <a:gd name="connsiteY37" fmla="*/ 304689 h 441863"/>
                <a:gd name="connsiteX38" fmla="*/ 203134 w 608627"/>
                <a:gd name="connsiteY38" fmla="*/ 358569 h 441863"/>
                <a:gd name="connsiteX39" fmla="*/ 184897 w 608627"/>
                <a:gd name="connsiteY39" fmla="*/ 441863 h 441863"/>
                <a:gd name="connsiteX40" fmla="*/ 0 w 608627"/>
                <a:gd name="connsiteY40" fmla="*/ 441863 h 441863"/>
                <a:gd name="connsiteX41" fmla="*/ 0 w 608627"/>
                <a:gd name="connsiteY41" fmla="*/ 382007 h 441863"/>
                <a:gd name="connsiteX42" fmla="*/ 15245 w 608627"/>
                <a:gd name="connsiteY42" fmla="*/ 349325 h 441863"/>
                <a:gd name="connsiteX43" fmla="*/ 140006 w 608627"/>
                <a:gd name="connsiteY43" fmla="*/ 269392 h 441863"/>
                <a:gd name="connsiteX44" fmla="*/ 142157 w 608627"/>
                <a:gd name="connsiteY44" fmla="*/ 265937 h 441863"/>
                <a:gd name="connsiteX45" fmla="*/ 142157 w 608627"/>
                <a:gd name="connsiteY45" fmla="*/ 224757 h 441863"/>
                <a:gd name="connsiteX46" fmla="*/ 130092 w 608627"/>
                <a:gd name="connsiteY46" fmla="*/ 191608 h 441863"/>
                <a:gd name="connsiteX47" fmla="*/ 112697 w 608627"/>
                <a:gd name="connsiteY47" fmla="*/ 161633 h 441863"/>
                <a:gd name="connsiteX48" fmla="*/ 119430 w 608627"/>
                <a:gd name="connsiteY48" fmla="*/ 125962 h 441863"/>
                <a:gd name="connsiteX49" fmla="*/ 117747 w 608627"/>
                <a:gd name="connsiteY49" fmla="*/ 118399 h 441863"/>
                <a:gd name="connsiteX50" fmla="*/ 117466 w 608627"/>
                <a:gd name="connsiteY50" fmla="*/ 76658 h 441863"/>
                <a:gd name="connsiteX51" fmla="*/ 141876 w 608627"/>
                <a:gd name="connsiteY51" fmla="*/ 33984 h 441863"/>
                <a:gd name="connsiteX52" fmla="*/ 164509 w 608627"/>
                <a:gd name="connsiteY52" fmla="*/ 15308 h 441863"/>
                <a:gd name="connsiteX53" fmla="*/ 186393 w 608627"/>
                <a:gd name="connsiteY53" fmla="*/ 4103 h 441863"/>
                <a:gd name="connsiteX54" fmla="*/ 206408 w 608627"/>
                <a:gd name="connsiteY54" fmla="*/ 368 h 44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08627" h="441863">
                  <a:moveTo>
                    <a:pt x="467299" y="61262"/>
                  </a:moveTo>
                  <a:lnTo>
                    <a:pt x="467299" y="88065"/>
                  </a:lnTo>
                  <a:lnTo>
                    <a:pt x="440549" y="88065"/>
                  </a:lnTo>
                  <a:lnTo>
                    <a:pt x="440549" y="108704"/>
                  </a:lnTo>
                  <a:lnTo>
                    <a:pt x="467299" y="108704"/>
                  </a:lnTo>
                  <a:lnTo>
                    <a:pt x="467299" y="135508"/>
                  </a:lnTo>
                  <a:lnTo>
                    <a:pt x="488064" y="135508"/>
                  </a:lnTo>
                  <a:lnTo>
                    <a:pt x="488064" y="108704"/>
                  </a:lnTo>
                  <a:lnTo>
                    <a:pt x="514814" y="108704"/>
                  </a:lnTo>
                  <a:lnTo>
                    <a:pt x="514814" y="88065"/>
                  </a:lnTo>
                  <a:lnTo>
                    <a:pt x="488064" y="88065"/>
                  </a:lnTo>
                  <a:lnTo>
                    <a:pt x="488064" y="61262"/>
                  </a:lnTo>
                  <a:close/>
                  <a:moveTo>
                    <a:pt x="436901" y="8309"/>
                  </a:moveTo>
                  <a:lnTo>
                    <a:pt x="518555" y="8309"/>
                  </a:lnTo>
                  <a:cubicBezTo>
                    <a:pt x="568315" y="8309"/>
                    <a:pt x="608627" y="48654"/>
                    <a:pt x="608627" y="98245"/>
                  </a:cubicBezTo>
                  <a:cubicBezTo>
                    <a:pt x="608627" y="147929"/>
                    <a:pt x="568315" y="188180"/>
                    <a:pt x="518555" y="188180"/>
                  </a:cubicBezTo>
                  <a:lnTo>
                    <a:pt x="457478" y="188180"/>
                  </a:lnTo>
                  <a:lnTo>
                    <a:pt x="416043" y="229459"/>
                  </a:lnTo>
                  <a:cubicBezTo>
                    <a:pt x="413331" y="232354"/>
                    <a:pt x="408467" y="230393"/>
                    <a:pt x="408467" y="226377"/>
                  </a:cubicBezTo>
                  <a:lnTo>
                    <a:pt x="408467" y="183511"/>
                  </a:lnTo>
                  <a:cubicBezTo>
                    <a:pt x="372644" y="171557"/>
                    <a:pt x="346829" y="137936"/>
                    <a:pt x="346829" y="98245"/>
                  </a:cubicBezTo>
                  <a:cubicBezTo>
                    <a:pt x="346829" y="48561"/>
                    <a:pt x="387142" y="8309"/>
                    <a:pt x="436901" y="8309"/>
                  </a:cubicBezTo>
                  <a:close/>
                  <a:moveTo>
                    <a:pt x="206408" y="368"/>
                  </a:moveTo>
                  <a:cubicBezTo>
                    <a:pt x="228105" y="-1500"/>
                    <a:pt x="244565" y="4009"/>
                    <a:pt x="256349" y="10919"/>
                  </a:cubicBezTo>
                  <a:cubicBezTo>
                    <a:pt x="273932" y="20818"/>
                    <a:pt x="280666" y="33611"/>
                    <a:pt x="280666" y="33611"/>
                  </a:cubicBezTo>
                  <a:cubicBezTo>
                    <a:pt x="280666" y="33611"/>
                    <a:pt x="321255" y="36505"/>
                    <a:pt x="307507" y="118492"/>
                  </a:cubicBezTo>
                  <a:cubicBezTo>
                    <a:pt x="307133" y="121013"/>
                    <a:pt x="306478" y="123628"/>
                    <a:pt x="305730" y="126149"/>
                  </a:cubicBezTo>
                  <a:cubicBezTo>
                    <a:pt x="313399" y="126149"/>
                    <a:pt x="321349" y="132125"/>
                    <a:pt x="312838" y="161820"/>
                  </a:cubicBezTo>
                  <a:cubicBezTo>
                    <a:pt x="306291" y="184978"/>
                    <a:pt x="300119" y="191514"/>
                    <a:pt x="295536" y="191888"/>
                  </a:cubicBezTo>
                  <a:cubicBezTo>
                    <a:pt x="293946" y="202440"/>
                    <a:pt x="289831" y="214019"/>
                    <a:pt x="283471" y="224944"/>
                  </a:cubicBezTo>
                  <a:lnTo>
                    <a:pt x="283471" y="266311"/>
                  </a:lnTo>
                  <a:cubicBezTo>
                    <a:pt x="283471" y="267805"/>
                    <a:pt x="284220" y="269205"/>
                    <a:pt x="285529" y="269766"/>
                  </a:cubicBezTo>
                  <a:cubicBezTo>
                    <a:pt x="297500" y="275555"/>
                    <a:pt x="356139" y="305156"/>
                    <a:pt x="410383" y="349698"/>
                  </a:cubicBezTo>
                  <a:cubicBezTo>
                    <a:pt x="420110" y="357729"/>
                    <a:pt x="425628" y="369775"/>
                    <a:pt x="425721" y="382007"/>
                  </a:cubicBezTo>
                  <a:lnTo>
                    <a:pt x="425721" y="441863"/>
                  </a:lnTo>
                  <a:lnTo>
                    <a:pt x="240824" y="441863"/>
                  </a:lnTo>
                  <a:lnTo>
                    <a:pt x="222587" y="358569"/>
                  </a:lnTo>
                  <a:cubicBezTo>
                    <a:pt x="259342" y="307117"/>
                    <a:pt x="219688" y="304689"/>
                    <a:pt x="212861" y="304689"/>
                  </a:cubicBezTo>
                  <a:cubicBezTo>
                    <a:pt x="205846" y="304689"/>
                    <a:pt x="166192" y="307117"/>
                    <a:pt x="203134" y="358569"/>
                  </a:cubicBezTo>
                  <a:lnTo>
                    <a:pt x="184897" y="441863"/>
                  </a:lnTo>
                  <a:lnTo>
                    <a:pt x="0" y="441863"/>
                  </a:lnTo>
                  <a:lnTo>
                    <a:pt x="0" y="382007"/>
                  </a:lnTo>
                  <a:cubicBezTo>
                    <a:pt x="0" y="369401"/>
                    <a:pt x="5518" y="357355"/>
                    <a:pt x="15245" y="349325"/>
                  </a:cubicBezTo>
                  <a:cubicBezTo>
                    <a:pt x="69582" y="304783"/>
                    <a:pt x="128222" y="275275"/>
                    <a:pt x="140006" y="269392"/>
                  </a:cubicBezTo>
                  <a:cubicBezTo>
                    <a:pt x="141315" y="268832"/>
                    <a:pt x="142157" y="267431"/>
                    <a:pt x="142157" y="265937"/>
                  </a:cubicBezTo>
                  <a:lnTo>
                    <a:pt x="142157" y="224757"/>
                  </a:lnTo>
                  <a:cubicBezTo>
                    <a:pt x="135797" y="213645"/>
                    <a:pt x="131682" y="202066"/>
                    <a:pt x="130092" y="191608"/>
                  </a:cubicBezTo>
                  <a:cubicBezTo>
                    <a:pt x="125416" y="191234"/>
                    <a:pt x="119337" y="184791"/>
                    <a:pt x="112697" y="161633"/>
                  </a:cubicBezTo>
                  <a:cubicBezTo>
                    <a:pt x="104373" y="132312"/>
                    <a:pt x="111855" y="126149"/>
                    <a:pt x="119430" y="125962"/>
                  </a:cubicBezTo>
                  <a:cubicBezTo>
                    <a:pt x="118869" y="123534"/>
                    <a:pt x="118215" y="120920"/>
                    <a:pt x="117747" y="118399"/>
                  </a:cubicBezTo>
                  <a:cubicBezTo>
                    <a:pt x="114754" y="103551"/>
                    <a:pt x="114006" y="89918"/>
                    <a:pt x="117466" y="76658"/>
                  </a:cubicBezTo>
                  <a:cubicBezTo>
                    <a:pt x="121675" y="59010"/>
                    <a:pt x="131214" y="44909"/>
                    <a:pt x="141876" y="33984"/>
                  </a:cubicBezTo>
                  <a:cubicBezTo>
                    <a:pt x="148610" y="26794"/>
                    <a:pt x="156372" y="20444"/>
                    <a:pt x="164509" y="15308"/>
                  </a:cubicBezTo>
                  <a:cubicBezTo>
                    <a:pt x="171056" y="10733"/>
                    <a:pt x="178444" y="6811"/>
                    <a:pt x="186393" y="4103"/>
                  </a:cubicBezTo>
                  <a:cubicBezTo>
                    <a:pt x="192660" y="2142"/>
                    <a:pt x="199393" y="741"/>
                    <a:pt x="206408" y="3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4741C53-6F85-4F9D-9D96-A0BA47F520EC}"/>
              </a:ext>
            </a:extLst>
          </p:cNvPr>
          <p:cNvCxnSpPr>
            <a:cxnSpLocks/>
          </p:cNvCxnSpPr>
          <p:nvPr/>
        </p:nvCxnSpPr>
        <p:spPr>
          <a:xfrm>
            <a:off x="6992050" y="2620558"/>
            <a:ext cx="3761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60184EC-94C5-4E06-812E-79852086E268}"/>
              </a:ext>
            </a:extLst>
          </p:cNvPr>
          <p:cNvCxnSpPr>
            <a:cxnSpLocks/>
          </p:cNvCxnSpPr>
          <p:nvPr/>
        </p:nvCxnSpPr>
        <p:spPr>
          <a:xfrm>
            <a:off x="6992050" y="3655654"/>
            <a:ext cx="3761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组合 192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194" name="矩形 193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95" name="文本框 194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96" name="组合 195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64161" y="2555638"/>
            <a:ext cx="5418938" cy="949172"/>
            <a:chOff x="5394700" y="1317507"/>
            <a:chExt cx="4609061" cy="652327"/>
          </a:xfrm>
        </p:grpSpPr>
        <p:sp>
          <p:nvSpPr>
            <p:cNvPr id="197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8" name="文本框 197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199" name="组合 198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569977" y="1828474"/>
            <a:ext cx="4609061" cy="621549"/>
            <a:chOff x="5394700" y="1317507"/>
            <a:chExt cx="4609061" cy="621549"/>
          </a:xfrm>
        </p:grpSpPr>
        <p:sp>
          <p:nvSpPr>
            <p:cNvPr id="200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202" name="组合 201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569977" y="2785201"/>
            <a:ext cx="4609061" cy="621549"/>
            <a:chOff x="5394700" y="1317507"/>
            <a:chExt cx="4609061" cy="621549"/>
          </a:xfrm>
        </p:grpSpPr>
        <p:sp>
          <p:nvSpPr>
            <p:cNvPr id="20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569977" y="3857637"/>
            <a:ext cx="4609061" cy="621549"/>
            <a:chOff x="5394700" y="1317507"/>
            <a:chExt cx="4609061" cy="621549"/>
          </a:xfrm>
        </p:grpSpPr>
        <p:sp>
          <p:nvSpPr>
            <p:cNvPr id="206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460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4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椭圆 实线">
            <a:extLst>
              <a:ext uri="{FF2B5EF4-FFF2-40B4-BE49-F238E27FC236}">
                <a16:creationId xmlns="" xmlns:a16="http://schemas.microsoft.com/office/drawing/2014/main" id="{8F739118-0E21-4A22-B20F-19B4B7F7A1C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503712" y="836712"/>
            <a:ext cx="5184576" cy="5184576"/>
          </a:xfrm>
          <a:prstGeom prst="ellipse">
            <a:avLst/>
          </a:prstGeom>
          <a:noFill/>
          <a:ln>
            <a:solidFill>
              <a:srgbClr val="679A5C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4" name="椭圆 虚线">
            <a:extLst>
              <a:ext uri="{FF2B5EF4-FFF2-40B4-BE49-F238E27FC236}">
                <a16:creationId xmlns="" xmlns:a16="http://schemas.microsoft.com/office/drawing/2014/main" id="{5068A230-4912-4CD9-B248-C77447CCCAD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278000" y="1611000"/>
            <a:ext cx="3636000" cy="3636000"/>
          </a:xfrm>
          <a:prstGeom prst="ellipse">
            <a:avLst/>
          </a:prstGeom>
          <a:noFill/>
          <a:ln>
            <a:solidFill>
              <a:srgbClr val="679A5C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1" name="PA_文本框 环">
            <a:extLst>
              <a:ext uri="{FF2B5EF4-FFF2-40B4-BE49-F238E27FC236}">
                <a16:creationId xmlns="" xmlns:a16="http://schemas.microsoft.com/office/drawing/2014/main" id="{AB454F2E-043F-4174-B5A1-B901CFE768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5400000">
            <a:off x="4926000" y="2259000"/>
            <a:ext cx="2340000" cy="2340000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0847012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1000" normalizeH="0" baseline="0" noProof="0" dirty="0">
                <a:ln>
                  <a:noFill/>
                </a:ln>
                <a:solidFill>
                  <a:srgbClr val="667E2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▍▍▍▍▍▍▍▍▍▍▍▍▍▍▍▍▍▍▍▍▍▍▍▍▍▍▍▍▍▍▍▍▍▍▍▍▍▍▍▍▍▍▍▍▍▍▍▍▍▍▍▍▍▍▍</a:t>
            </a:r>
            <a:endParaRPr kumimoji="0" lang="zh-CN" altLang="en-US" sz="2400" b="0" i="0" u="none" strike="noStrike" kern="1200" cap="none" spc="1000" normalizeH="0" baseline="0" noProof="0" dirty="0">
              <a:ln>
                <a:noFill/>
              </a:ln>
              <a:solidFill>
                <a:srgbClr val="667E2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3" name="椭圆 中">
            <a:extLst>
              <a:ext uri="{FF2B5EF4-FFF2-40B4-BE49-F238E27FC236}">
                <a16:creationId xmlns="" xmlns:a16="http://schemas.microsoft.com/office/drawing/2014/main" id="{5B04CC49-07B4-4308-A19A-B0A49D5B5BD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08000" y="1341000"/>
            <a:ext cx="540000" cy="540000"/>
          </a:xfrm>
          <a:prstGeom prst="ellipse">
            <a:avLst/>
          </a:prstGeom>
          <a:solidFill>
            <a:srgbClr val="619E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4" name="椭圆 大">
            <a:extLst>
              <a:ext uri="{FF2B5EF4-FFF2-40B4-BE49-F238E27FC236}">
                <a16:creationId xmlns="" xmlns:a16="http://schemas.microsoft.com/office/drawing/2014/main" id="{0825115A-6063-45A1-AC5B-241F1FA160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323419" y="3069000"/>
            <a:ext cx="720000" cy="720000"/>
          </a:xfrm>
          <a:prstGeom prst="ellipse">
            <a:avLst/>
          </a:prstGeom>
          <a:solidFill>
            <a:srgbClr val="3588A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5" name="椭圆 小">
            <a:extLst>
              <a:ext uri="{FF2B5EF4-FFF2-40B4-BE49-F238E27FC236}">
                <a16:creationId xmlns="" xmlns:a16="http://schemas.microsoft.com/office/drawing/2014/main" id="{DE718241-B6A6-4BAF-BC9A-AAECD10CDFE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66565" y="5067000"/>
            <a:ext cx="360000" cy="360000"/>
          </a:xfrm>
          <a:prstGeom prst="ellipse">
            <a:avLst/>
          </a:prstGeom>
          <a:solidFill>
            <a:srgbClr val="5136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任意多边形: 形状 8">
            <a:extLst>
              <a:ext uri="{FF2B5EF4-FFF2-40B4-BE49-F238E27FC236}">
                <a16:creationId xmlns="" xmlns:a16="http://schemas.microsoft.com/office/drawing/2014/main" id="{0F22EC16-172E-4EB2-AA34-9797B6A2044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5931648" y="1916832"/>
            <a:ext cx="1500820" cy="2304256"/>
          </a:xfrm>
          <a:custGeom>
            <a:avLst/>
            <a:gdLst>
              <a:gd name="connsiteX0" fmla="*/ 1336468 w 1500820"/>
              <a:gd name="connsiteY0" fmla="*/ 0 h 2304256"/>
              <a:gd name="connsiteX1" fmla="*/ 0 w 1500820"/>
              <a:gd name="connsiteY1" fmla="*/ 2304256 h 2304256"/>
              <a:gd name="connsiteX2" fmla="*/ 331977 w 1500820"/>
              <a:gd name="connsiteY2" fmla="*/ 2304256 h 2304256"/>
              <a:gd name="connsiteX3" fmla="*/ 1500820 w 1500820"/>
              <a:gd name="connsiteY3" fmla="*/ 28336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0820" h="2304256">
                <a:moveTo>
                  <a:pt x="1336468" y="0"/>
                </a:moveTo>
                <a:lnTo>
                  <a:pt x="0" y="2304256"/>
                </a:lnTo>
                <a:lnTo>
                  <a:pt x="331977" y="2304256"/>
                </a:lnTo>
                <a:lnTo>
                  <a:pt x="1500820" y="283366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任意多边形: 形状 7">
            <a:extLst>
              <a:ext uri="{FF2B5EF4-FFF2-40B4-BE49-F238E27FC236}">
                <a16:creationId xmlns="" xmlns:a16="http://schemas.microsoft.com/office/drawing/2014/main" id="{844C64B6-DF59-4EB7-BEED-D71E8B87B9B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flipH="1">
            <a:off x="5764057" y="2202560"/>
            <a:ext cx="1333698" cy="2018528"/>
          </a:xfrm>
          <a:custGeom>
            <a:avLst/>
            <a:gdLst>
              <a:gd name="connsiteX0" fmla="*/ 1167477 w 1333698"/>
              <a:gd name="connsiteY0" fmla="*/ 0 h 2018528"/>
              <a:gd name="connsiteX1" fmla="*/ 0 w 1333698"/>
              <a:gd name="connsiteY1" fmla="*/ 2018528 h 2018528"/>
              <a:gd name="connsiteX2" fmla="*/ 331977 w 1333698"/>
              <a:gd name="connsiteY2" fmla="*/ 2018528 h 2018528"/>
              <a:gd name="connsiteX3" fmla="*/ 1333698 w 1333698"/>
              <a:gd name="connsiteY3" fmla="*/ 286587 h 2018528"/>
              <a:gd name="connsiteX4" fmla="*/ 1221971 w 1333698"/>
              <a:gd name="connsiteY4" fmla="*/ 93955 h 2018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698" h="2018528">
                <a:moveTo>
                  <a:pt x="1167477" y="0"/>
                </a:moveTo>
                <a:lnTo>
                  <a:pt x="0" y="2018528"/>
                </a:lnTo>
                <a:lnTo>
                  <a:pt x="331977" y="2018528"/>
                </a:lnTo>
                <a:lnTo>
                  <a:pt x="1333698" y="286587"/>
                </a:lnTo>
                <a:lnTo>
                  <a:pt x="1221971" y="93955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任意多边形: 形状 6">
            <a:extLst>
              <a:ext uri="{FF2B5EF4-FFF2-40B4-BE49-F238E27FC236}">
                <a16:creationId xmlns="" xmlns:a16="http://schemas.microsoft.com/office/drawing/2014/main" id="{62DACED1-1865-44D9-9638-53F7BED676F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flipH="1">
            <a:off x="5596465" y="2491512"/>
            <a:ext cx="1166574" cy="1729576"/>
          </a:xfrm>
          <a:custGeom>
            <a:avLst/>
            <a:gdLst>
              <a:gd name="connsiteX0" fmla="*/ 1000353 w 1166574"/>
              <a:gd name="connsiteY0" fmla="*/ 0 h 1729576"/>
              <a:gd name="connsiteX1" fmla="*/ 0 w 1166574"/>
              <a:gd name="connsiteY1" fmla="*/ 1729576 h 1729576"/>
              <a:gd name="connsiteX2" fmla="*/ 331977 w 1166574"/>
              <a:gd name="connsiteY2" fmla="*/ 1729576 h 1729576"/>
              <a:gd name="connsiteX3" fmla="*/ 1166574 w 1166574"/>
              <a:gd name="connsiteY3" fmla="*/ 286587 h 1729576"/>
              <a:gd name="connsiteX4" fmla="*/ 1087262 w 1166574"/>
              <a:gd name="connsiteY4" fmla="*/ 149843 h 172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574" h="1729576">
                <a:moveTo>
                  <a:pt x="1000353" y="0"/>
                </a:moveTo>
                <a:lnTo>
                  <a:pt x="0" y="1729576"/>
                </a:lnTo>
                <a:lnTo>
                  <a:pt x="331977" y="1729576"/>
                </a:lnTo>
                <a:lnTo>
                  <a:pt x="1166574" y="286587"/>
                </a:lnTo>
                <a:lnTo>
                  <a:pt x="1087262" y="149843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任意多边形: 形状 5">
            <a:extLst>
              <a:ext uri="{FF2B5EF4-FFF2-40B4-BE49-F238E27FC236}">
                <a16:creationId xmlns="" xmlns:a16="http://schemas.microsoft.com/office/drawing/2014/main" id="{BAC5C716-1520-402C-9E9B-E0BD7F79536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flipH="1">
            <a:off x="5428873" y="2780463"/>
            <a:ext cx="999450" cy="1440625"/>
          </a:xfrm>
          <a:custGeom>
            <a:avLst/>
            <a:gdLst>
              <a:gd name="connsiteX0" fmla="*/ 833229 w 999450"/>
              <a:gd name="connsiteY0" fmla="*/ 0 h 1440625"/>
              <a:gd name="connsiteX1" fmla="*/ 0 w 999450"/>
              <a:gd name="connsiteY1" fmla="*/ 1440625 h 1440625"/>
              <a:gd name="connsiteX2" fmla="*/ 331977 w 999450"/>
              <a:gd name="connsiteY2" fmla="*/ 1440625 h 1440625"/>
              <a:gd name="connsiteX3" fmla="*/ 999450 w 999450"/>
              <a:gd name="connsiteY3" fmla="*/ 286588 h 144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9450" h="1440625">
                <a:moveTo>
                  <a:pt x="833229" y="0"/>
                </a:moveTo>
                <a:lnTo>
                  <a:pt x="0" y="1440625"/>
                </a:lnTo>
                <a:lnTo>
                  <a:pt x="331977" y="1440625"/>
                </a:lnTo>
                <a:lnTo>
                  <a:pt x="999450" y="286588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8" name="任意多边形: 形状 4">
            <a:extLst>
              <a:ext uri="{FF2B5EF4-FFF2-40B4-BE49-F238E27FC236}">
                <a16:creationId xmlns="" xmlns:a16="http://schemas.microsoft.com/office/drawing/2014/main" id="{754B7584-710D-45E8-AD3F-92318137488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flipH="1">
            <a:off x="5261281" y="3069415"/>
            <a:ext cx="832326" cy="1151673"/>
          </a:xfrm>
          <a:custGeom>
            <a:avLst/>
            <a:gdLst>
              <a:gd name="connsiteX0" fmla="*/ 666105 w 832326"/>
              <a:gd name="connsiteY0" fmla="*/ 0 h 1151673"/>
              <a:gd name="connsiteX1" fmla="*/ 0 w 832326"/>
              <a:gd name="connsiteY1" fmla="*/ 1151673 h 1151673"/>
              <a:gd name="connsiteX2" fmla="*/ 331977 w 832326"/>
              <a:gd name="connsiteY2" fmla="*/ 1151673 h 1151673"/>
              <a:gd name="connsiteX3" fmla="*/ 832326 w 832326"/>
              <a:gd name="connsiteY3" fmla="*/ 286588 h 115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326" h="1151673">
                <a:moveTo>
                  <a:pt x="666105" y="0"/>
                </a:moveTo>
                <a:lnTo>
                  <a:pt x="0" y="1151673"/>
                </a:lnTo>
                <a:lnTo>
                  <a:pt x="331977" y="1151673"/>
                </a:lnTo>
                <a:lnTo>
                  <a:pt x="832326" y="286588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任意多边形: 形状 3">
            <a:extLst>
              <a:ext uri="{FF2B5EF4-FFF2-40B4-BE49-F238E27FC236}">
                <a16:creationId xmlns="" xmlns:a16="http://schemas.microsoft.com/office/drawing/2014/main" id="{F11577F6-5F13-4700-ABE6-0A1FDC3BF99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flipH="1">
            <a:off x="5093689" y="3358367"/>
            <a:ext cx="665202" cy="862721"/>
          </a:xfrm>
          <a:custGeom>
            <a:avLst/>
            <a:gdLst>
              <a:gd name="connsiteX0" fmla="*/ 498981 w 665202"/>
              <a:gd name="connsiteY0" fmla="*/ 0 h 862721"/>
              <a:gd name="connsiteX1" fmla="*/ 0 w 665202"/>
              <a:gd name="connsiteY1" fmla="*/ 862721 h 862721"/>
              <a:gd name="connsiteX2" fmla="*/ 331977 w 665202"/>
              <a:gd name="connsiteY2" fmla="*/ 862721 h 862721"/>
              <a:gd name="connsiteX3" fmla="*/ 665202 w 665202"/>
              <a:gd name="connsiteY3" fmla="*/ 286588 h 86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02" h="862721">
                <a:moveTo>
                  <a:pt x="498981" y="0"/>
                </a:moveTo>
                <a:lnTo>
                  <a:pt x="0" y="862721"/>
                </a:lnTo>
                <a:lnTo>
                  <a:pt x="331977" y="862721"/>
                </a:lnTo>
                <a:lnTo>
                  <a:pt x="665202" y="286588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任意多边形: 形状 2">
            <a:extLst>
              <a:ext uri="{FF2B5EF4-FFF2-40B4-BE49-F238E27FC236}">
                <a16:creationId xmlns="" xmlns:a16="http://schemas.microsoft.com/office/drawing/2014/main" id="{AB4EC3D5-842C-48CB-8BD4-B6089B8BFC3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flipH="1">
            <a:off x="4926097" y="3647319"/>
            <a:ext cx="498078" cy="573769"/>
          </a:xfrm>
          <a:custGeom>
            <a:avLst/>
            <a:gdLst>
              <a:gd name="connsiteX0" fmla="*/ 331857 w 498078"/>
              <a:gd name="connsiteY0" fmla="*/ 0 h 573769"/>
              <a:gd name="connsiteX1" fmla="*/ 0 w 498078"/>
              <a:gd name="connsiteY1" fmla="*/ 573769 h 573769"/>
              <a:gd name="connsiteX2" fmla="*/ 331977 w 498078"/>
              <a:gd name="connsiteY2" fmla="*/ 573769 h 573769"/>
              <a:gd name="connsiteX3" fmla="*/ 498078 w 498078"/>
              <a:gd name="connsiteY3" fmla="*/ 286588 h 573769"/>
              <a:gd name="connsiteX4" fmla="*/ 360820 w 498078"/>
              <a:gd name="connsiteY4" fmla="*/ 49936 h 57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078" h="573769">
                <a:moveTo>
                  <a:pt x="331857" y="0"/>
                </a:moveTo>
                <a:lnTo>
                  <a:pt x="0" y="573769"/>
                </a:lnTo>
                <a:lnTo>
                  <a:pt x="331977" y="573769"/>
                </a:lnTo>
                <a:lnTo>
                  <a:pt x="498078" y="286588"/>
                </a:lnTo>
                <a:lnTo>
                  <a:pt x="360820" y="49936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5" name="任意多边形: 形状 1">
            <a:extLst>
              <a:ext uri="{FF2B5EF4-FFF2-40B4-BE49-F238E27FC236}">
                <a16:creationId xmlns="" xmlns:a16="http://schemas.microsoft.com/office/drawing/2014/main" id="{1C5B8B0E-B31E-4A02-86F0-E5D92A370AC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flipH="1">
            <a:off x="4759533" y="3936271"/>
            <a:ext cx="329927" cy="284817"/>
          </a:xfrm>
          <a:custGeom>
            <a:avLst/>
            <a:gdLst>
              <a:gd name="connsiteX0" fmla="*/ 164733 w 329927"/>
              <a:gd name="connsiteY0" fmla="*/ 0 h 284817"/>
              <a:gd name="connsiteX1" fmla="*/ 0 w 329927"/>
              <a:gd name="connsiteY1" fmla="*/ 284817 h 284817"/>
              <a:gd name="connsiteX2" fmla="*/ 329927 w 329927"/>
              <a:gd name="connsiteY2" fmla="*/ 284817 h 28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927" h="284817">
                <a:moveTo>
                  <a:pt x="164733" y="0"/>
                </a:moveTo>
                <a:lnTo>
                  <a:pt x="0" y="284817"/>
                </a:lnTo>
                <a:lnTo>
                  <a:pt x="329927" y="284817"/>
                </a:lnTo>
                <a:close/>
              </a:path>
            </a:pathLst>
          </a:custGeom>
          <a:solidFill>
            <a:srgbClr val="3588AA"/>
          </a:solidFill>
          <a:ln w="15875">
            <a:solidFill>
              <a:srgbClr val="CC52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PA_任意多边形 22">
            <a:extLst>
              <a:ext uri="{FF2B5EF4-FFF2-40B4-BE49-F238E27FC236}">
                <a16:creationId xmlns="" xmlns:a16="http://schemas.microsoft.com/office/drawing/2014/main" id="{E6F59FCC-61DA-412B-8571-5BD93C58CF1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946862" y="4101551"/>
            <a:ext cx="2298277" cy="18000"/>
          </a:xfrm>
          <a:custGeom>
            <a:avLst/>
            <a:gdLst>
              <a:gd name="connsiteX0" fmla="*/ 10440 w 2298277"/>
              <a:gd name="connsiteY0" fmla="*/ 0 h 18000"/>
              <a:gd name="connsiteX1" fmla="*/ 2287837 w 2298277"/>
              <a:gd name="connsiteY1" fmla="*/ 0 h 18000"/>
              <a:gd name="connsiteX2" fmla="*/ 2298277 w 2298277"/>
              <a:gd name="connsiteY2" fmla="*/ 18000 h 18000"/>
              <a:gd name="connsiteX3" fmla="*/ 0 w 2298277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8277" h="18000">
                <a:moveTo>
                  <a:pt x="10440" y="0"/>
                </a:moveTo>
                <a:lnTo>
                  <a:pt x="2287837" y="0"/>
                </a:lnTo>
                <a:lnTo>
                  <a:pt x="2298277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3" name="PA_任意多边形 21">
            <a:extLst>
              <a:ext uri="{FF2B5EF4-FFF2-40B4-BE49-F238E27FC236}">
                <a16:creationId xmlns="" xmlns:a16="http://schemas.microsoft.com/office/drawing/2014/main" id="{E0ABD0C9-E9C6-46F4-B2A9-A1756BC086D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000141" y="4009688"/>
            <a:ext cx="2191716" cy="18000"/>
          </a:xfrm>
          <a:custGeom>
            <a:avLst/>
            <a:gdLst>
              <a:gd name="connsiteX0" fmla="*/ 10440 w 2191716"/>
              <a:gd name="connsiteY0" fmla="*/ 0 h 18000"/>
              <a:gd name="connsiteX1" fmla="*/ 2181276 w 2191716"/>
              <a:gd name="connsiteY1" fmla="*/ 0 h 18000"/>
              <a:gd name="connsiteX2" fmla="*/ 2191716 w 2191716"/>
              <a:gd name="connsiteY2" fmla="*/ 18000 h 18000"/>
              <a:gd name="connsiteX3" fmla="*/ 0 w 2191716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1716" h="18000">
                <a:moveTo>
                  <a:pt x="10440" y="0"/>
                </a:moveTo>
                <a:lnTo>
                  <a:pt x="2181276" y="0"/>
                </a:lnTo>
                <a:lnTo>
                  <a:pt x="2191716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PA_任意多边形 20">
            <a:extLst>
              <a:ext uri="{FF2B5EF4-FFF2-40B4-BE49-F238E27FC236}">
                <a16:creationId xmlns="" xmlns:a16="http://schemas.microsoft.com/office/drawing/2014/main" id="{F5E5E0BD-9887-410D-866E-3511408AD6B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053423" y="3917825"/>
            <a:ext cx="2085155" cy="18000"/>
          </a:xfrm>
          <a:custGeom>
            <a:avLst/>
            <a:gdLst>
              <a:gd name="connsiteX0" fmla="*/ 10440 w 2085155"/>
              <a:gd name="connsiteY0" fmla="*/ 0 h 18000"/>
              <a:gd name="connsiteX1" fmla="*/ 2074715 w 2085155"/>
              <a:gd name="connsiteY1" fmla="*/ 0 h 18000"/>
              <a:gd name="connsiteX2" fmla="*/ 2085155 w 2085155"/>
              <a:gd name="connsiteY2" fmla="*/ 18000 h 18000"/>
              <a:gd name="connsiteX3" fmla="*/ 0 w 2085155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155" h="18000">
                <a:moveTo>
                  <a:pt x="10440" y="0"/>
                </a:moveTo>
                <a:lnTo>
                  <a:pt x="2074715" y="0"/>
                </a:lnTo>
                <a:lnTo>
                  <a:pt x="2085155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PA_任意多边形 19">
            <a:extLst>
              <a:ext uri="{FF2B5EF4-FFF2-40B4-BE49-F238E27FC236}">
                <a16:creationId xmlns="" xmlns:a16="http://schemas.microsoft.com/office/drawing/2014/main" id="{16A979CA-8C71-47E3-8460-0ED4911AD02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06702" y="3825962"/>
            <a:ext cx="1978594" cy="18000"/>
          </a:xfrm>
          <a:custGeom>
            <a:avLst/>
            <a:gdLst>
              <a:gd name="connsiteX0" fmla="*/ 10440 w 1978594"/>
              <a:gd name="connsiteY0" fmla="*/ 0 h 18000"/>
              <a:gd name="connsiteX1" fmla="*/ 1968154 w 1978594"/>
              <a:gd name="connsiteY1" fmla="*/ 0 h 18000"/>
              <a:gd name="connsiteX2" fmla="*/ 1978594 w 1978594"/>
              <a:gd name="connsiteY2" fmla="*/ 18000 h 18000"/>
              <a:gd name="connsiteX3" fmla="*/ 0 w 1978594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8594" h="18000">
                <a:moveTo>
                  <a:pt x="10440" y="0"/>
                </a:moveTo>
                <a:lnTo>
                  <a:pt x="1968154" y="0"/>
                </a:lnTo>
                <a:lnTo>
                  <a:pt x="1978594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0" name="PA_任意多边形 18">
            <a:extLst>
              <a:ext uri="{FF2B5EF4-FFF2-40B4-BE49-F238E27FC236}">
                <a16:creationId xmlns="" xmlns:a16="http://schemas.microsoft.com/office/drawing/2014/main" id="{D40A436C-D559-435B-9B4B-34FC4A4506E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59984" y="3734099"/>
            <a:ext cx="1872033" cy="18000"/>
          </a:xfrm>
          <a:custGeom>
            <a:avLst/>
            <a:gdLst>
              <a:gd name="connsiteX0" fmla="*/ 10440 w 1872033"/>
              <a:gd name="connsiteY0" fmla="*/ 0 h 18000"/>
              <a:gd name="connsiteX1" fmla="*/ 1861593 w 1872033"/>
              <a:gd name="connsiteY1" fmla="*/ 0 h 18000"/>
              <a:gd name="connsiteX2" fmla="*/ 1872033 w 1872033"/>
              <a:gd name="connsiteY2" fmla="*/ 18000 h 18000"/>
              <a:gd name="connsiteX3" fmla="*/ 0 w 1872033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2033" h="18000">
                <a:moveTo>
                  <a:pt x="10440" y="0"/>
                </a:moveTo>
                <a:lnTo>
                  <a:pt x="1861593" y="0"/>
                </a:lnTo>
                <a:lnTo>
                  <a:pt x="1872033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9" name="PA_任意多边形 17">
            <a:extLst>
              <a:ext uri="{FF2B5EF4-FFF2-40B4-BE49-F238E27FC236}">
                <a16:creationId xmlns="" xmlns:a16="http://schemas.microsoft.com/office/drawing/2014/main" id="{6ED5B8D3-4CAA-4DA0-A346-FCE04131FFA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213263" y="3642236"/>
            <a:ext cx="1765472" cy="18000"/>
          </a:xfrm>
          <a:custGeom>
            <a:avLst/>
            <a:gdLst>
              <a:gd name="connsiteX0" fmla="*/ 10440 w 1765472"/>
              <a:gd name="connsiteY0" fmla="*/ 0 h 18000"/>
              <a:gd name="connsiteX1" fmla="*/ 1755032 w 1765472"/>
              <a:gd name="connsiteY1" fmla="*/ 0 h 18000"/>
              <a:gd name="connsiteX2" fmla="*/ 1765472 w 1765472"/>
              <a:gd name="connsiteY2" fmla="*/ 18000 h 18000"/>
              <a:gd name="connsiteX3" fmla="*/ 0 w 1765472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472" h="18000">
                <a:moveTo>
                  <a:pt x="10440" y="0"/>
                </a:moveTo>
                <a:lnTo>
                  <a:pt x="1755032" y="0"/>
                </a:lnTo>
                <a:lnTo>
                  <a:pt x="1765472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8" name="PA_任意多边形 16">
            <a:extLst>
              <a:ext uri="{FF2B5EF4-FFF2-40B4-BE49-F238E27FC236}">
                <a16:creationId xmlns="" xmlns:a16="http://schemas.microsoft.com/office/drawing/2014/main" id="{8B68FC33-A062-468B-A649-16CBD7E36C33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266545" y="3550373"/>
            <a:ext cx="1658911" cy="18000"/>
          </a:xfrm>
          <a:custGeom>
            <a:avLst/>
            <a:gdLst>
              <a:gd name="connsiteX0" fmla="*/ 10440 w 1658911"/>
              <a:gd name="connsiteY0" fmla="*/ 0 h 18000"/>
              <a:gd name="connsiteX1" fmla="*/ 1648471 w 1658911"/>
              <a:gd name="connsiteY1" fmla="*/ 0 h 18000"/>
              <a:gd name="connsiteX2" fmla="*/ 1658911 w 1658911"/>
              <a:gd name="connsiteY2" fmla="*/ 18000 h 18000"/>
              <a:gd name="connsiteX3" fmla="*/ 0 w 1658911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8911" h="18000">
                <a:moveTo>
                  <a:pt x="10440" y="0"/>
                </a:moveTo>
                <a:lnTo>
                  <a:pt x="1648471" y="0"/>
                </a:lnTo>
                <a:lnTo>
                  <a:pt x="1658911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PA_任意多边形 15">
            <a:extLst>
              <a:ext uri="{FF2B5EF4-FFF2-40B4-BE49-F238E27FC236}">
                <a16:creationId xmlns="" xmlns:a16="http://schemas.microsoft.com/office/drawing/2014/main" id="{5B2EFA2C-25B7-4CDF-8E22-8A9D392A53C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319824" y="3458510"/>
            <a:ext cx="1552350" cy="18000"/>
          </a:xfrm>
          <a:custGeom>
            <a:avLst/>
            <a:gdLst>
              <a:gd name="connsiteX0" fmla="*/ 10440 w 1552350"/>
              <a:gd name="connsiteY0" fmla="*/ 0 h 18000"/>
              <a:gd name="connsiteX1" fmla="*/ 1541910 w 1552350"/>
              <a:gd name="connsiteY1" fmla="*/ 0 h 18000"/>
              <a:gd name="connsiteX2" fmla="*/ 1552350 w 1552350"/>
              <a:gd name="connsiteY2" fmla="*/ 18000 h 18000"/>
              <a:gd name="connsiteX3" fmla="*/ 0 w 1552350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350" h="18000">
                <a:moveTo>
                  <a:pt x="10440" y="0"/>
                </a:moveTo>
                <a:lnTo>
                  <a:pt x="1541910" y="0"/>
                </a:lnTo>
                <a:lnTo>
                  <a:pt x="1552350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PA_任意多边形 14">
            <a:extLst>
              <a:ext uri="{FF2B5EF4-FFF2-40B4-BE49-F238E27FC236}">
                <a16:creationId xmlns="" xmlns:a16="http://schemas.microsoft.com/office/drawing/2014/main" id="{F2E32D80-654D-48B8-B939-C88BC34904C4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373106" y="3366647"/>
            <a:ext cx="1445789" cy="18000"/>
          </a:xfrm>
          <a:custGeom>
            <a:avLst/>
            <a:gdLst>
              <a:gd name="connsiteX0" fmla="*/ 10440 w 1445789"/>
              <a:gd name="connsiteY0" fmla="*/ 0 h 18000"/>
              <a:gd name="connsiteX1" fmla="*/ 1435349 w 1445789"/>
              <a:gd name="connsiteY1" fmla="*/ 0 h 18000"/>
              <a:gd name="connsiteX2" fmla="*/ 1445789 w 1445789"/>
              <a:gd name="connsiteY2" fmla="*/ 18000 h 18000"/>
              <a:gd name="connsiteX3" fmla="*/ 0 w 1445789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5789" h="18000">
                <a:moveTo>
                  <a:pt x="10440" y="0"/>
                </a:moveTo>
                <a:lnTo>
                  <a:pt x="1435349" y="0"/>
                </a:lnTo>
                <a:lnTo>
                  <a:pt x="1445789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PA_任意多边形 13">
            <a:extLst>
              <a:ext uri="{FF2B5EF4-FFF2-40B4-BE49-F238E27FC236}">
                <a16:creationId xmlns="" xmlns:a16="http://schemas.microsoft.com/office/drawing/2014/main" id="{FBDF57B3-79D0-4DE1-B273-15A241BD6BB3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426385" y="3274784"/>
            <a:ext cx="1339228" cy="18000"/>
          </a:xfrm>
          <a:custGeom>
            <a:avLst/>
            <a:gdLst>
              <a:gd name="connsiteX0" fmla="*/ 10440 w 1339228"/>
              <a:gd name="connsiteY0" fmla="*/ 0 h 18000"/>
              <a:gd name="connsiteX1" fmla="*/ 1328788 w 1339228"/>
              <a:gd name="connsiteY1" fmla="*/ 0 h 18000"/>
              <a:gd name="connsiteX2" fmla="*/ 1339228 w 1339228"/>
              <a:gd name="connsiteY2" fmla="*/ 18000 h 18000"/>
              <a:gd name="connsiteX3" fmla="*/ 0 w 1339228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9228" h="18000">
                <a:moveTo>
                  <a:pt x="10440" y="0"/>
                </a:moveTo>
                <a:lnTo>
                  <a:pt x="1328788" y="0"/>
                </a:lnTo>
                <a:lnTo>
                  <a:pt x="1339228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PA_任意多边形 12">
            <a:extLst>
              <a:ext uri="{FF2B5EF4-FFF2-40B4-BE49-F238E27FC236}">
                <a16:creationId xmlns="" xmlns:a16="http://schemas.microsoft.com/office/drawing/2014/main" id="{F4CCFE34-B2CA-491E-AAB2-8F235A84FB56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479667" y="3182921"/>
            <a:ext cx="1232667" cy="18000"/>
          </a:xfrm>
          <a:custGeom>
            <a:avLst/>
            <a:gdLst>
              <a:gd name="connsiteX0" fmla="*/ 10440 w 1232667"/>
              <a:gd name="connsiteY0" fmla="*/ 0 h 18000"/>
              <a:gd name="connsiteX1" fmla="*/ 1222227 w 1232667"/>
              <a:gd name="connsiteY1" fmla="*/ 0 h 18000"/>
              <a:gd name="connsiteX2" fmla="*/ 1232667 w 1232667"/>
              <a:gd name="connsiteY2" fmla="*/ 18000 h 18000"/>
              <a:gd name="connsiteX3" fmla="*/ 0 w 1232667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667" h="18000">
                <a:moveTo>
                  <a:pt x="10440" y="0"/>
                </a:moveTo>
                <a:lnTo>
                  <a:pt x="1222227" y="0"/>
                </a:lnTo>
                <a:lnTo>
                  <a:pt x="1232667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PA_任意多边形 11">
            <a:extLst>
              <a:ext uri="{FF2B5EF4-FFF2-40B4-BE49-F238E27FC236}">
                <a16:creationId xmlns="" xmlns:a16="http://schemas.microsoft.com/office/drawing/2014/main" id="{6752406E-C593-469D-B7FC-716E2FC8D80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532946" y="3091058"/>
            <a:ext cx="1126106" cy="18000"/>
          </a:xfrm>
          <a:custGeom>
            <a:avLst/>
            <a:gdLst>
              <a:gd name="connsiteX0" fmla="*/ 10440 w 1126106"/>
              <a:gd name="connsiteY0" fmla="*/ 0 h 18000"/>
              <a:gd name="connsiteX1" fmla="*/ 1115666 w 1126106"/>
              <a:gd name="connsiteY1" fmla="*/ 0 h 18000"/>
              <a:gd name="connsiteX2" fmla="*/ 1126106 w 1126106"/>
              <a:gd name="connsiteY2" fmla="*/ 18000 h 18000"/>
              <a:gd name="connsiteX3" fmla="*/ 0 w 1126106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6106" h="18000">
                <a:moveTo>
                  <a:pt x="10440" y="0"/>
                </a:moveTo>
                <a:lnTo>
                  <a:pt x="1115666" y="0"/>
                </a:lnTo>
                <a:lnTo>
                  <a:pt x="1126106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PA_任意多边形 10">
            <a:extLst>
              <a:ext uri="{FF2B5EF4-FFF2-40B4-BE49-F238E27FC236}">
                <a16:creationId xmlns="" xmlns:a16="http://schemas.microsoft.com/office/drawing/2014/main" id="{AC9786C6-DBDD-42C7-8122-036912B0DC15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586228" y="2999195"/>
            <a:ext cx="1019545" cy="18000"/>
          </a:xfrm>
          <a:custGeom>
            <a:avLst/>
            <a:gdLst>
              <a:gd name="connsiteX0" fmla="*/ 10440 w 1019545"/>
              <a:gd name="connsiteY0" fmla="*/ 0 h 18000"/>
              <a:gd name="connsiteX1" fmla="*/ 1009105 w 1019545"/>
              <a:gd name="connsiteY1" fmla="*/ 0 h 18000"/>
              <a:gd name="connsiteX2" fmla="*/ 1019545 w 1019545"/>
              <a:gd name="connsiteY2" fmla="*/ 18000 h 18000"/>
              <a:gd name="connsiteX3" fmla="*/ 0 w 1019545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545" h="18000">
                <a:moveTo>
                  <a:pt x="10440" y="0"/>
                </a:moveTo>
                <a:lnTo>
                  <a:pt x="1009105" y="0"/>
                </a:lnTo>
                <a:lnTo>
                  <a:pt x="1019545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0" name="PA_任意多边形 9">
            <a:extLst>
              <a:ext uri="{FF2B5EF4-FFF2-40B4-BE49-F238E27FC236}">
                <a16:creationId xmlns="" xmlns:a16="http://schemas.microsoft.com/office/drawing/2014/main" id="{62936B0C-FF4A-4856-8DA6-33F49DD1CF2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639507" y="2907332"/>
            <a:ext cx="912984" cy="18000"/>
          </a:xfrm>
          <a:custGeom>
            <a:avLst/>
            <a:gdLst>
              <a:gd name="connsiteX0" fmla="*/ 10440 w 912984"/>
              <a:gd name="connsiteY0" fmla="*/ 0 h 18000"/>
              <a:gd name="connsiteX1" fmla="*/ 902544 w 912984"/>
              <a:gd name="connsiteY1" fmla="*/ 0 h 18000"/>
              <a:gd name="connsiteX2" fmla="*/ 912984 w 912984"/>
              <a:gd name="connsiteY2" fmla="*/ 18000 h 18000"/>
              <a:gd name="connsiteX3" fmla="*/ 0 w 912984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984" h="18000">
                <a:moveTo>
                  <a:pt x="10440" y="0"/>
                </a:moveTo>
                <a:lnTo>
                  <a:pt x="902544" y="0"/>
                </a:lnTo>
                <a:lnTo>
                  <a:pt x="912984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9" name="PA_任意多边形 8">
            <a:extLst>
              <a:ext uri="{FF2B5EF4-FFF2-40B4-BE49-F238E27FC236}">
                <a16:creationId xmlns="" xmlns:a16="http://schemas.microsoft.com/office/drawing/2014/main" id="{4D2D6A14-D002-4659-84BE-3E85C287428D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5692789" y="2815469"/>
            <a:ext cx="806423" cy="18000"/>
          </a:xfrm>
          <a:custGeom>
            <a:avLst/>
            <a:gdLst>
              <a:gd name="connsiteX0" fmla="*/ 10440 w 806423"/>
              <a:gd name="connsiteY0" fmla="*/ 0 h 18000"/>
              <a:gd name="connsiteX1" fmla="*/ 795983 w 806423"/>
              <a:gd name="connsiteY1" fmla="*/ 0 h 18000"/>
              <a:gd name="connsiteX2" fmla="*/ 806423 w 806423"/>
              <a:gd name="connsiteY2" fmla="*/ 18000 h 18000"/>
              <a:gd name="connsiteX3" fmla="*/ 0 w 806423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423" h="18000">
                <a:moveTo>
                  <a:pt x="10440" y="0"/>
                </a:moveTo>
                <a:lnTo>
                  <a:pt x="795983" y="0"/>
                </a:lnTo>
                <a:lnTo>
                  <a:pt x="806423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8" name="PA_任意多边形 7">
            <a:extLst>
              <a:ext uri="{FF2B5EF4-FFF2-40B4-BE49-F238E27FC236}">
                <a16:creationId xmlns="" xmlns:a16="http://schemas.microsoft.com/office/drawing/2014/main" id="{EE35E50C-7F65-44C8-8577-2D26A46FC50E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5746068" y="2723606"/>
            <a:ext cx="699862" cy="18000"/>
          </a:xfrm>
          <a:custGeom>
            <a:avLst/>
            <a:gdLst>
              <a:gd name="connsiteX0" fmla="*/ 10440 w 699862"/>
              <a:gd name="connsiteY0" fmla="*/ 0 h 18000"/>
              <a:gd name="connsiteX1" fmla="*/ 689422 w 699862"/>
              <a:gd name="connsiteY1" fmla="*/ 0 h 18000"/>
              <a:gd name="connsiteX2" fmla="*/ 699862 w 699862"/>
              <a:gd name="connsiteY2" fmla="*/ 18000 h 18000"/>
              <a:gd name="connsiteX3" fmla="*/ 0 w 699862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862" h="18000">
                <a:moveTo>
                  <a:pt x="10440" y="0"/>
                </a:moveTo>
                <a:lnTo>
                  <a:pt x="689422" y="0"/>
                </a:lnTo>
                <a:lnTo>
                  <a:pt x="699862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7" name="PA_任意多边形 6">
            <a:extLst>
              <a:ext uri="{FF2B5EF4-FFF2-40B4-BE49-F238E27FC236}">
                <a16:creationId xmlns="" xmlns:a16="http://schemas.microsoft.com/office/drawing/2014/main" id="{C26A0284-9276-4606-9CED-94FA1A14ADD0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5799349" y="2631743"/>
            <a:ext cx="593300" cy="18000"/>
          </a:xfrm>
          <a:custGeom>
            <a:avLst/>
            <a:gdLst>
              <a:gd name="connsiteX0" fmla="*/ 10440 w 593300"/>
              <a:gd name="connsiteY0" fmla="*/ 0 h 18000"/>
              <a:gd name="connsiteX1" fmla="*/ 582860 w 593300"/>
              <a:gd name="connsiteY1" fmla="*/ 0 h 18000"/>
              <a:gd name="connsiteX2" fmla="*/ 593300 w 593300"/>
              <a:gd name="connsiteY2" fmla="*/ 18000 h 18000"/>
              <a:gd name="connsiteX3" fmla="*/ 0 w 593300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300" h="18000">
                <a:moveTo>
                  <a:pt x="10440" y="0"/>
                </a:moveTo>
                <a:lnTo>
                  <a:pt x="582860" y="0"/>
                </a:lnTo>
                <a:lnTo>
                  <a:pt x="593300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6" name="PA_任意多边形 5">
            <a:extLst>
              <a:ext uri="{FF2B5EF4-FFF2-40B4-BE49-F238E27FC236}">
                <a16:creationId xmlns="" xmlns:a16="http://schemas.microsoft.com/office/drawing/2014/main" id="{31FE4A13-87F1-4EAE-A2F2-39FD4EB2ABBC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5852631" y="2539880"/>
            <a:ext cx="486739" cy="18000"/>
          </a:xfrm>
          <a:custGeom>
            <a:avLst/>
            <a:gdLst>
              <a:gd name="connsiteX0" fmla="*/ 10440 w 486739"/>
              <a:gd name="connsiteY0" fmla="*/ 0 h 18000"/>
              <a:gd name="connsiteX1" fmla="*/ 476299 w 486739"/>
              <a:gd name="connsiteY1" fmla="*/ 0 h 18000"/>
              <a:gd name="connsiteX2" fmla="*/ 486739 w 486739"/>
              <a:gd name="connsiteY2" fmla="*/ 18000 h 18000"/>
              <a:gd name="connsiteX3" fmla="*/ 0 w 486739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739" h="18000">
                <a:moveTo>
                  <a:pt x="10440" y="0"/>
                </a:moveTo>
                <a:lnTo>
                  <a:pt x="476299" y="0"/>
                </a:lnTo>
                <a:lnTo>
                  <a:pt x="486739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5" name="PA_任意多边形 4">
            <a:extLst>
              <a:ext uri="{FF2B5EF4-FFF2-40B4-BE49-F238E27FC236}">
                <a16:creationId xmlns="" xmlns:a16="http://schemas.microsoft.com/office/drawing/2014/main" id="{A9BFC2DD-8C82-433E-918B-D2FD407ECDD8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5905910" y="2448017"/>
            <a:ext cx="380178" cy="18000"/>
          </a:xfrm>
          <a:custGeom>
            <a:avLst/>
            <a:gdLst>
              <a:gd name="connsiteX0" fmla="*/ 10440 w 380178"/>
              <a:gd name="connsiteY0" fmla="*/ 0 h 18000"/>
              <a:gd name="connsiteX1" fmla="*/ 369738 w 380178"/>
              <a:gd name="connsiteY1" fmla="*/ 0 h 18000"/>
              <a:gd name="connsiteX2" fmla="*/ 380178 w 380178"/>
              <a:gd name="connsiteY2" fmla="*/ 18000 h 18000"/>
              <a:gd name="connsiteX3" fmla="*/ 0 w 380178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178" h="18000">
                <a:moveTo>
                  <a:pt x="10440" y="0"/>
                </a:moveTo>
                <a:lnTo>
                  <a:pt x="369738" y="0"/>
                </a:lnTo>
                <a:lnTo>
                  <a:pt x="380178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PA_任意多边形 3">
            <a:extLst>
              <a:ext uri="{FF2B5EF4-FFF2-40B4-BE49-F238E27FC236}">
                <a16:creationId xmlns="" xmlns:a16="http://schemas.microsoft.com/office/drawing/2014/main" id="{9456B13B-15B2-4C4D-BCD1-90A884437AFF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5959192" y="2356154"/>
            <a:ext cx="273617" cy="18000"/>
          </a:xfrm>
          <a:custGeom>
            <a:avLst/>
            <a:gdLst>
              <a:gd name="connsiteX0" fmla="*/ 10440 w 273617"/>
              <a:gd name="connsiteY0" fmla="*/ 0 h 18000"/>
              <a:gd name="connsiteX1" fmla="*/ 263177 w 273617"/>
              <a:gd name="connsiteY1" fmla="*/ 0 h 18000"/>
              <a:gd name="connsiteX2" fmla="*/ 273617 w 273617"/>
              <a:gd name="connsiteY2" fmla="*/ 18000 h 18000"/>
              <a:gd name="connsiteX3" fmla="*/ 0 w 273617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617" h="18000">
                <a:moveTo>
                  <a:pt x="10440" y="0"/>
                </a:moveTo>
                <a:lnTo>
                  <a:pt x="263177" y="0"/>
                </a:lnTo>
                <a:lnTo>
                  <a:pt x="273617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PA_任意多边形 2">
            <a:extLst>
              <a:ext uri="{FF2B5EF4-FFF2-40B4-BE49-F238E27FC236}">
                <a16:creationId xmlns="" xmlns:a16="http://schemas.microsoft.com/office/drawing/2014/main" id="{2A4BDDE4-FB62-4004-B064-7DAD683CC94E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6012471" y="2264291"/>
            <a:ext cx="167056" cy="18000"/>
          </a:xfrm>
          <a:custGeom>
            <a:avLst/>
            <a:gdLst>
              <a:gd name="connsiteX0" fmla="*/ 10440 w 167056"/>
              <a:gd name="connsiteY0" fmla="*/ 0 h 18000"/>
              <a:gd name="connsiteX1" fmla="*/ 156616 w 167056"/>
              <a:gd name="connsiteY1" fmla="*/ 0 h 18000"/>
              <a:gd name="connsiteX2" fmla="*/ 167056 w 167056"/>
              <a:gd name="connsiteY2" fmla="*/ 18000 h 18000"/>
              <a:gd name="connsiteX3" fmla="*/ 0 w 167056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56" h="18000">
                <a:moveTo>
                  <a:pt x="10440" y="0"/>
                </a:moveTo>
                <a:lnTo>
                  <a:pt x="156616" y="0"/>
                </a:lnTo>
                <a:lnTo>
                  <a:pt x="167056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PA_任意多边形 1">
            <a:extLst>
              <a:ext uri="{FF2B5EF4-FFF2-40B4-BE49-F238E27FC236}">
                <a16:creationId xmlns="" xmlns:a16="http://schemas.microsoft.com/office/drawing/2014/main" id="{B8229EEC-3FBD-48EF-8544-B9A7BCECA74B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6065753" y="2172428"/>
            <a:ext cx="60495" cy="18000"/>
          </a:xfrm>
          <a:custGeom>
            <a:avLst/>
            <a:gdLst>
              <a:gd name="connsiteX0" fmla="*/ 10440 w 60495"/>
              <a:gd name="connsiteY0" fmla="*/ 0 h 18000"/>
              <a:gd name="connsiteX1" fmla="*/ 50055 w 60495"/>
              <a:gd name="connsiteY1" fmla="*/ 0 h 18000"/>
              <a:gd name="connsiteX2" fmla="*/ 60495 w 60495"/>
              <a:gd name="connsiteY2" fmla="*/ 18000 h 18000"/>
              <a:gd name="connsiteX3" fmla="*/ 0 w 60495"/>
              <a:gd name="connsiteY3" fmla="*/ 18000 h 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95" h="18000">
                <a:moveTo>
                  <a:pt x="10440" y="0"/>
                </a:moveTo>
                <a:lnTo>
                  <a:pt x="50055" y="0"/>
                </a:lnTo>
                <a:lnTo>
                  <a:pt x="60495" y="18000"/>
                </a:lnTo>
                <a:lnTo>
                  <a:pt x="0" y="18000"/>
                </a:lnTo>
                <a:close/>
              </a:path>
            </a:pathLst>
          </a:custGeom>
          <a:solidFill>
            <a:srgbClr val="69F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7" name="矩形 右1">
            <a:extLst>
              <a:ext uri="{FF2B5EF4-FFF2-40B4-BE49-F238E27FC236}">
                <a16:creationId xmlns="" xmlns:a16="http://schemas.microsoft.com/office/drawing/2014/main" id="{F42FEA52-81AE-46D6-ADA2-F4213D2D72BF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 rot="19800000" flipH="1">
            <a:off x="6926366" y="1742918"/>
            <a:ext cx="10800" cy="2653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8" name="矩形 左1">
            <a:extLst>
              <a:ext uri="{FF2B5EF4-FFF2-40B4-BE49-F238E27FC236}">
                <a16:creationId xmlns="" xmlns:a16="http://schemas.microsoft.com/office/drawing/2014/main" id="{DF5A2935-95AE-4C4D-8842-93803761031F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 rot="1800000">
            <a:off x="5249276" y="1740274"/>
            <a:ext cx="10800" cy="2653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9" name="矩形 下1">
            <a:extLst>
              <a:ext uri="{FF2B5EF4-FFF2-40B4-BE49-F238E27FC236}">
                <a16:creationId xmlns="" xmlns:a16="http://schemas.microsoft.com/office/drawing/2014/main" id="{C55DB22A-1965-4AEA-89E8-BA3AF4615150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 rot="5400000">
            <a:off x="6089733" y="3032190"/>
            <a:ext cx="10800" cy="2671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3" name="矩形 右2">
            <a:extLst>
              <a:ext uri="{FF2B5EF4-FFF2-40B4-BE49-F238E27FC236}">
                <a16:creationId xmlns="" xmlns:a16="http://schemas.microsoft.com/office/drawing/2014/main" id="{8A58387A-D447-4F0B-90A6-BDB2E3FB600A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 rot="19800000" flipH="1">
            <a:off x="6926366" y="1740291"/>
            <a:ext cx="10800" cy="2653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4" name="矩形 左2">
            <a:extLst>
              <a:ext uri="{FF2B5EF4-FFF2-40B4-BE49-F238E27FC236}">
                <a16:creationId xmlns="" xmlns:a16="http://schemas.microsoft.com/office/drawing/2014/main" id="{7B4EC5A5-B41D-44D2-81B9-53966F9828A8}"/>
              </a:ext>
            </a:extLst>
          </p:cNvPr>
          <p:cNvSpPr/>
          <p:nvPr>
            <p:custDataLst>
              <p:tags r:id="rId42"/>
            </p:custDataLst>
          </p:nvPr>
        </p:nvSpPr>
        <p:spPr>
          <a:xfrm rot="1800000">
            <a:off x="5249276" y="1737630"/>
            <a:ext cx="10800" cy="2653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5" name="矩形 下2">
            <a:extLst>
              <a:ext uri="{FF2B5EF4-FFF2-40B4-BE49-F238E27FC236}">
                <a16:creationId xmlns="" xmlns:a16="http://schemas.microsoft.com/office/drawing/2014/main" id="{47720B18-5560-4EBC-81C4-0A594AD350EE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 rot="5400000">
            <a:off x="6089733" y="3029546"/>
            <a:ext cx="10800" cy="26712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8" name="矩形 小右下3">
            <a:extLst>
              <a:ext uri="{FF2B5EF4-FFF2-40B4-BE49-F238E27FC236}">
                <a16:creationId xmlns="" xmlns:a16="http://schemas.microsoft.com/office/drawing/2014/main" id="{D9A52058-97F7-405D-A85B-354782004B7D}"/>
              </a:ext>
            </a:extLst>
          </p:cNvPr>
          <p:cNvSpPr/>
          <p:nvPr>
            <p:custDataLst>
              <p:tags r:id="rId44"/>
            </p:custDataLst>
          </p:nvPr>
        </p:nvSpPr>
        <p:spPr>
          <a:xfrm rot="19800000" flipH="1">
            <a:off x="7411842" y="3547328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9" name="矩形 小左下3">
            <a:extLst>
              <a:ext uri="{FF2B5EF4-FFF2-40B4-BE49-F238E27FC236}">
                <a16:creationId xmlns="" xmlns:a16="http://schemas.microsoft.com/office/drawing/2014/main" id="{93D75223-7B41-4AD1-9A01-C19E05B948BC}"/>
              </a:ext>
            </a:extLst>
          </p:cNvPr>
          <p:cNvSpPr/>
          <p:nvPr>
            <p:custDataLst>
              <p:tags r:id="rId45"/>
            </p:custDataLst>
          </p:nvPr>
        </p:nvSpPr>
        <p:spPr>
          <a:xfrm rot="1800000">
            <a:off x="4768517" y="3541331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矩形 小右上3">
            <a:extLst>
              <a:ext uri="{FF2B5EF4-FFF2-40B4-BE49-F238E27FC236}">
                <a16:creationId xmlns="" xmlns:a16="http://schemas.microsoft.com/office/drawing/2014/main" id="{A3B602F6-B304-427B-9EBF-DD5C95BFE438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 rot="19800000" flipH="1">
            <a:off x="6444969" y="1871979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3" name="矩形 小左上3">
            <a:extLst>
              <a:ext uri="{FF2B5EF4-FFF2-40B4-BE49-F238E27FC236}">
                <a16:creationId xmlns="" xmlns:a16="http://schemas.microsoft.com/office/drawing/2014/main" id="{EF3B9C81-1367-4D5C-99E7-E921528744C2}"/>
              </a:ext>
            </a:extLst>
          </p:cNvPr>
          <p:cNvSpPr/>
          <p:nvPr>
            <p:custDataLst>
              <p:tags r:id="rId47"/>
            </p:custDataLst>
          </p:nvPr>
        </p:nvSpPr>
        <p:spPr>
          <a:xfrm rot="1800000">
            <a:off x="5729599" y="1869184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0" name="矩形 下3向右">
            <a:extLst>
              <a:ext uri="{FF2B5EF4-FFF2-40B4-BE49-F238E27FC236}">
                <a16:creationId xmlns="" xmlns:a16="http://schemas.microsoft.com/office/drawing/2014/main" id="{5E4316B6-E735-4CAF-91FC-743BF2552C78}"/>
              </a:ext>
            </a:extLst>
          </p:cNvPr>
          <p:cNvSpPr/>
          <p:nvPr>
            <p:custDataLst>
              <p:tags r:id="rId48"/>
            </p:custDataLst>
          </p:nvPr>
        </p:nvSpPr>
        <p:spPr>
          <a:xfrm rot="5400000">
            <a:off x="7065333" y="4005146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1" name="矩形 下4向左">
            <a:extLst>
              <a:ext uri="{FF2B5EF4-FFF2-40B4-BE49-F238E27FC236}">
                <a16:creationId xmlns="" xmlns:a16="http://schemas.microsoft.com/office/drawing/2014/main" id="{B5E6DEFD-9B28-4BAF-9F7E-B3636F824B2D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 rot="5400000">
            <a:off x="7065333" y="4005146"/>
            <a:ext cx="10800" cy="720000"/>
          </a:xfrm>
          <a:prstGeom prst="rect">
            <a:avLst/>
          </a:prstGeom>
          <a:solidFill>
            <a:srgbClr val="679A5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8" name="组合 大白底">
            <a:extLst>
              <a:ext uri="{FF2B5EF4-FFF2-40B4-BE49-F238E27FC236}">
                <a16:creationId xmlns="" xmlns:a16="http://schemas.microsoft.com/office/drawing/2014/main" id="{DAB95859-37B4-4A5C-B4A0-C1A909691BFE}"/>
              </a:ext>
            </a:extLst>
          </p:cNvPr>
          <p:cNvGrpSpPr/>
          <p:nvPr>
            <p:custDataLst>
              <p:tags r:id="rId50"/>
            </p:custDataLst>
          </p:nvPr>
        </p:nvGrpSpPr>
        <p:grpSpPr>
          <a:xfrm>
            <a:off x="4548000" y="1907548"/>
            <a:ext cx="3096000" cy="3096000"/>
            <a:chOff x="4548000" y="1907548"/>
            <a:chExt cx="3096000" cy="3096000"/>
          </a:xfrm>
        </p:grpSpPr>
        <p:sp>
          <p:nvSpPr>
            <p:cNvPr id="247" name="椭圆">
              <a:extLst>
                <a:ext uri="{FF2B5EF4-FFF2-40B4-BE49-F238E27FC236}">
                  <a16:creationId xmlns="" xmlns:a16="http://schemas.microsoft.com/office/drawing/2014/main" id="{F721EAF8-837C-41DD-BC06-278327B64E03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4548000" y="1907548"/>
              <a:ext cx="3096000" cy="30960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7" name="等腰三角形 白底大">
              <a:extLst>
                <a:ext uri="{FF2B5EF4-FFF2-40B4-BE49-F238E27FC236}">
                  <a16:creationId xmlns="" xmlns:a16="http://schemas.microsoft.com/office/drawing/2014/main" id="{2C6699B5-5FA1-4D72-865D-1B8E17B9F171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4748717" y="1907548"/>
              <a:ext cx="2694566" cy="2322904"/>
            </a:xfrm>
            <a:prstGeom prst="triangle">
              <a:avLst/>
            </a:prstGeom>
            <a:solidFill>
              <a:srgbClr val="69F4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9" name="组合 大遮罩">
            <a:extLst>
              <a:ext uri="{FF2B5EF4-FFF2-40B4-BE49-F238E27FC236}">
                <a16:creationId xmlns="" xmlns:a16="http://schemas.microsoft.com/office/drawing/2014/main" id="{91F75234-F57C-4ABC-BCF2-969A0F6B47CD}"/>
              </a:ext>
            </a:extLst>
          </p:cNvPr>
          <p:cNvGrpSpPr/>
          <p:nvPr>
            <p:custDataLst>
              <p:tags r:id="rId51"/>
            </p:custDataLst>
          </p:nvPr>
        </p:nvGrpSpPr>
        <p:grpSpPr>
          <a:xfrm>
            <a:off x="4548000" y="1907548"/>
            <a:ext cx="3096000" cy="3096000"/>
            <a:chOff x="4548000" y="1907548"/>
            <a:chExt cx="3096000" cy="3096000"/>
          </a:xfrm>
        </p:grpSpPr>
        <p:sp>
          <p:nvSpPr>
            <p:cNvPr id="250" name="椭圆">
              <a:extLst>
                <a:ext uri="{FF2B5EF4-FFF2-40B4-BE49-F238E27FC236}">
                  <a16:creationId xmlns="" xmlns:a16="http://schemas.microsoft.com/office/drawing/2014/main" id="{1DDDAF60-2F27-4C71-ADC7-84C33AE9BB38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4548000" y="1907548"/>
              <a:ext cx="3096000" cy="309600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1" name="等腰三角形 遮罩">
              <a:extLst>
                <a:ext uri="{FF2B5EF4-FFF2-40B4-BE49-F238E27FC236}">
                  <a16:creationId xmlns="" xmlns:a16="http://schemas.microsoft.com/office/drawing/2014/main" id="{74E9D62E-B531-4A98-9DEB-4622F2E09A6B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4748717" y="1907548"/>
              <a:ext cx="2694566" cy="2322904"/>
            </a:xfrm>
            <a:prstGeom prst="triangle">
              <a:avLst/>
            </a:prstGeom>
            <a:solidFill>
              <a:srgbClr val="6090D8"/>
            </a:solidFill>
            <a:ln>
              <a:solidFill>
                <a:srgbClr val="CC52B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3" name="组合 小白底">
            <a:extLst>
              <a:ext uri="{FF2B5EF4-FFF2-40B4-BE49-F238E27FC236}">
                <a16:creationId xmlns="" xmlns:a16="http://schemas.microsoft.com/office/drawing/2014/main" id="{187F60D0-DCDF-4179-8B0A-807BBC3CE270}"/>
              </a:ext>
            </a:extLst>
          </p:cNvPr>
          <p:cNvGrpSpPr/>
          <p:nvPr>
            <p:custDataLst>
              <p:tags r:id="rId52"/>
            </p:custDataLst>
          </p:nvPr>
        </p:nvGrpSpPr>
        <p:grpSpPr>
          <a:xfrm>
            <a:off x="5315545" y="2677315"/>
            <a:ext cx="1560910" cy="1560910"/>
            <a:chOff x="5315545" y="2677315"/>
            <a:chExt cx="1560910" cy="1560910"/>
          </a:xfrm>
        </p:grpSpPr>
        <p:sp>
          <p:nvSpPr>
            <p:cNvPr id="242" name="椭圆">
              <a:extLst>
                <a:ext uri="{FF2B5EF4-FFF2-40B4-BE49-F238E27FC236}">
                  <a16:creationId xmlns="" xmlns:a16="http://schemas.microsoft.com/office/drawing/2014/main" id="{E402DF1A-DAEE-4237-B5C8-7CA3745E911E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5315545" y="2677315"/>
              <a:ext cx="1560910" cy="156091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9" name="等腰三角形 白底小">
              <a:extLst>
                <a:ext uri="{FF2B5EF4-FFF2-40B4-BE49-F238E27FC236}">
                  <a16:creationId xmlns="" xmlns:a16="http://schemas.microsoft.com/office/drawing/2014/main" id="{49D09450-6135-446D-B05F-053773D7C49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flipV="1">
              <a:off x="5455154" y="3103515"/>
              <a:ext cx="1281692" cy="1104910"/>
            </a:xfrm>
            <a:prstGeom prst="triangle">
              <a:avLst/>
            </a:prstGeom>
            <a:solidFill>
              <a:srgbClr val="69F4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44" name="组合 小遮罩">
            <a:extLst>
              <a:ext uri="{FF2B5EF4-FFF2-40B4-BE49-F238E27FC236}">
                <a16:creationId xmlns="" xmlns:a16="http://schemas.microsoft.com/office/drawing/2014/main" id="{9DBF3EC4-1D76-4E97-85B9-D2041CA22F0E}"/>
              </a:ext>
            </a:extLst>
          </p:cNvPr>
          <p:cNvGrpSpPr/>
          <p:nvPr>
            <p:custDataLst>
              <p:tags r:id="rId53"/>
            </p:custDataLst>
          </p:nvPr>
        </p:nvGrpSpPr>
        <p:grpSpPr>
          <a:xfrm>
            <a:off x="5315545" y="2677315"/>
            <a:ext cx="1560910" cy="1560910"/>
            <a:chOff x="5315545" y="2677315"/>
            <a:chExt cx="1560910" cy="1560910"/>
          </a:xfrm>
        </p:grpSpPr>
        <p:sp>
          <p:nvSpPr>
            <p:cNvPr id="245" name="椭圆">
              <a:extLst>
                <a:ext uri="{FF2B5EF4-FFF2-40B4-BE49-F238E27FC236}">
                  <a16:creationId xmlns="" xmlns:a16="http://schemas.microsoft.com/office/drawing/2014/main" id="{9E25FB6D-9DA9-4EB7-A016-01C916B4A5AA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5315545" y="2677315"/>
              <a:ext cx="1560910" cy="1560910"/>
            </a:xfrm>
            <a:prstGeom prst="ellipse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6" name="等腰三角形 遮罩">
              <a:extLst>
                <a:ext uri="{FF2B5EF4-FFF2-40B4-BE49-F238E27FC236}">
                  <a16:creationId xmlns="" xmlns:a16="http://schemas.microsoft.com/office/drawing/2014/main" id="{190095C7-FC20-4D5D-B7E5-CFD3ADF6702B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flipV="1">
              <a:off x="5423295" y="3076051"/>
              <a:ext cx="1345410" cy="1159838"/>
            </a:xfrm>
            <a:prstGeom prst="triangle">
              <a:avLst/>
            </a:prstGeom>
            <a:solidFill>
              <a:srgbClr val="CC52B3"/>
            </a:solidFill>
            <a:ln w="12700">
              <a:solidFill>
                <a:srgbClr val="CC52B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52" name="PA_文本框 251">
            <a:extLst>
              <a:ext uri="{FF2B5EF4-FFF2-40B4-BE49-F238E27FC236}">
                <a16:creationId xmlns="" xmlns:a16="http://schemas.microsoft.com/office/drawing/2014/main" id="{B05EB004-67BC-4B01-93CD-3CD3D348DB4F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4933690" y="3233489"/>
            <a:ext cx="2324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 smtClean="0">
                <a:solidFill>
                  <a:srgbClr val="1526F0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关键词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526F0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64" name="矩形 63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27741" y="2017438"/>
            <a:ext cx="4609060" cy="660390"/>
            <a:chOff x="5394701" y="1263277"/>
            <a:chExt cx="4609060" cy="660390"/>
          </a:xfrm>
        </p:grpSpPr>
        <p:sp>
          <p:nvSpPr>
            <p:cNvPr id="67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6477015" y="1263277"/>
              <a:ext cx="244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563048" y="5557162"/>
            <a:ext cx="4609060" cy="660390"/>
            <a:chOff x="3879470" y="4846933"/>
            <a:chExt cx="4609060" cy="660390"/>
          </a:xfrm>
        </p:grpSpPr>
        <p:sp>
          <p:nvSpPr>
            <p:cNvPr id="70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4961784" y="4846933"/>
              <a:ext cx="244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3879470" y="5245713"/>
              <a:ext cx="4609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125435" y="3495099"/>
            <a:ext cx="4609060" cy="660390"/>
            <a:chOff x="5394701" y="1263277"/>
            <a:chExt cx="4609060" cy="660390"/>
          </a:xfrm>
        </p:grpSpPr>
        <p:sp>
          <p:nvSpPr>
            <p:cNvPr id="7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6477015" y="1263277"/>
              <a:ext cx="244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18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1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1975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03 -0.25069 L 3.125E-6 -3.7037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25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51 0.25208 L -3.95833E-6 2.96296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-1261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03 -0.25046 L -8.33333E-7 -1.85185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25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03 0.25208 L 2.08333E-6 3.33333E-6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-126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04 -0.25046 L 5E-6 -1.48148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25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64 0.25185 L -2.08333E-6 3.7037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-1259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03 -0.25046 L 8.33333E-7 -1.1111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125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51 0.25208 L 3.75E-6 4.07407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-126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54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81818"/>
                                      </p:to>
                                    </p:animClr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7" presetClass="entr" presetSubtype="1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7" presetClass="entr" presetSubtype="1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7" presetClass="entr" presetSubtype="1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7" presetClass="entr" presetSubtype="1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7" presetClass="entr" presetSubtype="1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7" presetClass="entr" presetSubtype="1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7" presetClass="entr" presetSubtype="1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7" presetClass="entr" presetSubtype="1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7" presetClass="entr" presetSubtype="1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7" presetClass="entr" presetSubtype="1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7" presetClass="entr" presetSubtype="10" fill="hold" grpId="0" nodeType="withEffect">
                                  <p:stCondLst>
                                    <p:cond delay="67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17" presetClass="entr" presetSubtype="1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7" presetClass="entr" presetSubtype="10" fill="hold" grpId="0" nodeType="withEffect">
                                  <p:stCondLst>
                                    <p:cond delay="61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7" presetClass="entr" presetSubtype="10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7" presetClass="entr" presetSubtype="1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7" presetClass="entr" presetSubtype="1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7" presetClass="entr" presetSubtype="10" fill="hold" grpId="0" nodeType="withEffect">
                                  <p:stCondLst>
                                    <p:cond delay="49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17" presetClass="entr" presetSubtype="10" fill="hold" grpId="0" nodeType="withEffect">
                                  <p:stCondLst>
                                    <p:cond delay="46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7" presetClass="entr" presetSubtype="10" fill="hold" grpId="0" nodeType="withEffect">
                                  <p:stCondLst>
                                    <p:cond delay="43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7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7" presetClass="entr" presetSubtype="1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7" presetClass="exit" presetSubtype="2" repeatCount="2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5" dur="2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7" presetClass="exit" presetSubtype="2" repeatCount="2000" fill="hold" grpId="1" nodeType="withEffect">
                                  <p:stCondLst>
                                    <p:cond delay="98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2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7" presetClass="exit" presetSubtype="2" repeatCount="2000" fill="hold" grpId="1" nodeType="withEffect">
                                  <p:stCondLst>
                                    <p:cond delay="101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7" presetClass="exit" presetSubtype="2" repeatCount="2000" fill="hold" grpId="1" nodeType="withEffect">
                                  <p:stCondLst>
                                    <p:cond delay="104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2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7" presetClass="exit" presetSubtype="2" repeatCount="2000" fill="hold" grpId="1" nodeType="withEffect">
                                  <p:stCondLst>
                                    <p:cond delay="107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9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7" presetClass="exit" presetSubtype="2" repeatCount="2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7" presetClass="exit" presetSubtype="2" repeatCount="2000" fill="hold" grpId="1" nodeType="withEffect">
                                  <p:stCondLst>
                                    <p:cond delay="1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1"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7" presetClass="exit" presetSubtype="2" repeatCount="2000" fill="hold" grpId="1" nodeType="withEffect">
                                  <p:stCondLst>
                                    <p:cond delay="116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7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7" presetClass="exit" presetSubtype="2" repeatCount="2000" fill="hold" grpId="1" nodeType="withEffect">
                                  <p:stCondLst>
                                    <p:cond delay="119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5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7" presetClass="exit" presetSubtype="2" repeatCount="2000" fill="hold" grpId="1" nodeType="withEffect">
                                  <p:stCondLst>
                                    <p:cond delay="122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9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7" presetClass="exit" presetSubtype="2" repeatCount="2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5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7" presetClass="exit" presetSubtype="8" repeatCount="2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7" presetClass="exit" presetSubtype="8" repeatCount="2000" fill="hold" grpId="1" nodeType="withEffect">
                                  <p:stCondLst>
                                    <p:cond delay="98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2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7" presetClass="exit" presetSubtype="8" repeatCount="2000" fill="hold" grpId="1" nodeType="withEffect">
                                  <p:stCondLst>
                                    <p:cond delay="101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3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5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7" presetClass="exit" presetSubtype="8" repeatCount="2000" fill="hold" grpId="1" nodeType="withEffect">
                                  <p:stCondLst>
                                    <p:cond delay="104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9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5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7" presetClass="exit" presetSubtype="8" repeatCount="2000" fill="hold" grpId="1" nodeType="withEffect">
                                  <p:stCondLst>
                                    <p:cond delay="107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2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5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7" presetClass="exit" presetSubtype="8" repeatCount="2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1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5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7" presetClass="exit" presetSubtype="8" repeatCount="2000" fill="hold" grpId="1" nodeType="withEffect">
                                  <p:stCondLst>
                                    <p:cond delay="113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2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5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7" presetClass="exit" presetSubtype="8" repeatCount="2000" fill="hold" grpId="1" nodeType="withEffect">
                                  <p:stCondLst>
                                    <p:cond delay="116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3" dur="2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25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7" presetClass="exit" presetSubtype="8" repeatCount="2000" fill="hold" grpId="1" nodeType="withEffect">
                                  <p:stCondLst>
                                    <p:cond delay="119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9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7" presetClass="exit" presetSubtype="8" repeatCount="2000" fill="hold" grpId="1" nodeType="withEffect">
                                  <p:stCondLst>
                                    <p:cond delay="122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5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2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7" presetClass="exit" presetSubtype="8" repeatCount="2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1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xit" presetSubtype="4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0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2" presetClass="entr" presetSubtype="1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6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xit" presetSubtype="8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2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6" presetClass="entr" presetSubtype="37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42" presetClass="pat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3.33333E-6 4.07407E-6 L 0.01953 0.06018 " pathEditMode="relative" rAng="0" ptsTypes="AA">
                                      <p:cBhvr>
                                        <p:cTn id="328" dur="3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3009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42" presetClass="pat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54167E-6 1.11022E-16 L -0.01836 0.05787 " pathEditMode="relative" rAng="0" ptsTypes="AA">
                                      <p:cBhvr>
                                        <p:cTn id="330" dur="3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2894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42" presetClass="pat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3.54167E-6 -2.96296E-6 L -0.02565 -0.07824 " pathEditMode="relative" rAng="0" ptsTypes="AA">
                                      <p:cBhvr>
                                        <p:cTn id="336" dur="3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" y="-3912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42" presetClass="path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2.5E-6 5.55112E-17 L 0.02565 -0.07824 " pathEditMode="relative" rAng="0" ptsTypes="AA">
                                      <p:cBhvr>
                                        <p:cTn id="338" dur="3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3912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6" presetClass="exit" presetSubtype="3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0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6" presetClass="exit" presetSubtype="3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3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6" presetClass="exit" presetSubtype="37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46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6" presetClass="entr" presetSubtype="37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3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63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6 -2.59259E-6 L 0.04635 -2.59259E-6 " pathEditMode="relative" rAng="0" ptsTypes="AA">
                                      <p:cBhvr>
                                        <p:cTn id="355" dur="3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8" y="0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35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1654 -2.59259E-6 L -0.20378 -2.59259E-6 " pathEditMode="relative" rAng="0" ptsTypes="AA">
                                      <p:cBhvr>
                                        <p:cTn id="357" dur="3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0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8" presetClass="emph" presetSubtype="0" fill="hold" grpId="1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43200000">
                                      <p:cBhvr>
                                        <p:cTn id="362" dur="3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43200000">
                                      <p:cBhvr>
                                        <p:cTn id="385" dur="4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6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8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39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1" presetID="1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6.25E-7 -1.11111E-6 C -0.08294 -0.14745 -0.08294 -0.38704 6.25E-7 -0.53472 C 0.08294 -0.68194 0.21784 -0.68217 0.30078 -0.53472 C 0.38385 -0.3868 0.38359 -0.14745 0.30078 -1.11111E-6 C 0.21771 0.14745 0.0832 0.14769 6.25E-7 -1.11111E-6 Z " pathEditMode="relative" rAng="13500000" ptsTypes="AAAAA">
                                      <p:cBhvr>
                                        <p:cTn id="392" dur="4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26736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7994E-17 2.96296E-6 C -1.47994E-17 0.20833 -0.09518 0.37824 -0.21263 0.37824 C -0.32982 0.37824 -0.42513 0.20833 -0.42513 2.96296E-6 C -0.42513 -0.2088 -0.32982 -0.37778 -0.21263 -0.37778 C -0.09518 -0.37778 -1.47994E-17 -0.2088 -1.47994E-17 2.96296E-6 Z " pathEditMode="relative" rAng="5400000" ptsTypes="AAAAA">
                                      <p:cBhvr>
                                        <p:cTn id="394" dur="425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23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6.25E-7 2.59259E-6 C 0.08294 -0.14746 0.21771 -0.14769 0.30052 -0.00047 C 0.38346 0.14699 0.38359 0.38703 0.30065 0.53449 C 0.21771 0.68194 0.08281 0.68148 -0.00013 0.53403 C -0.08294 0.3868 -0.08294 0.14745 6.25E-7 2.59259E-6 Z " pathEditMode="relative" rAng="18900000" ptsTypes="AAAAA">
                                      <p:cBhvr>
                                        <p:cTn id="396" dur="425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26713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3" presetClass="entr" presetSubtype="52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6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6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6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6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750"/>
                            </p:stCondLst>
                            <p:childTnLst>
                              <p:par>
                                <p:cTn id="42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6750"/>
                            </p:stCondLst>
                            <p:childTnLst>
                              <p:par>
                                <p:cTn id="42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7750"/>
                            </p:stCondLst>
                            <p:childTnLst>
                              <p:par>
                                <p:cTn id="42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  <p:bldP spid="225" grpId="1" animBg="1"/>
      <p:bldP spid="224" grpId="0" animBg="1"/>
      <p:bldP spid="224" grpId="1" animBg="1"/>
      <p:bldP spid="231" grpId="0"/>
      <p:bldP spid="231" grpId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45" grpId="0" animBg="1"/>
      <p:bldP spid="145" grpId="1" animBg="1"/>
      <p:bldP spid="104" grpId="0" animBg="1"/>
      <p:bldP spid="104" grpId="1" animBg="1"/>
      <p:bldP spid="103" grpId="0" animBg="1"/>
      <p:bldP spid="103" grpId="1" animBg="1"/>
      <p:bldP spid="102" grpId="0" animBg="1"/>
      <p:bldP spid="102" grpId="1" animBg="1"/>
      <p:bldP spid="101" grpId="0" animBg="1"/>
      <p:bldP spid="101" grpId="1" animBg="1"/>
      <p:bldP spid="100" grpId="0" animBg="1"/>
      <p:bldP spid="100" grpId="1" animBg="1"/>
      <p:bldP spid="99" grpId="0" animBg="1"/>
      <p:bldP spid="99" grpId="1" animBg="1"/>
      <p:bldP spid="98" grpId="0" animBg="1"/>
      <p:bldP spid="98" grpId="1" animBg="1"/>
      <p:bldP spid="97" grpId="0" animBg="1"/>
      <p:bldP spid="97" grpId="1" animBg="1"/>
      <p:bldP spid="96" grpId="0" animBg="1"/>
      <p:bldP spid="96" grpId="1" animBg="1"/>
      <p:bldP spid="95" grpId="0" animBg="1"/>
      <p:bldP spid="95" grpId="1" animBg="1"/>
      <p:bldP spid="94" grpId="0" animBg="1"/>
      <p:bldP spid="94" grpId="1" animBg="1"/>
      <p:bldP spid="93" grpId="0" animBg="1"/>
      <p:bldP spid="93" grpId="1" animBg="1"/>
      <p:bldP spid="91" grpId="0" animBg="1"/>
      <p:bldP spid="91" grpId="1" animBg="1"/>
      <p:bldP spid="90" grpId="0" animBg="1"/>
      <p:bldP spid="90" grpId="1" animBg="1"/>
      <p:bldP spid="89" grpId="0" animBg="1"/>
      <p:bldP spid="89" grpId="1" animBg="1"/>
      <p:bldP spid="88" grpId="0" animBg="1"/>
      <p:bldP spid="88" grpId="1" animBg="1"/>
      <p:bldP spid="87" grpId="0" animBg="1"/>
      <p:bldP spid="87" grpId="1" animBg="1"/>
      <p:bldP spid="86" grpId="0" animBg="1"/>
      <p:bldP spid="86" grpId="1" animBg="1"/>
      <p:bldP spid="85" grpId="0" animBg="1"/>
      <p:bldP spid="85" grpId="1" animBg="1"/>
      <p:bldP spid="84" grpId="0" animBg="1"/>
      <p:bldP spid="84" grpId="1" animBg="1"/>
      <p:bldP spid="83" grpId="0" animBg="1"/>
      <p:bldP spid="83" grpId="1" animBg="1"/>
      <p:bldP spid="82" grpId="0" animBg="1"/>
      <p:bldP spid="82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218" grpId="0" animBg="1"/>
      <p:bldP spid="218" grpId="1" animBg="1"/>
      <p:bldP spid="219" grpId="0" animBg="1"/>
      <p:bldP spid="219" grpId="1" animBg="1"/>
      <p:bldP spid="222" grpId="0" animBg="1"/>
      <p:bldP spid="222" grpId="1" animBg="1"/>
      <p:bldP spid="223" grpId="0" animBg="1"/>
      <p:bldP spid="223" grpId="1" animBg="1"/>
      <p:bldP spid="220" grpId="0" animBg="1"/>
      <p:bldP spid="220" grpId="1" animBg="1"/>
      <p:bldP spid="221" grpId="0" animBg="1"/>
      <p:bldP spid="221" grpId="1" animBg="1"/>
      <p:bldP spid="2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27708" y="1950597"/>
            <a:ext cx="5394812" cy="982474"/>
            <a:chOff x="3831250" y="1956911"/>
            <a:chExt cx="5394812" cy="982474"/>
          </a:xfrm>
        </p:grpSpPr>
        <p:sp>
          <p:nvSpPr>
            <p:cNvPr id="6" name="Rectangle 5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7603862" y="1956911"/>
              <a:ext cx="1622200" cy="699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9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4021406" y="2689365"/>
              <a:ext cx="250020" cy="250020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45 h 62"/>
                <a:gd name="T12" fmla="*/ 17 w 62"/>
                <a:gd name="T13" fmla="*/ 31 h 62"/>
                <a:gd name="T14" fmla="*/ 31 w 62"/>
                <a:gd name="T15" fmla="*/ 16 h 62"/>
                <a:gd name="T16" fmla="*/ 45 w 62"/>
                <a:gd name="T17" fmla="*/ 31 h 62"/>
                <a:gd name="T18" fmla="*/ 31 w 62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5"/>
                  </a:moveTo>
                  <a:cubicBezTo>
                    <a:pt x="23" y="45"/>
                    <a:pt x="17" y="39"/>
                    <a:pt x="17" y="31"/>
                  </a:cubicBezTo>
                  <a:cubicBezTo>
                    <a:pt x="17" y="23"/>
                    <a:pt x="23" y="16"/>
                    <a:pt x="31" y="16"/>
                  </a:cubicBezTo>
                  <a:cubicBezTo>
                    <a:pt x="39" y="16"/>
                    <a:pt x="45" y="23"/>
                    <a:pt x="45" y="31"/>
                  </a:cubicBezTo>
                  <a:cubicBezTo>
                    <a:pt x="45" y="39"/>
                    <a:pt x="39" y="45"/>
                    <a:pt x="31" y="45"/>
                  </a:cubicBez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0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7150773" y="2689365"/>
              <a:ext cx="254716" cy="250020"/>
            </a:xfrm>
            <a:custGeom>
              <a:avLst/>
              <a:gdLst>
                <a:gd name="T0" fmla="*/ 32 w 63"/>
                <a:gd name="T1" fmla="*/ 0 h 62"/>
                <a:gd name="T2" fmla="*/ 0 w 63"/>
                <a:gd name="T3" fmla="*/ 31 h 62"/>
                <a:gd name="T4" fmla="*/ 32 w 63"/>
                <a:gd name="T5" fmla="*/ 62 h 62"/>
                <a:gd name="T6" fmla="*/ 63 w 63"/>
                <a:gd name="T7" fmla="*/ 31 h 62"/>
                <a:gd name="T8" fmla="*/ 32 w 63"/>
                <a:gd name="T9" fmla="*/ 0 h 62"/>
                <a:gd name="T10" fmla="*/ 32 w 63"/>
                <a:gd name="T11" fmla="*/ 45 h 62"/>
                <a:gd name="T12" fmla="*/ 17 w 63"/>
                <a:gd name="T13" fmla="*/ 31 h 62"/>
                <a:gd name="T14" fmla="*/ 32 w 63"/>
                <a:gd name="T15" fmla="*/ 16 h 62"/>
                <a:gd name="T16" fmla="*/ 46 w 63"/>
                <a:gd name="T17" fmla="*/ 31 h 62"/>
                <a:gd name="T18" fmla="*/ 32 w 63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ubicBezTo>
                    <a:pt x="63" y="14"/>
                    <a:pt x="49" y="0"/>
                    <a:pt x="32" y="0"/>
                  </a:cubicBezTo>
                  <a:close/>
                  <a:moveTo>
                    <a:pt x="32" y="45"/>
                  </a:moveTo>
                  <a:cubicBezTo>
                    <a:pt x="24" y="45"/>
                    <a:pt x="17" y="39"/>
                    <a:pt x="17" y="31"/>
                  </a:cubicBezTo>
                  <a:cubicBezTo>
                    <a:pt x="17" y="23"/>
                    <a:pt x="24" y="16"/>
                    <a:pt x="32" y="16"/>
                  </a:cubicBezTo>
                  <a:cubicBezTo>
                    <a:pt x="40" y="16"/>
                    <a:pt x="46" y="23"/>
                    <a:pt x="46" y="31"/>
                  </a:cubicBezTo>
                  <a:cubicBezTo>
                    <a:pt x="46" y="39"/>
                    <a:pt x="40" y="45"/>
                    <a:pt x="32" y="45"/>
                  </a:cubicBez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1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7441877" y="2689365"/>
              <a:ext cx="251195" cy="250020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45 h 62"/>
                <a:gd name="T12" fmla="*/ 16 w 62"/>
                <a:gd name="T13" fmla="*/ 31 h 62"/>
                <a:gd name="T14" fmla="*/ 31 w 62"/>
                <a:gd name="T15" fmla="*/ 16 h 62"/>
                <a:gd name="T16" fmla="*/ 45 w 62"/>
                <a:gd name="T17" fmla="*/ 31 h 62"/>
                <a:gd name="T18" fmla="*/ 31 w 62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5"/>
                  </a:moveTo>
                  <a:cubicBezTo>
                    <a:pt x="23" y="45"/>
                    <a:pt x="16" y="39"/>
                    <a:pt x="16" y="31"/>
                  </a:cubicBezTo>
                  <a:cubicBezTo>
                    <a:pt x="16" y="23"/>
                    <a:pt x="23" y="16"/>
                    <a:pt x="31" y="16"/>
                  </a:cubicBezTo>
                  <a:cubicBezTo>
                    <a:pt x="39" y="16"/>
                    <a:pt x="45" y="23"/>
                    <a:pt x="45" y="31"/>
                  </a:cubicBezTo>
                  <a:cubicBezTo>
                    <a:pt x="45" y="39"/>
                    <a:pt x="39" y="45"/>
                    <a:pt x="31" y="45"/>
                  </a:cubicBez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327770" y="1956911"/>
              <a:ext cx="3550763" cy="699589"/>
            </a:xfrm>
            <a:custGeom>
              <a:avLst/>
              <a:gdLst>
                <a:gd name="T0" fmla="*/ 861 w 878"/>
                <a:gd name="T1" fmla="*/ 0 h 173"/>
                <a:gd name="T2" fmla="*/ 18 w 878"/>
                <a:gd name="T3" fmla="*/ 0 h 173"/>
                <a:gd name="T4" fmla="*/ 0 w 878"/>
                <a:gd name="T5" fmla="*/ 18 h 173"/>
                <a:gd name="T6" fmla="*/ 0 w 878"/>
                <a:gd name="T7" fmla="*/ 156 h 173"/>
                <a:gd name="T8" fmla="*/ 18 w 878"/>
                <a:gd name="T9" fmla="*/ 173 h 173"/>
                <a:gd name="T10" fmla="*/ 861 w 878"/>
                <a:gd name="T11" fmla="*/ 173 h 173"/>
                <a:gd name="T12" fmla="*/ 878 w 878"/>
                <a:gd name="T13" fmla="*/ 156 h 173"/>
                <a:gd name="T14" fmla="*/ 878 w 878"/>
                <a:gd name="T15" fmla="*/ 18 h 173"/>
                <a:gd name="T16" fmla="*/ 861 w 878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8" h="173">
                  <a:moveTo>
                    <a:pt x="86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861" y="173"/>
                    <a:pt x="861" y="173"/>
                    <a:pt x="861" y="173"/>
                  </a:cubicBezTo>
                  <a:cubicBezTo>
                    <a:pt x="870" y="173"/>
                    <a:pt x="878" y="165"/>
                    <a:pt x="878" y="156"/>
                  </a:cubicBezTo>
                  <a:cubicBezTo>
                    <a:pt x="878" y="18"/>
                    <a:pt x="878" y="18"/>
                    <a:pt x="878" y="18"/>
                  </a:cubicBezTo>
                  <a:cubicBezTo>
                    <a:pt x="878" y="8"/>
                    <a:pt x="870" y="0"/>
                    <a:pt x="861" y="0"/>
                  </a:cubicBez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4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3831250" y="2215148"/>
              <a:ext cx="440177" cy="578686"/>
            </a:xfrm>
            <a:custGeom>
              <a:avLst/>
              <a:gdLst>
                <a:gd name="T0" fmla="*/ 92 w 109"/>
                <a:gd name="T1" fmla="*/ 0 h 143"/>
                <a:gd name="T2" fmla="*/ 18 w 109"/>
                <a:gd name="T3" fmla="*/ 0 h 143"/>
                <a:gd name="T4" fmla="*/ 0 w 109"/>
                <a:gd name="T5" fmla="*/ 18 h 143"/>
                <a:gd name="T6" fmla="*/ 0 w 109"/>
                <a:gd name="T7" fmla="*/ 126 h 143"/>
                <a:gd name="T8" fmla="*/ 18 w 109"/>
                <a:gd name="T9" fmla="*/ 143 h 143"/>
                <a:gd name="T10" fmla="*/ 37 w 109"/>
                <a:gd name="T11" fmla="*/ 143 h 143"/>
                <a:gd name="T12" fmla="*/ 78 w 109"/>
                <a:gd name="T13" fmla="*/ 106 h 143"/>
                <a:gd name="T14" fmla="*/ 109 w 109"/>
                <a:gd name="T15" fmla="*/ 120 h 143"/>
                <a:gd name="T16" fmla="*/ 109 w 109"/>
                <a:gd name="T17" fmla="*/ 18 h 143"/>
                <a:gd name="T18" fmla="*/ 92 w 109"/>
                <a:gd name="T19" fmla="*/ 0 h 143"/>
                <a:gd name="T20" fmla="*/ 79 w 109"/>
                <a:gd name="T21" fmla="*/ 75 h 143"/>
                <a:gd name="T22" fmla="*/ 70 w 109"/>
                <a:gd name="T23" fmla="*/ 84 h 143"/>
                <a:gd name="T24" fmla="*/ 20 w 109"/>
                <a:gd name="T25" fmla="*/ 84 h 143"/>
                <a:gd name="T26" fmla="*/ 11 w 109"/>
                <a:gd name="T27" fmla="*/ 75 h 143"/>
                <a:gd name="T28" fmla="*/ 11 w 109"/>
                <a:gd name="T29" fmla="*/ 25 h 143"/>
                <a:gd name="T30" fmla="*/ 20 w 109"/>
                <a:gd name="T31" fmla="*/ 15 h 143"/>
                <a:gd name="T32" fmla="*/ 70 w 109"/>
                <a:gd name="T33" fmla="*/ 15 h 143"/>
                <a:gd name="T34" fmla="*/ 79 w 109"/>
                <a:gd name="T35" fmla="*/ 25 h 143"/>
                <a:gd name="T36" fmla="*/ 79 w 109"/>
                <a:gd name="T37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43">
                  <a:moveTo>
                    <a:pt x="9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3"/>
                    <a:pt x="18" y="143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9" y="123"/>
                    <a:pt x="57" y="106"/>
                    <a:pt x="78" y="106"/>
                  </a:cubicBezTo>
                  <a:cubicBezTo>
                    <a:pt x="90" y="106"/>
                    <a:pt x="102" y="112"/>
                    <a:pt x="109" y="120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9" y="8"/>
                    <a:pt x="101" y="0"/>
                    <a:pt x="92" y="0"/>
                  </a:cubicBezTo>
                  <a:close/>
                  <a:moveTo>
                    <a:pt x="79" y="75"/>
                  </a:moveTo>
                  <a:cubicBezTo>
                    <a:pt x="79" y="80"/>
                    <a:pt x="75" y="84"/>
                    <a:pt x="7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5" y="84"/>
                    <a:pt x="11" y="80"/>
                    <a:pt x="11" y="7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0"/>
                    <a:pt x="15" y="15"/>
                    <a:pt x="2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5" y="15"/>
                    <a:pt x="79" y="20"/>
                    <a:pt x="79" y="25"/>
                  </a:cubicBezTo>
                  <a:lnTo>
                    <a:pt x="79" y="75"/>
                  </a:ln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27708" y="3012162"/>
            <a:ext cx="5394812" cy="983650"/>
            <a:chOff x="3831250" y="3012162"/>
            <a:chExt cx="5394812" cy="983650"/>
          </a:xfrm>
        </p:grpSpPr>
        <p:sp>
          <p:nvSpPr>
            <p:cNvPr id="7" name="Rectangle 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6459401" y="3012162"/>
              <a:ext cx="2766661" cy="700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3" name="Freeform 19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4021406" y="3744617"/>
              <a:ext cx="250020" cy="251195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45 h 62"/>
                <a:gd name="T12" fmla="*/ 17 w 62"/>
                <a:gd name="T13" fmla="*/ 31 h 62"/>
                <a:gd name="T14" fmla="*/ 31 w 62"/>
                <a:gd name="T15" fmla="*/ 16 h 62"/>
                <a:gd name="T16" fmla="*/ 45 w 62"/>
                <a:gd name="T17" fmla="*/ 31 h 62"/>
                <a:gd name="T18" fmla="*/ 31 w 62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5"/>
                  </a:moveTo>
                  <a:cubicBezTo>
                    <a:pt x="23" y="45"/>
                    <a:pt x="17" y="39"/>
                    <a:pt x="17" y="31"/>
                  </a:cubicBezTo>
                  <a:cubicBezTo>
                    <a:pt x="17" y="23"/>
                    <a:pt x="23" y="16"/>
                    <a:pt x="31" y="16"/>
                  </a:cubicBezTo>
                  <a:cubicBezTo>
                    <a:pt x="39" y="16"/>
                    <a:pt x="45" y="23"/>
                    <a:pt x="45" y="31"/>
                  </a:cubicBezTo>
                  <a:cubicBezTo>
                    <a:pt x="45" y="39"/>
                    <a:pt x="39" y="45"/>
                    <a:pt x="31" y="45"/>
                  </a:cubicBez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4" name="Freeform 20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6285678" y="3744617"/>
              <a:ext cx="254716" cy="251195"/>
            </a:xfrm>
            <a:custGeom>
              <a:avLst/>
              <a:gdLst>
                <a:gd name="T0" fmla="*/ 32 w 63"/>
                <a:gd name="T1" fmla="*/ 0 h 62"/>
                <a:gd name="T2" fmla="*/ 0 w 63"/>
                <a:gd name="T3" fmla="*/ 31 h 62"/>
                <a:gd name="T4" fmla="*/ 32 w 63"/>
                <a:gd name="T5" fmla="*/ 62 h 62"/>
                <a:gd name="T6" fmla="*/ 63 w 63"/>
                <a:gd name="T7" fmla="*/ 31 h 62"/>
                <a:gd name="T8" fmla="*/ 32 w 63"/>
                <a:gd name="T9" fmla="*/ 0 h 62"/>
                <a:gd name="T10" fmla="*/ 32 w 63"/>
                <a:gd name="T11" fmla="*/ 45 h 62"/>
                <a:gd name="T12" fmla="*/ 17 w 63"/>
                <a:gd name="T13" fmla="*/ 31 h 62"/>
                <a:gd name="T14" fmla="*/ 32 w 63"/>
                <a:gd name="T15" fmla="*/ 16 h 62"/>
                <a:gd name="T16" fmla="*/ 46 w 63"/>
                <a:gd name="T17" fmla="*/ 31 h 62"/>
                <a:gd name="T18" fmla="*/ 32 w 63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32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2" y="62"/>
                  </a:cubicBezTo>
                  <a:cubicBezTo>
                    <a:pt x="49" y="62"/>
                    <a:pt x="63" y="48"/>
                    <a:pt x="63" y="31"/>
                  </a:cubicBezTo>
                  <a:cubicBezTo>
                    <a:pt x="63" y="14"/>
                    <a:pt x="49" y="0"/>
                    <a:pt x="32" y="0"/>
                  </a:cubicBezTo>
                  <a:close/>
                  <a:moveTo>
                    <a:pt x="32" y="45"/>
                  </a:moveTo>
                  <a:cubicBezTo>
                    <a:pt x="24" y="45"/>
                    <a:pt x="17" y="39"/>
                    <a:pt x="17" y="31"/>
                  </a:cubicBezTo>
                  <a:cubicBezTo>
                    <a:pt x="17" y="23"/>
                    <a:pt x="24" y="16"/>
                    <a:pt x="32" y="16"/>
                  </a:cubicBezTo>
                  <a:cubicBezTo>
                    <a:pt x="40" y="16"/>
                    <a:pt x="46" y="23"/>
                    <a:pt x="46" y="31"/>
                  </a:cubicBezTo>
                  <a:cubicBezTo>
                    <a:pt x="46" y="39"/>
                    <a:pt x="40" y="45"/>
                    <a:pt x="32" y="45"/>
                  </a:cubicBez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5" name="Freeform 2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6576782" y="3744617"/>
              <a:ext cx="251195" cy="251195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45 h 62"/>
                <a:gd name="T12" fmla="*/ 16 w 62"/>
                <a:gd name="T13" fmla="*/ 31 h 62"/>
                <a:gd name="T14" fmla="*/ 31 w 62"/>
                <a:gd name="T15" fmla="*/ 16 h 62"/>
                <a:gd name="T16" fmla="*/ 45 w 62"/>
                <a:gd name="T17" fmla="*/ 31 h 62"/>
                <a:gd name="T18" fmla="*/ 31 w 62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5"/>
                  </a:moveTo>
                  <a:cubicBezTo>
                    <a:pt x="23" y="45"/>
                    <a:pt x="16" y="39"/>
                    <a:pt x="16" y="31"/>
                  </a:cubicBezTo>
                  <a:cubicBezTo>
                    <a:pt x="16" y="23"/>
                    <a:pt x="23" y="16"/>
                    <a:pt x="31" y="16"/>
                  </a:cubicBezTo>
                  <a:cubicBezTo>
                    <a:pt x="39" y="16"/>
                    <a:pt x="45" y="23"/>
                    <a:pt x="45" y="31"/>
                  </a:cubicBezTo>
                  <a:cubicBezTo>
                    <a:pt x="45" y="39"/>
                    <a:pt x="39" y="45"/>
                    <a:pt x="31" y="45"/>
                  </a:cubicBez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6" name="Freeform 22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4327770" y="3012162"/>
              <a:ext cx="2685668" cy="700762"/>
            </a:xfrm>
            <a:custGeom>
              <a:avLst/>
              <a:gdLst>
                <a:gd name="T0" fmla="*/ 647 w 664"/>
                <a:gd name="T1" fmla="*/ 0 h 173"/>
                <a:gd name="T2" fmla="*/ 18 w 664"/>
                <a:gd name="T3" fmla="*/ 0 h 173"/>
                <a:gd name="T4" fmla="*/ 0 w 664"/>
                <a:gd name="T5" fmla="*/ 18 h 173"/>
                <a:gd name="T6" fmla="*/ 0 w 664"/>
                <a:gd name="T7" fmla="*/ 155 h 173"/>
                <a:gd name="T8" fmla="*/ 18 w 664"/>
                <a:gd name="T9" fmla="*/ 173 h 173"/>
                <a:gd name="T10" fmla="*/ 647 w 664"/>
                <a:gd name="T11" fmla="*/ 173 h 173"/>
                <a:gd name="T12" fmla="*/ 664 w 664"/>
                <a:gd name="T13" fmla="*/ 155 h 173"/>
                <a:gd name="T14" fmla="*/ 664 w 664"/>
                <a:gd name="T15" fmla="*/ 18 h 173"/>
                <a:gd name="T16" fmla="*/ 647 w 664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4" h="173">
                  <a:moveTo>
                    <a:pt x="647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647" y="173"/>
                    <a:pt x="647" y="173"/>
                    <a:pt x="647" y="173"/>
                  </a:cubicBezTo>
                  <a:cubicBezTo>
                    <a:pt x="656" y="173"/>
                    <a:pt x="664" y="165"/>
                    <a:pt x="664" y="155"/>
                  </a:cubicBezTo>
                  <a:cubicBezTo>
                    <a:pt x="664" y="18"/>
                    <a:pt x="664" y="18"/>
                    <a:pt x="664" y="18"/>
                  </a:cubicBezTo>
                  <a:cubicBezTo>
                    <a:pt x="664" y="8"/>
                    <a:pt x="656" y="0"/>
                    <a:pt x="647" y="0"/>
                  </a:cubicBez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7" name="Freeform 23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831250" y="3271573"/>
              <a:ext cx="440177" cy="578686"/>
            </a:xfrm>
            <a:custGeom>
              <a:avLst/>
              <a:gdLst>
                <a:gd name="T0" fmla="*/ 92 w 109"/>
                <a:gd name="T1" fmla="*/ 0 h 143"/>
                <a:gd name="T2" fmla="*/ 18 w 109"/>
                <a:gd name="T3" fmla="*/ 0 h 143"/>
                <a:gd name="T4" fmla="*/ 0 w 109"/>
                <a:gd name="T5" fmla="*/ 17 h 143"/>
                <a:gd name="T6" fmla="*/ 0 w 109"/>
                <a:gd name="T7" fmla="*/ 126 h 143"/>
                <a:gd name="T8" fmla="*/ 18 w 109"/>
                <a:gd name="T9" fmla="*/ 143 h 143"/>
                <a:gd name="T10" fmla="*/ 37 w 109"/>
                <a:gd name="T11" fmla="*/ 143 h 143"/>
                <a:gd name="T12" fmla="*/ 78 w 109"/>
                <a:gd name="T13" fmla="*/ 106 h 143"/>
                <a:gd name="T14" fmla="*/ 109 w 109"/>
                <a:gd name="T15" fmla="*/ 120 h 143"/>
                <a:gd name="T16" fmla="*/ 109 w 109"/>
                <a:gd name="T17" fmla="*/ 17 h 143"/>
                <a:gd name="T18" fmla="*/ 92 w 109"/>
                <a:gd name="T19" fmla="*/ 0 h 143"/>
                <a:gd name="T20" fmla="*/ 79 w 109"/>
                <a:gd name="T21" fmla="*/ 74 h 143"/>
                <a:gd name="T22" fmla="*/ 70 w 109"/>
                <a:gd name="T23" fmla="*/ 83 h 143"/>
                <a:gd name="T24" fmla="*/ 20 w 109"/>
                <a:gd name="T25" fmla="*/ 83 h 143"/>
                <a:gd name="T26" fmla="*/ 11 w 109"/>
                <a:gd name="T27" fmla="*/ 74 h 143"/>
                <a:gd name="T28" fmla="*/ 11 w 109"/>
                <a:gd name="T29" fmla="*/ 24 h 143"/>
                <a:gd name="T30" fmla="*/ 20 w 109"/>
                <a:gd name="T31" fmla="*/ 15 h 143"/>
                <a:gd name="T32" fmla="*/ 70 w 109"/>
                <a:gd name="T33" fmla="*/ 15 h 143"/>
                <a:gd name="T34" fmla="*/ 79 w 109"/>
                <a:gd name="T35" fmla="*/ 24 h 143"/>
                <a:gd name="T36" fmla="*/ 79 w 109"/>
                <a:gd name="T3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43">
                  <a:moveTo>
                    <a:pt x="9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5"/>
                    <a:pt x="8" y="143"/>
                    <a:pt x="18" y="143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9" y="122"/>
                    <a:pt x="57" y="106"/>
                    <a:pt x="78" y="106"/>
                  </a:cubicBezTo>
                  <a:cubicBezTo>
                    <a:pt x="90" y="106"/>
                    <a:pt x="102" y="112"/>
                    <a:pt x="109" y="12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8"/>
                    <a:pt x="101" y="0"/>
                    <a:pt x="92" y="0"/>
                  </a:cubicBezTo>
                  <a:close/>
                  <a:moveTo>
                    <a:pt x="79" y="74"/>
                  </a:moveTo>
                  <a:cubicBezTo>
                    <a:pt x="79" y="79"/>
                    <a:pt x="75" y="83"/>
                    <a:pt x="7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5" y="83"/>
                    <a:pt x="11" y="79"/>
                    <a:pt x="11" y="7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19"/>
                    <a:pt x="15" y="15"/>
                    <a:pt x="2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5" y="15"/>
                    <a:pt x="79" y="19"/>
                    <a:pt x="79" y="24"/>
                  </a:cubicBezTo>
                  <a:lnTo>
                    <a:pt x="79" y="74"/>
                  </a:ln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27708" y="4068588"/>
            <a:ext cx="5394812" cy="983649"/>
            <a:chOff x="3831250" y="4068588"/>
            <a:chExt cx="5394812" cy="983649"/>
          </a:xfrm>
        </p:grpSpPr>
        <p:sp>
          <p:nvSpPr>
            <p:cNvPr id="8" name="Rectangle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658866" y="4068588"/>
              <a:ext cx="3567196" cy="699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1" name="Freeform 27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4021406" y="4797521"/>
              <a:ext cx="250020" cy="254716"/>
            </a:xfrm>
            <a:custGeom>
              <a:avLst/>
              <a:gdLst>
                <a:gd name="T0" fmla="*/ 31 w 62"/>
                <a:gd name="T1" fmla="*/ 0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31 w 62"/>
                <a:gd name="T11" fmla="*/ 46 h 63"/>
                <a:gd name="T12" fmla="*/ 17 w 62"/>
                <a:gd name="T13" fmla="*/ 32 h 63"/>
                <a:gd name="T14" fmla="*/ 31 w 62"/>
                <a:gd name="T15" fmla="*/ 17 h 63"/>
                <a:gd name="T16" fmla="*/ 45 w 62"/>
                <a:gd name="T17" fmla="*/ 32 h 63"/>
                <a:gd name="T18" fmla="*/ 31 w 62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6"/>
                  </a:moveTo>
                  <a:cubicBezTo>
                    <a:pt x="23" y="46"/>
                    <a:pt x="17" y="40"/>
                    <a:pt x="17" y="32"/>
                  </a:cubicBezTo>
                  <a:cubicBezTo>
                    <a:pt x="17" y="24"/>
                    <a:pt x="23" y="17"/>
                    <a:pt x="31" y="17"/>
                  </a:cubicBezTo>
                  <a:cubicBezTo>
                    <a:pt x="39" y="17"/>
                    <a:pt x="45" y="24"/>
                    <a:pt x="45" y="32"/>
                  </a:cubicBezTo>
                  <a:cubicBezTo>
                    <a:pt x="45" y="40"/>
                    <a:pt x="39" y="46"/>
                    <a:pt x="31" y="46"/>
                  </a:cubicBezTo>
                  <a:close/>
                </a:path>
              </a:pathLst>
            </a:custGeom>
            <a:solidFill>
              <a:srgbClr val="6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2" name="Freeform 28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488663" y="4797521"/>
              <a:ext cx="254716" cy="254716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31 w 63"/>
                <a:gd name="T5" fmla="*/ 63 h 63"/>
                <a:gd name="T6" fmla="*/ 63 w 63"/>
                <a:gd name="T7" fmla="*/ 32 h 63"/>
                <a:gd name="T8" fmla="*/ 31 w 63"/>
                <a:gd name="T9" fmla="*/ 0 h 63"/>
                <a:gd name="T10" fmla="*/ 31 w 63"/>
                <a:gd name="T11" fmla="*/ 46 h 63"/>
                <a:gd name="T12" fmla="*/ 17 w 63"/>
                <a:gd name="T13" fmla="*/ 32 h 63"/>
                <a:gd name="T14" fmla="*/ 31 w 63"/>
                <a:gd name="T15" fmla="*/ 17 h 63"/>
                <a:gd name="T16" fmla="*/ 46 w 63"/>
                <a:gd name="T17" fmla="*/ 32 h 63"/>
                <a:gd name="T18" fmla="*/ 31 w 63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1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7"/>
                    <a:pt x="31" y="17"/>
                  </a:cubicBezTo>
                  <a:cubicBezTo>
                    <a:pt x="39" y="17"/>
                    <a:pt x="46" y="24"/>
                    <a:pt x="46" y="32"/>
                  </a:cubicBezTo>
                  <a:cubicBezTo>
                    <a:pt x="46" y="40"/>
                    <a:pt x="39" y="46"/>
                    <a:pt x="31" y="46"/>
                  </a:cubicBezTo>
                  <a:close/>
                </a:path>
              </a:pathLst>
            </a:custGeom>
            <a:solidFill>
              <a:srgbClr val="6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3" name="Freeform 29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5779767" y="4797521"/>
              <a:ext cx="251195" cy="254716"/>
            </a:xfrm>
            <a:custGeom>
              <a:avLst/>
              <a:gdLst>
                <a:gd name="T0" fmla="*/ 31 w 62"/>
                <a:gd name="T1" fmla="*/ 0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31 w 62"/>
                <a:gd name="T11" fmla="*/ 46 h 63"/>
                <a:gd name="T12" fmla="*/ 16 w 62"/>
                <a:gd name="T13" fmla="*/ 32 h 63"/>
                <a:gd name="T14" fmla="*/ 31 w 62"/>
                <a:gd name="T15" fmla="*/ 17 h 63"/>
                <a:gd name="T16" fmla="*/ 45 w 62"/>
                <a:gd name="T17" fmla="*/ 32 h 63"/>
                <a:gd name="T18" fmla="*/ 31 w 62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6"/>
                  </a:moveTo>
                  <a:cubicBezTo>
                    <a:pt x="23" y="46"/>
                    <a:pt x="16" y="40"/>
                    <a:pt x="16" y="32"/>
                  </a:cubicBezTo>
                  <a:cubicBezTo>
                    <a:pt x="16" y="24"/>
                    <a:pt x="23" y="17"/>
                    <a:pt x="31" y="17"/>
                  </a:cubicBezTo>
                  <a:cubicBezTo>
                    <a:pt x="39" y="17"/>
                    <a:pt x="45" y="24"/>
                    <a:pt x="45" y="32"/>
                  </a:cubicBezTo>
                  <a:cubicBezTo>
                    <a:pt x="45" y="40"/>
                    <a:pt x="39" y="46"/>
                    <a:pt x="31" y="46"/>
                  </a:cubicBezTo>
                  <a:close/>
                </a:path>
              </a:pathLst>
            </a:custGeom>
            <a:solidFill>
              <a:srgbClr val="6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4" name="Freeform 30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4327770" y="4068588"/>
              <a:ext cx="1888654" cy="699589"/>
            </a:xfrm>
            <a:custGeom>
              <a:avLst/>
              <a:gdLst>
                <a:gd name="T0" fmla="*/ 449 w 467"/>
                <a:gd name="T1" fmla="*/ 0 h 173"/>
                <a:gd name="T2" fmla="*/ 18 w 467"/>
                <a:gd name="T3" fmla="*/ 0 h 173"/>
                <a:gd name="T4" fmla="*/ 0 w 467"/>
                <a:gd name="T5" fmla="*/ 18 h 173"/>
                <a:gd name="T6" fmla="*/ 0 w 467"/>
                <a:gd name="T7" fmla="*/ 155 h 173"/>
                <a:gd name="T8" fmla="*/ 18 w 467"/>
                <a:gd name="T9" fmla="*/ 173 h 173"/>
                <a:gd name="T10" fmla="*/ 449 w 467"/>
                <a:gd name="T11" fmla="*/ 173 h 173"/>
                <a:gd name="T12" fmla="*/ 467 w 467"/>
                <a:gd name="T13" fmla="*/ 155 h 173"/>
                <a:gd name="T14" fmla="*/ 467 w 467"/>
                <a:gd name="T15" fmla="*/ 18 h 173"/>
                <a:gd name="T16" fmla="*/ 449 w 467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7" h="173">
                  <a:moveTo>
                    <a:pt x="44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449" y="173"/>
                    <a:pt x="449" y="173"/>
                    <a:pt x="449" y="173"/>
                  </a:cubicBezTo>
                  <a:cubicBezTo>
                    <a:pt x="459" y="173"/>
                    <a:pt x="467" y="165"/>
                    <a:pt x="467" y="155"/>
                  </a:cubicBezTo>
                  <a:cubicBezTo>
                    <a:pt x="467" y="18"/>
                    <a:pt x="467" y="18"/>
                    <a:pt x="467" y="18"/>
                  </a:cubicBezTo>
                  <a:cubicBezTo>
                    <a:pt x="467" y="8"/>
                    <a:pt x="459" y="0"/>
                    <a:pt x="449" y="0"/>
                  </a:cubicBezTo>
                  <a:close/>
                </a:path>
              </a:pathLst>
            </a:custGeom>
            <a:solidFill>
              <a:srgbClr val="6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5" name="Freeform 31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831250" y="4327999"/>
              <a:ext cx="440177" cy="578686"/>
            </a:xfrm>
            <a:custGeom>
              <a:avLst/>
              <a:gdLst>
                <a:gd name="T0" fmla="*/ 92 w 109"/>
                <a:gd name="T1" fmla="*/ 0 h 143"/>
                <a:gd name="T2" fmla="*/ 18 w 109"/>
                <a:gd name="T3" fmla="*/ 0 h 143"/>
                <a:gd name="T4" fmla="*/ 0 w 109"/>
                <a:gd name="T5" fmla="*/ 17 h 143"/>
                <a:gd name="T6" fmla="*/ 0 w 109"/>
                <a:gd name="T7" fmla="*/ 126 h 143"/>
                <a:gd name="T8" fmla="*/ 18 w 109"/>
                <a:gd name="T9" fmla="*/ 143 h 143"/>
                <a:gd name="T10" fmla="*/ 37 w 109"/>
                <a:gd name="T11" fmla="*/ 143 h 143"/>
                <a:gd name="T12" fmla="*/ 78 w 109"/>
                <a:gd name="T13" fmla="*/ 106 h 143"/>
                <a:gd name="T14" fmla="*/ 109 w 109"/>
                <a:gd name="T15" fmla="*/ 120 h 143"/>
                <a:gd name="T16" fmla="*/ 109 w 109"/>
                <a:gd name="T17" fmla="*/ 17 h 143"/>
                <a:gd name="T18" fmla="*/ 92 w 109"/>
                <a:gd name="T19" fmla="*/ 0 h 143"/>
                <a:gd name="T20" fmla="*/ 79 w 109"/>
                <a:gd name="T21" fmla="*/ 74 h 143"/>
                <a:gd name="T22" fmla="*/ 70 w 109"/>
                <a:gd name="T23" fmla="*/ 83 h 143"/>
                <a:gd name="T24" fmla="*/ 20 w 109"/>
                <a:gd name="T25" fmla="*/ 83 h 143"/>
                <a:gd name="T26" fmla="*/ 11 w 109"/>
                <a:gd name="T27" fmla="*/ 74 h 143"/>
                <a:gd name="T28" fmla="*/ 11 w 109"/>
                <a:gd name="T29" fmla="*/ 24 h 143"/>
                <a:gd name="T30" fmla="*/ 20 w 109"/>
                <a:gd name="T31" fmla="*/ 15 h 143"/>
                <a:gd name="T32" fmla="*/ 70 w 109"/>
                <a:gd name="T33" fmla="*/ 15 h 143"/>
                <a:gd name="T34" fmla="*/ 79 w 109"/>
                <a:gd name="T35" fmla="*/ 24 h 143"/>
                <a:gd name="T36" fmla="*/ 79 w 109"/>
                <a:gd name="T3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43">
                  <a:moveTo>
                    <a:pt x="9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5"/>
                    <a:pt x="8" y="143"/>
                    <a:pt x="18" y="143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9" y="122"/>
                    <a:pt x="57" y="106"/>
                    <a:pt x="78" y="106"/>
                  </a:cubicBezTo>
                  <a:cubicBezTo>
                    <a:pt x="90" y="106"/>
                    <a:pt x="102" y="112"/>
                    <a:pt x="109" y="12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8"/>
                    <a:pt x="101" y="0"/>
                    <a:pt x="92" y="0"/>
                  </a:cubicBezTo>
                  <a:close/>
                  <a:moveTo>
                    <a:pt x="79" y="74"/>
                  </a:moveTo>
                  <a:cubicBezTo>
                    <a:pt x="79" y="79"/>
                    <a:pt x="75" y="83"/>
                    <a:pt x="7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5" y="83"/>
                    <a:pt x="11" y="79"/>
                    <a:pt x="11" y="7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19"/>
                    <a:pt x="15" y="15"/>
                    <a:pt x="2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5" y="15"/>
                    <a:pt x="79" y="19"/>
                    <a:pt x="79" y="24"/>
                  </a:cubicBezTo>
                  <a:lnTo>
                    <a:pt x="79" y="74"/>
                  </a:lnTo>
                  <a:close/>
                </a:path>
              </a:pathLst>
            </a:custGeom>
            <a:solidFill>
              <a:srgbClr val="6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87" name="文本框 1386"/>
          <p:cNvSpPr txBox="1"/>
          <p:nvPr>
            <p:custDataLst>
              <p:tags r:id="rId2"/>
            </p:custDataLst>
          </p:nvPr>
        </p:nvSpPr>
        <p:spPr>
          <a:xfrm>
            <a:off x="7770028" y="1955810"/>
            <a:ext cx="131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70%</a:t>
            </a:r>
            <a:endParaRPr lang="zh-CN" altLang="en-US" sz="4000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388" name="文本框 1387"/>
          <p:cNvSpPr txBox="1"/>
          <p:nvPr>
            <p:custDataLst>
              <p:tags r:id="rId3"/>
            </p:custDataLst>
          </p:nvPr>
        </p:nvSpPr>
        <p:spPr>
          <a:xfrm>
            <a:off x="6961086" y="3020980"/>
            <a:ext cx="131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56%</a:t>
            </a:r>
            <a:endParaRPr lang="zh-CN" altLang="en-US" sz="4000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389" name="文本框 1388"/>
          <p:cNvSpPr txBox="1"/>
          <p:nvPr>
            <p:custDataLst>
              <p:tags r:id="rId4"/>
            </p:custDataLst>
          </p:nvPr>
        </p:nvSpPr>
        <p:spPr>
          <a:xfrm>
            <a:off x="6181264" y="4085461"/>
            <a:ext cx="131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28%</a:t>
            </a:r>
            <a:endParaRPr lang="zh-CN" altLang="en-US" sz="4000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27708" y="5123841"/>
            <a:ext cx="5394812" cy="982475"/>
            <a:chOff x="4444549" y="5108755"/>
            <a:chExt cx="5394812" cy="982475"/>
          </a:xfrm>
        </p:grpSpPr>
        <p:sp>
          <p:nvSpPr>
            <p:cNvPr id="1382" name="Freeform 38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941069" y="5108755"/>
              <a:ext cx="1023559" cy="699589"/>
            </a:xfrm>
            <a:custGeom>
              <a:avLst/>
              <a:gdLst>
                <a:gd name="T0" fmla="*/ 235 w 253"/>
                <a:gd name="T1" fmla="*/ 0 h 173"/>
                <a:gd name="T2" fmla="*/ 18 w 253"/>
                <a:gd name="T3" fmla="*/ 0 h 173"/>
                <a:gd name="T4" fmla="*/ 0 w 253"/>
                <a:gd name="T5" fmla="*/ 18 h 173"/>
                <a:gd name="T6" fmla="*/ 0 w 253"/>
                <a:gd name="T7" fmla="*/ 155 h 173"/>
                <a:gd name="T8" fmla="*/ 18 w 253"/>
                <a:gd name="T9" fmla="*/ 173 h 173"/>
                <a:gd name="T10" fmla="*/ 235 w 253"/>
                <a:gd name="T11" fmla="*/ 173 h 173"/>
                <a:gd name="T12" fmla="*/ 253 w 253"/>
                <a:gd name="T13" fmla="*/ 155 h 173"/>
                <a:gd name="T14" fmla="*/ 253 w 253"/>
                <a:gd name="T15" fmla="*/ 18 h 173"/>
                <a:gd name="T16" fmla="*/ 235 w 253"/>
                <a:gd name="T1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173">
                  <a:moveTo>
                    <a:pt x="23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5"/>
                    <a:pt x="8" y="173"/>
                    <a:pt x="18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45" y="173"/>
                    <a:pt x="253" y="165"/>
                    <a:pt x="253" y="155"/>
                  </a:cubicBezTo>
                  <a:cubicBezTo>
                    <a:pt x="253" y="18"/>
                    <a:pt x="253" y="18"/>
                    <a:pt x="253" y="18"/>
                  </a:cubicBezTo>
                  <a:cubicBezTo>
                    <a:pt x="253" y="8"/>
                    <a:pt x="245" y="0"/>
                    <a:pt x="235" y="0"/>
                  </a:cubicBezTo>
                  <a:close/>
                </a:path>
              </a:pathLst>
            </a:custGeom>
            <a:solidFill>
              <a:srgbClr val="609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8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556143" y="5108755"/>
              <a:ext cx="4283218" cy="699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9" name="Freeform 3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4634705" y="5836514"/>
              <a:ext cx="250020" cy="254716"/>
            </a:xfrm>
            <a:custGeom>
              <a:avLst/>
              <a:gdLst>
                <a:gd name="T0" fmla="*/ 31 w 62"/>
                <a:gd name="T1" fmla="*/ 0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31 w 62"/>
                <a:gd name="T11" fmla="*/ 46 h 63"/>
                <a:gd name="T12" fmla="*/ 17 w 62"/>
                <a:gd name="T13" fmla="*/ 32 h 63"/>
                <a:gd name="T14" fmla="*/ 31 w 62"/>
                <a:gd name="T15" fmla="*/ 17 h 63"/>
                <a:gd name="T16" fmla="*/ 45 w 62"/>
                <a:gd name="T17" fmla="*/ 32 h 63"/>
                <a:gd name="T18" fmla="*/ 31 w 62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6"/>
                  </a:moveTo>
                  <a:cubicBezTo>
                    <a:pt x="23" y="46"/>
                    <a:pt x="17" y="40"/>
                    <a:pt x="17" y="32"/>
                  </a:cubicBezTo>
                  <a:cubicBezTo>
                    <a:pt x="17" y="24"/>
                    <a:pt x="23" y="17"/>
                    <a:pt x="31" y="17"/>
                  </a:cubicBezTo>
                  <a:cubicBezTo>
                    <a:pt x="39" y="17"/>
                    <a:pt x="45" y="24"/>
                    <a:pt x="45" y="32"/>
                  </a:cubicBezTo>
                  <a:cubicBezTo>
                    <a:pt x="45" y="40"/>
                    <a:pt x="39" y="46"/>
                    <a:pt x="31" y="46"/>
                  </a:cubicBezTo>
                  <a:close/>
                </a:path>
              </a:pathLst>
            </a:custGeom>
            <a:solidFill>
              <a:srgbClr val="609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0" name="Freeform 36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5236868" y="5836514"/>
              <a:ext cx="254716" cy="254716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31 w 63"/>
                <a:gd name="T5" fmla="*/ 63 h 63"/>
                <a:gd name="T6" fmla="*/ 63 w 63"/>
                <a:gd name="T7" fmla="*/ 32 h 63"/>
                <a:gd name="T8" fmla="*/ 31 w 63"/>
                <a:gd name="T9" fmla="*/ 0 h 63"/>
                <a:gd name="T10" fmla="*/ 31 w 63"/>
                <a:gd name="T11" fmla="*/ 46 h 63"/>
                <a:gd name="T12" fmla="*/ 17 w 63"/>
                <a:gd name="T13" fmla="*/ 32 h 63"/>
                <a:gd name="T14" fmla="*/ 31 w 63"/>
                <a:gd name="T15" fmla="*/ 17 h 63"/>
                <a:gd name="T16" fmla="*/ 46 w 63"/>
                <a:gd name="T17" fmla="*/ 32 h 63"/>
                <a:gd name="T18" fmla="*/ 31 w 63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1" y="46"/>
                  </a:moveTo>
                  <a:cubicBezTo>
                    <a:pt x="24" y="46"/>
                    <a:pt x="17" y="40"/>
                    <a:pt x="17" y="32"/>
                  </a:cubicBezTo>
                  <a:cubicBezTo>
                    <a:pt x="17" y="24"/>
                    <a:pt x="24" y="17"/>
                    <a:pt x="31" y="17"/>
                  </a:cubicBezTo>
                  <a:cubicBezTo>
                    <a:pt x="40" y="17"/>
                    <a:pt x="46" y="24"/>
                    <a:pt x="46" y="32"/>
                  </a:cubicBezTo>
                  <a:cubicBezTo>
                    <a:pt x="46" y="40"/>
                    <a:pt x="40" y="46"/>
                    <a:pt x="31" y="46"/>
                  </a:cubicBezTo>
                  <a:close/>
                </a:path>
              </a:pathLst>
            </a:custGeom>
            <a:solidFill>
              <a:srgbClr val="609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1" name="Freeform 37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5527972" y="5836514"/>
              <a:ext cx="251195" cy="254716"/>
            </a:xfrm>
            <a:custGeom>
              <a:avLst/>
              <a:gdLst>
                <a:gd name="T0" fmla="*/ 31 w 62"/>
                <a:gd name="T1" fmla="*/ 0 h 63"/>
                <a:gd name="T2" fmla="*/ 0 w 62"/>
                <a:gd name="T3" fmla="*/ 32 h 63"/>
                <a:gd name="T4" fmla="*/ 31 w 62"/>
                <a:gd name="T5" fmla="*/ 63 h 63"/>
                <a:gd name="T6" fmla="*/ 62 w 62"/>
                <a:gd name="T7" fmla="*/ 32 h 63"/>
                <a:gd name="T8" fmla="*/ 31 w 62"/>
                <a:gd name="T9" fmla="*/ 0 h 63"/>
                <a:gd name="T10" fmla="*/ 31 w 62"/>
                <a:gd name="T11" fmla="*/ 46 h 63"/>
                <a:gd name="T12" fmla="*/ 16 w 62"/>
                <a:gd name="T13" fmla="*/ 32 h 63"/>
                <a:gd name="T14" fmla="*/ 31 w 62"/>
                <a:gd name="T15" fmla="*/ 17 h 63"/>
                <a:gd name="T16" fmla="*/ 45 w 62"/>
                <a:gd name="T17" fmla="*/ 32 h 63"/>
                <a:gd name="T18" fmla="*/ 31 w 62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8" y="63"/>
                    <a:pt x="62" y="49"/>
                    <a:pt x="62" y="32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46"/>
                  </a:moveTo>
                  <a:cubicBezTo>
                    <a:pt x="23" y="46"/>
                    <a:pt x="16" y="40"/>
                    <a:pt x="16" y="32"/>
                  </a:cubicBezTo>
                  <a:cubicBezTo>
                    <a:pt x="16" y="24"/>
                    <a:pt x="23" y="17"/>
                    <a:pt x="31" y="17"/>
                  </a:cubicBezTo>
                  <a:cubicBezTo>
                    <a:pt x="39" y="17"/>
                    <a:pt x="45" y="24"/>
                    <a:pt x="45" y="32"/>
                  </a:cubicBezTo>
                  <a:cubicBezTo>
                    <a:pt x="45" y="40"/>
                    <a:pt x="39" y="46"/>
                    <a:pt x="31" y="46"/>
                  </a:cubicBezTo>
                  <a:close/>
                </a:path>
              </a:pathLst>
            </a:custGeom>
            <a:solidFill>
              <a:srgbClr val="609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3" name="Freeform 39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4444549" y="5366992"/>
              <a:ext cx="440177" cy="578686"/>
            </a:xfrm>
            <a:custGeom>
              <a:avLst/>
              <a:gdLst>
                <a:gd name="T0" fmla="*/ 92 w 109"/>
                <a:gd name="T1" fmla="*/ 0 h 143"/>
                <a:gd name="T2" fmla="*/ 18 w 109"/>
                <a:gd name="T3" fmla="*/ 0 h 143"/>
                <a:gd name="T4" fmla="*/ 0 w 109"/>
                <a:gd name="T5" fmla="*/ 17 h 143"/>
                <a:gd name="T6" fmla="*/ 0 w 109"/>
                <a:gd name="T7" fmla="*/ 125 h 143"/>
                <a:gd name="T8" fmla="*/ 18 w 109"/>
                <a:gd name="T9" fmla="*/ 143 h 143"/>
                <a:gd name="T10" fmla="*/ 37 w 109"/>
                <a:gd name="T11" fmla="*/ 143 h 143"/>
                <a:gd name="T12" fmla="*/ 78 w 109"/>
                <a:gd name="T13" fmla="*/ 106 h 143"/>
                <a:gd name="T14" fmla="*/ 109 w 109"/>
                <a:gd name="T15" fmla="*/ 120 h 143"/>
                <a:gd name="T16" fmla="*/ 109 w 109"/>
                <a:gd name="T17" fmla="*/ 17 h 143"/>
                <a:gd name="T18" fmla="*/ 92 w 109"/>
                <a:gd name="T19" fmla="*/ 0 h 143"/>
                <a:gd name="T20" fmla="*/ 79 w 109"/>
                <a:gd name="T21" fmla="*/ 74 h 143"/>
                <a:gd name="T22" fmla="*/ 70 w 109"/>
                <a:gd name="T23" fmla="*/ 83 h 143"/>
                <a:gd name="T24" fmla="*/ 20 w 109"/>
                <a:gd name="T25" fmla="*/ 83 h 143"/>
                <a:gd name="T26" fmla="*/ 11 w 109"/>
                <a:gd name="T27" fmla="*/ 74 h 143"/>
                <a:gd name="T28" fmla="*/ 11 w 109"/>
                <a:gd name="T29" fmla="*/ 24 h 143"/>
                <a:gd name="T30" fmla="*/ 20 w 109"/>
                <a:gd name="T31" fmla="*/ 15 h 143"/>
                <a:gd name="T32" fmla="*/ 70 w 109"/>
                <a:gd name="T33" fmla="*/ 15 h 143"/>
                <a:gd name="T34" fmla="*/ 79 w 109"/>
                <a:gd name="T35" fmla="*/ 24 h 143"/>
                <a:gd name="T36" fmla="*/ 79 w 109"/>
                <a:gd name="T3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43">
                  <a:moveTo>
                    <a:pt x="9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5"/>
                    <a:pt x="8" y="143"/>
                    <a:pt x="18" y="143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39" y="122"/>
                    <a:pt x="57" y="106"/>
                    <a:pt x="78" y="106"/>
                  </a:cubicBezTo>
                  <a:cubicBezTo>
                    <a:pt x="90" y="106"/>
                    <a:pt x="102" y="111"/>
                    <a:pt x="109" y="12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7"/>
                    <a:pt x="101" y="0"/>
                    <a:pt x="92" y="0"/>
                  </a:cubicBezTo>
                  <a:close/>
                  <a:moveTo>
                    <a:pt x="79" y="74"/>
                  </a:moveTo>
                  <a:cubicBezTo>
                    <a:pt x="79" y="79"/>
                    <a:pt x="75" y="83"/>
                    <a:pt x="7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5" y="83"/>
                    <a:pt x="11" y="79"/>
                    <a:pt x="11" y="7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19"/>
                    <a:pt x="15" y="15"/>
                    <a:pt x="2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5" y="15"/>
                    <a:pt x="79" y="19"/>
                    <a:pt x="79" y="24"/>
                  </a:cubicBezTo>
                  <a:lnTo>
                    <a:pt x="79" y="74"/>
                  </a:lnTo>
                  <a:close/>
                </a:path>
              </a:pathLst>
            </a:custGeom>
            <a:solidFill>
              <a:srgbClr val="6090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90" name="文本框 1389"/>
          <p:cNvSpPr txBox="1"/>
          <p:nvPr>
            <p:custDataLst>
              <p:tags r:id="rId5"/>
            </p:custDataLst>
          </p:nvPr>
        </p:nvSpPr>
        <p:spPr>
          <a:xfrm>
            <a:off x="5297462" y="5149011"/>
            <a:ext cx="1314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15%</a:t>
            </a:r>
            <a:endParaRPr lang="zh-CN" altLang="en-US" sz="4000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33" name="矩形 32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103409" y="3521884"/>
            <a:ext cx="4609060" cy="656749"/>
            <a:chOff x="5394701" y="1282307"/>
            <a:chExt cx="4609060" cy="656749"/>
          </a:xfrm>
        </p:grpSpPr>
        <p:sp>
          <p:nvSpPr>
            <p:cNvPr id="4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6477015" y="1282307"/>
              <a:ext cx="2444433" cy="3987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rgbClr val="304E4E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rgbClr val="304E4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90" y="4954872"/>
            <a:ext cx="1287327" cy="1793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703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7" grpId="0"/>
      <p:bldP spid="1388" grpId="0"/>
      <p:bldP spid="1389" grpId="0"/>
      <p:bldP spid="13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4" y="2433918"/>
            <a:ext cx="9833481" cy="442408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80060" y="4002887"/>
            <a:ext cx="951798" cy="951798"/>
            <a:chOff x="4508262" y="2304584"/>
            <a:chExt cx="654132" cy="654132"/>
          </a:xfrm>
        </p:grpSpPr>
        <p:sp>
          <p:nvSpPr>
            <p:cNvPr id="8" name="矩形 7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732421" y="4019178"/>
            <a:ext cx="6706437" cy="949172"/>
            <a:chOff x="5394700" y="1317507"/>
            <a:chExt cx="4609061" cy="652327"/>
          </a:xfrm>
        </p:grpSpPr>
        <p:sp>
          <p:nvSpPr>
            <p:cNvPr id="1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市场分析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2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5" name="矩形 4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sp>
        <p:nvSpPr>
          <p:cNvPr id="25" name="ïšļïḋ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24B598A0-7BEC-4BB2-A2CE-2E3B86A809EE}"/>
              </a:ext>
            </a:extLst>
          </p:cNvPr>
          <p:cNvSpPr/>
          <p:nvPr/>
        </p:nvSpPr>
        <p:spPr>
          <a:xfrm>
            <a:off x="498475" y="2846256"/>
            <a:ext cx="4052463" cy="2155439"/>
          </a:xfrm>
          <a:prstGeom prst="parallelogram">
            <a:avLst>
              <a:gd name="adj" fmla="val 24533"/>
            </a:avLst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ïśļïdè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5FDD642E-3042-4340-A906-6E74DB8902B2}"/>
              </a:ext>
            </a:extLst>
          </p:cNvPr>
          <p:cNvSpPr/>
          <p:nvPr/>
        </p:nvSpPr>
        <p:spPr>
          <a:xfrm>
            <a:off x="4069769" y="2846256"/>
            <a:ext cx="4052463" cy="2155439"/>
          </a:xfrm>
          <a:prstGeom prst="parallelogram">
            <a:avLst>
              <a:gd name="adj" fmla="val 24533"/>
            </a:avLst>
          </a:prstGeom>
          <a:blipFill>
            <a:blip r:embed="rId4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iṡ1îḍ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C339CA0A-0674-4EC8-BCB1-0CC404686099}"/>
              </a:ext>
            </a:extLst>
          </p:cNvPr>
          <p:cNvSpPr/>
          <p:nvPr/>
        </p:nvSpPr>
        <p:spPr>
          <a:xfrm>
            <a:off x="7641063" y="2846256"/>
            <a:ext cx="4052463" cy="2155439"/>
          </a:xfrm>
          <a:prstGeom prst="parallelogram">
            <a:avLst>
              <a:gd name="adj" fmla="val 24533"/>
            </a:avLst>
          </a:prstGeom>
          <a:blipFill>
            <a:blip r:embed="rId5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ïş1îḓ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71210EF3-57B7-4C8C-87AE-F878146E94E4}"/>
              </a:ext>
            </a:extLst>
          </p:cNvPr>
          <p:cNvSpPr/>
          <p:nvPr/>
        </p:nvSpPr>
        <p:spPr>
          <a:xfrm>
            <a:off x="3160098" y="2400272"/>
            <a:ext cx="1819836" cy="2701963"/>
          </a:xfrm>
          <a:prstGeom prst="parallelogram">
            <a:avLst>
              <a:gd name="adj" fmla="val 40000"/>
            </a:avLst>
          </a:prstGeom>
          <a:solidFill>
            <a:schemeClr val="accent1">
              <a:alpha val="80000"/>
            </a:scheme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4" name="ïŝļïḍ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EDCC48F8-8D9D-421C-A508-5451F320D861}"/>
              </a:ext>
            </a:extLst>
          </p:cNvPr>
          <p:cNvSpPr/>
          <p:nvPr/>
        </p:nvSpPr>
        <p:spPr>
          <a:xfrm>
            <a:off x="2956561" y="2462768"/>
            <a:ext cx="1546932" cy="1080000"/>
          </a:xfrm>
          <a:prstGeom prst="parallelogram">
            <a:avLst/>
          </a:prstGeom>
          <a:solidFill>
            <a:schemeClr val="bg1">
              <a:alpha val="86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Text</a:t>
            </a:r>
            <a:endParaRPr lang="zh-CN" altLang="en-US" sz="2000" b="1" dirty="0">
              <a:solidFill>
                <a:schemeClr val="tx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5" name="išlïď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AA47BC78-9C9C-4103-B2BD-48A172F8382A}"/>
              </a:ext>
            </a:extLst>
          </p:cNvPr>
          <p:cNvSpPr/>
          <p:nvPr/>
        </p:nvSpPr>
        <p:spPr>
          <a:xfrm>
            <a:off x="7152837" y="2758582"/>
            <a:ext cx="1819836" cy="2701963"/>
          </a:xfrm>
          <a:prstGeom prst="parallelogram">
            <a:avLst>
              <a:gd name="adj" fmla="val 40000"/>
            </a:avLst>
          </a:prstGeom>
          <a:solidFill>
            <a:schemeClr val="bg1">
              <a:lumMod val="65000"/>
              <a:alpha val="80000"/>
            </a:schemeClr>
          </a:solidFill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6" name="iṧļiḓ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088BB9A9-A386-435A-AF09-A81D1B72554B}"/>
              </a:ext>
            </a:extLst>
          </p:cNvPr>
          <p:cNvSpPr/>
          <p:nvPr/>
        </p:nvSpPr>
        <p:spPr>
          <a:xfrm>
            <a:off x="7602417" y="4281807"/>
            <a:ext cx="1546932" cy="1080000"/>
          </a:xfrm>
          <a:prstGeom prst="parallelogram">
            <a:avLst/>
          </a:prstGeom>
          <a:solidFill>
            <a:schemeClr val="bg1">
              <a:alpha val="86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Text</a:t>
            </a:r>
            <a:endParaRPr lang="zh-CN" altLang="en-US" sz="2000" b="1" dirty="0">
              <a:solidFill>
                <a:schemeClr val="tx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34C96146-7A0D-41FA-B742-8140245C5355}"/>
              </a:ext>
            </a:extLst>
          </p:cNvPr>
          <p:cNvCxnSpPr/>
          <p:nvPr/>
        </p:nvCxnSpPr>
        <p:spPr>
          <a:xfrm>
            <a:off x="7849236" y="1758433"/>
            <a:ext cx="0" cy="792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082C8CFB-6D7C-4658-A89C-32E0ACC2C073}"/>
              </a:ext>
            </a:extLst>
          </p:cNvPr>
          <p:cNvCxnSpPr/>
          <p:nvPr/>
        </p:nvCxnSpPr>
        <p:spPr>
          <a:xfrm>
            <a:off x="1048386" y="1758433"/>
            <a:ext cx="0" cy="792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369EDC98-8334-46EF-9DB6-498A5246358C}"/>
              </a:ext>
            </a:extLst>
          </p:cNvPr>
          <p:cNvCxnSpPr/>
          <p:nvPr/>
        </p:nvCxnSpPr>
        <p:spPr>
          <a:xfrm>
            <a:off x="4477356" y="5371332"/>
            <a:ext cx="0" cy="7920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îśļïḋê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id="{8841FE6B-AD55-4B62-9BF1-9799314D409D}"/>
              </a:ext>
            </a:extLst>
          </p:cNvPr>
          <p:cNvSpPr/>
          <p:nvPr/>
        </p:nvSpPr>
        <p:spPr>
          <a:xfrm>
            <a:off x="5322535" y="3383975"/>
            <a:ext cx="1546932" cy="1080000"/>
          </a:xfrm>
          <a:prstGeom prst="parallelogram">
            <a:avLst/>
          </a:prstGeom>
          <a:solidFill>
            <a:schemeClr val="bg1">
              <a:alpha val="86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Text</a:t>
            </a:r>
            <a:endParaRPr lang="zh-CN" altLang="en-US" sz="2000" b="1" dirty="0">
              <a:solidFill>
                <a:schemeClr val="tx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001636" y="1839621"/>
            <a:ext cx="4609061" cy="621549"/>
            <a:chOff x="5394700" y="1317507"/>
            <a:chExt cx="4609061" cy="621549"/>
          </a:xfrm>
        </p:grpSpPr>
        <p:sp>
          <p:nvSpPr>
            <p:cNvPr id="30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1132527" y="1831086"/>
            <a:ext cx="4609061" cy="621549"/>
            <a:chOff x="5394700" y="1317507"/>
            <a:chExt cx="4609061" cy="621549"/>
          </a:xfrm>
        </p:grpSpPr>
        <p:sp>
          <p:nvSpPr>
            <p:cNvPr id="3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4719174" y="5418631"/>
            <a:ext cx="4609061" cy="621549"/>
            <a:chOff x="5394700" y="1317507"/>
            <a:chExt cx="4609061" cy="621549"/>
          </a:xfrm>
        </p:grpSpPr>
        <p:sp>
          <p:nvSpPr>
            <p:cNvPr id="3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984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13" grpId="0" animBg="1"/>
      <p:bldP spid="14" grpId="0" animBg="1"/>
      <p:bldP spid="15" grpId="0" animBg="1"/>
      <p:bldP spid="16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lïḍê"/>
          <p:cNvSpPr/>
          <p:nvPr/>
        </p:nvSpPr>
        <p:spPr>
          <a:xfrm>
            <a:off x="705376" y="2982518"/>
            <a:ext cx="10781249" cy="3848186"/>
          </a:xfrm>
          <a:prstGeom prst="rect">
            <a:avLst/>
          </a:prstGeom>
          <a:gradFill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bg1"/>
              </a:gs>
            </a:gsLst>
            <a:lin ang="5400000"/>
          </a:gra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5" name="isľîdê"/>
          <p:cNvGrpSpPr/>
          <p:nvPr/>
        </p:nvGrpSpPr>
        <p:grpSpPr>
          <a:xfrm>
            <a:off x="3798279" y="1696108"/>
            <a:ext cx="4595444" cy="4593467"/>
            <a:chOff x="3486142" y="768375"/>
            <a:chExt cx="5213361" cy="5211118"/>
          </a:xfrm>
        </p:grpSpPr>
        <p:grpSp>
          <p:nvGrpSpPr>
            <p:cNvPr id="23" name="ïṥļiḍé"/>
            <p:cNvGrpSpPr/>
            <p:nvPr/>
          </p:nvGrpSpPr>
          <p:grpSpPr>
            <a:xfrm rot="10800000" flipH="1">
              <a:off x="7829550" y="2345419"/>
              <a:ext cx="869838" cy="772432"/>
              <a:chOff x="0" y="0"/>
              <a:chExt cx="1739674" cy="1544861"/>
            </a:xfrm>
          </p:grpSpPr>
          <p:sp>
            <p:nvSpPr>
              <p:cNvPr id="71" name="iŝḻiḑè"/>
              <p:cNvSpPr/>
              <p:nvPr/>
            </p:nvSpPr>
            <p:spPr>
              <a:xfrm>
                <a:off x="0" y="0"/>
                <a:ext cx="1739674" cy="1544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847"/>
                    </a:moveTo>
                    <a:lnTo>
                      <a:pt x="1796" y="20374"/>
                    </a:lnTo>
                    <a:cubicBezTo>
                      <a:pt x="1796" y="20374"/>
                      <a:pt x="3515" y="20662"/>
                      <a:pt x="3610" y="20764"/>
                    </a:cubicBezTo>
                    <a:cubicBezTo>
                      <a:pt x="3704" y="20865"/>
                      <a:pt x="5402" y="20971"/>
                      <a:pt x="5402" y="20971"/>
                    </a:cubicBezTo>
                    <a:cubicBezTo>
                      <a:pt x="5402" y="20971"/>
                      <a:pt x="6612" y="21078"/>
                      <a:pt x="6708" y="21078"/>
                    </a:cubicBezTo>
                    <a:cubicBezTo>
                      <a:pt x="6804" y="21078"/>
                      <a:pt x="8782" y="21219"/>
                      <a:pt x="8782" y="21219"/>
                    </a:cubicBezTo>
                    <a:lnTo>
                      <a:pt x="9857" y="21529"/>
                    </a:lnTo>
                    <a:lnTo>
                      <a:pt x="10574" y="21600"/>
                    </a:lnTo>
                    <a:lnTo>
                      <a:pt x="14169" y="21356"/>
                    </a:lnTo>
                    <a:lnTo>
                      <a:pt x="15332" y="21144"/>
                    </a:lnTo>
                    <a:cubicBezTo>
                      <a:pt x="15332" y="21144"/>
                      <a:pt x="16084" y="20932"/>
                      <a:pt x="16213" y="20932"/>
                    </a:cubicBezTo>
                    <a:cubicBezTo>
                      <a:pt x="16342" y="20932"/>
                      <a:pt x="17466" y="20932"/>
                      <a:pt x="17466" y="20932"/>
                    </a:cubicBezTo>
                    <a:cubicBezTo>
                      <a:pt x="17466" y="20932"/>
                      <a:pt x="18449" y="21034"/>
                      <a:pt x="18578" y="20932"/>
                    </a:cubicBezTo>
                    <a:cubicBezTo>
                      <a:pt x="18707" y="20830"/>
                      <a:pt x="19606" y="20826"/>
                      <a:pt x="19688" y="20724"/>
                    </a:cubicBezTo>
                    <a:cubicBezTo>
                      <a:pt x="19769" y="20622"/>
                      <a:pt x="20916" y="20551"/>
                      <a:pt x="20916" y="20551"/>
                    </a:cubicBezTo>
                    <a:lnTo>
                      <a:pt x="21600" y="20232"/>
                    </a:lnTo>
                    <a:lnTo>
                      <a:pt x="21354" y="18157"/>
                    </a:lnTo>
                    <a:cubicBezTo>
                      <a:pt x="21354" y="18157"/>
                      <a:pt x="21094" y="16985"/>
                      <a:pt x="21000" y="16299"/>
                    </a:cubicBezTo>
                    <a:cubicBezTo>
                      <a:pt x="20906" y="15612"/>
                      <a:pt x="20418" y="14559"/>
                      <a:pt x="20418" y="14559"/>
                    </a:cubicBezTo>
                    <a:lnTo>
                      <a:pt x="19800" y="14134"/>
                    </a:lnTo>
                    <a:lnTo>
                      <a:pt x="19543" y="14343"/>
                    </a:lnTo>
                    <a:lnTo>
                      <a:pt x="19072" y="13930"/>
                    </a:lnTo>
                    <a:lnTo>
                      <a:pt x="18290" y="13718"/>
                    </a:lnTo>
                    <a:lnTo>
                      <a:pt x="17870" y="12700"/>
                    </a:lnTo>
                    <a:lnTo>
                      <a:pt x="17151" y="12382"/>
                    </a:lnTo>
                    <a:lnTo>
                      <a:pt x="16637" y="11408"/>
                    </a:lnTo>
                    <a:lnTo>
                      <a:pt x="15904" y="11514"/>
                    </a:lnTo>
                    <a:lnTo>
                      <a:pt x="15562" y="10328"/>
                    </a:lnTo>
                    <a:lnTo>
                      <a:pt x="15243" y="9841"/>
                    </a:lnTo>
                    <a:lnTo>
                      <a:pt x="14491" y="6253"/>
                    </a:lnTo>
                    <a:lnTo>
                      <a:pt x="14002" y="6358"/>
                    </a:lnTo>
                    <a:lnTo>
                      <a:pt x="13662" y="4823"/>
                    </a:lnTo>
                    <a:lnTo>
                      <a:pt x="12858" y="3840"/>
                    </a:lnTo>
                    <a:lnTo>
                      <a:pt x="12275" y="4752"/>
                    </a:lnTo>
                    <a:lnTo>
                      <a:pt x="11967" y="4858"/>
                    </a:lnTo>
                    <a:lnTo>
                      <a:pt x="11740" y="2385"/>
                    </a:lnTo>
                    <a:lnTo>
                      <a:pt x="10943" y="1960"/>
                    </a:lnTo>
                    <a:lnTo>
                      <a:pt x="10315" y="739"/>
                    </a:lnTo>
                    <a:lnTo>
                      <a:pt x="9612" y="0"/>
                    </a:lnTo>
                    <a:cubicBezTo>
                      <a:pt x="9612" y="0"/>
                      <a:pt x="9090" y="106"/>
                      <a:pt x="9008" y="212"/>
                    </a:cubicBezTo>
                    <a:cubicBezTo>
                      <a:pt x="8926" y="319"/>
                      <a:pt x="8603" y="810"/>
                      <a:pt x="8603" y="810"/>
                    </a:cubicBezTo>
                    <a:lnTo>
                      <a:pt x="7955" y="1124"/>
                    </a:lnTo>
                    <a:lnTo>
                      <a:pt x="6981" y="2362"/>
                    </a:lnTo>
                    <a:lnTo>
                      <a:pt x="6493" y="3876"/>
                    </a:lnTo>
                    <a:lnTo>
                      <a:pt x="5877" y="4398"/>
                    </a:lnTo>
                    <a:lnTo>
                      <a:pt x="5571" y="4154"/>
                    </a:lnTo>
                    <a:lnTo>
                      <a:pt x="5168" y="4469"/>
                    </a:lnTo>
                    <a:lnTo>
                      <a:pt x="4513" y="8919"/>
                    </a:lnTo>
                    <a:lnTo>
                      <a:pt x="4275" y="10220"/>
                    </a:lnTo>
                    <a:lnTo>
                      <a:pt x="3835" y="10605"/>
                    </a:lnTo>
                    <a:lnTo>
                      <a:pt x="3362" y="10181"/>
                    </a:lnTo>
                    <a:lnTo>
                      <a:pt x="3022" y="10181"/>
                    </a:lnTo>
                    <a:lnTo>
                      <a:pt x="2454" y="10464"/>
                    </a:lnTo>
                    <a:lnTo>
                      <a:pt x="2227" y="10955"/>
                    </a:lnTo>
                    <a:lnTo>
                      <a:pt x="1932" y="11729"/>
                    </a:lnTo>
                    <a:lnTo>
                      <a:pt x="1592" y="12637"/>
                    </a:lnTo>
                    <a:lnTo>
                      <a:pt x="73" y="18463"/>
                    </a:lnTo>
                    <a:lnTo>
                      <a:pt x="0" y="19847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iṣ1ïďé"/>
              <p:cNvSpPr/>
              <p:nvPr/>
            </p:nvSpPr>
            <p:spPr>
              <a:xfrm>
                <a:off x="1217" y="350977"/>
                <a:ext cx="803717" cy="1150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7" y="21600"/>
                    </a:moveTo>
                    <a:cubicBezTo>
                      <a:pt x="21277" y="21600"/>
                      <a:pt x="5549" y="20459"/>
                      <a:pt x="3142" y="19936"/>
                    </a:cubicBezTo>
                    <a:cubicBezTo>
                      <a:pt x="736" y="19414"/>
                      <a:pt x="0" y="19271"/>
                      <a:pt x="0" y="19271"/>
                    </a:cubicBezTo>
                    <a:cubicBezTo>
                      <a:pt x="0" y="19271"/>
                      <a:pt x="1364" y="18113"/>
                      <a:pt x="1875" y="17839"/>
                    </a:cubicBezTo>
                    <a:cubicBezTo>
                      <a:pt x="2385" y="17566"/>
                      <a:pt x="3763" y="15813"/>
                      <a:pt x="3763" y="15813"/>
                    </a:cubicBezTo>
                    <a:lnTo>
                      <a:pt x="4606" y="13727"/>
                    </a:lnTo>
                    <a:lnTo>
                      <a:pt x="3941" y="13067"/>
                    </a:lnTo>
                    <a:cubicBezTo>
                      <a:pt x="3941" y="13067"/>
                      <a:pt x="2385" y="15349"/>
                      <a:pt x="2177" y="15628"/>
                    </a:cubicBezTo>
                    <a:cubicBezTo>
                      <a:pt x="1968" y="15907"/>
                      <a:pt x="763" y="17185"/>
                      <a:pt x="763" y="17185"/>
                    </a:cubicBezTo>
                    <a:lnTo>
                      <a:pt x="3099" y="12729"/>
                    </a:lnTo>
                    <a:cubicBezTo>
                      <a:pt x="3099" y="12729"/>
                      <a:pt x="3692" y="11345"/>
                      <a:pt x="3799" y="11065"/>
                    </a:cubicBezTo>
                    <a:cubicBezTo>
                      <a:pt x="3905" y="10786"/>
                      <a:pt x="4535" y="9598"/>
                      <a:pt x="4535" y="9598"/>
                    </a:cubicBezTo>
                    <a:lnTo>
                      <a:pt x="5019" y="10014"/>
                    </a:lnTo>
                    <a:lnTo>
                      <a:pt x="5444" y="8927"/>
                    </a:lnTo>
                    <a:lnTo>
                      <a:pt x="6073" y="9444"/>
                    </a:lnTo>
                    <a:lnTo>
                      <a:pt x="6486" y="8641"/>
                    </a:lnTo>
                    <a:lnTo>
                      <a:pt x="6805" y="9866"/>
                    </a:lnTo>
                    <a:cubicBezTo>
                      <a:pt x="6805" y="9866"/>
                      <a:pt x="5710" y="11559"/>
                      <a:pt x="5604" y="11934"/>
                    </a:cubicBezTo>
                    <a:cubicBezTo>
                      <a:pt x="5498" y="12309"/>
                      <a:pt x="5710" y="13575"/>
                      <a:pt x="5710" y="13575"/>
                    </a:cubicBezTo>
                    <a:lnTo>
                      <a:pt x="6588" y="13480"/>
                    </a:lnTo>
                    <a:lnTo>
                      <a:pt x="6783" y="11310"/>
                    </a:lnTo>
                    <a:lnTo>
                      <a:pt x="7762" y="11168"/>
                    </a:lnTo>
                    <a:lnTo>
                      <a:pt x="8676" y="11917"/>
                    </a:lnTo>
                    <a:lnTo>
                      <a:pt x="9101" y="10556"/>
                    </a:lnTo>
                    <a:lnTo>
                      <a:pt x="9341" y="9449"/>
                    </a:lnTo>
                    <a:cubicBezTo>
                      <a:pt x="9341" y="9449"/>
                      <a:pt x="10502" y="9883"/>
                      <a:pt x="10502" y="10156"/>
                    </a:cubicBezTo>
                    <a:cubicBezTo>
                      <a:pt x="10502" y="10430"/>
                      <a:pt x="9119" y="12290"/>
                      <a:pt x="8942" y="12664"/>
                    </a:cubicBezTo>
                    <a:cubicBezTo>
                      <a:pt x="8765" y="13039"/>
                      <a:pt x="8340" y="13752"/>
                      <a:pt x="8340" y="14311"/>
                    </a:cubicBezTo>
                    <a:cubicBezTo>
                      <a:pt x="8340" y="14869"/>
                      <a:pt x="8690" y="15154"/>
                      <a:pt x="8690" y="15154"/>
                    </a:cubicBezTo>
                    <a:lnTo>
                      <a:pt x="9962" y="12706"/>
                    </a:lnTo>
                    <a:lnTo>
                      <a:pt x="10871" y="11951"/>
                    </a:lnTo>
                    <a:cubicBezTo>
                      <a:pt x="10871" y="11951"/>
                      <a:pt x="11261" y="11655"/>
                      <a:pt x="11363" y="11381"/>
                    </a:cubicBezTo>
                    <a:cubicBezTo>
                      <a:pt x="11465" y="11107"/>
                      <a:pt x="12383" y="10067"/>
                      <a:pt x="12383" y="10067"/>
                    </a:cubicBezTo>
                    <a:lnTo>
                      <a:pt x="13513" y="7951"/>
                    </a:lnTo>
                    <a:cubicBezTo>
                      <a:pt x="13513" y="7951"/>
                      <a:pt x="13895" y="7143"/>
                      <a:pt x="13615" y="7143"/>
                    </a:cubicBezTo>
                    <a:cubicBezTo>
                      <a:pt x="13335" y="7143"/>
                      <a:pt x="11780" y="7001"/>
                      <a:pt x="11780" y="7001"/>
                    </a:cubicBezTo>
                    <a:lnTo>
                      <a:pt x="9905" y="6858"/>
                    </a:lnTo>
                    <a:cubicBezTo>
                      <a:pt x="9905" y="6858"/>
                      <a:pt x="10579" y="1214"/>
                      <a:pt x="11177" y="607"/>
                    </a:cubicBezTo>
                    <a:cubicBezTo>
                      <a:pt x="11776" y="0"/>
                      <a:pt x="12051" y="0"/>
                      <a:pt x="12051" y="0"/>
                    </a:cubicBezTo>
                    <a:lnTo>
                      <a:pt x="11838" y="1213"/>
                    </a:lnTo>
                    <a:lnTo>
                      <a:pt x="12259" y="1629"/>
                    </a:lnTo>
                    <a:lnTo>
                      <a:pt x="12751" y="1107"/>
                    </a:lnTo>
                    <a:lnTo>
                      <a:pt x="13177" y="114"/>
                    </a:lnTo>
                    <a:lnTo>
                      <a:pt x="13696" y="399"/>
                    </a:lnTo>
                    <a:lnTo>
                      <a:pt x="14507" y="263"/>
                    </a:lnTo>
                    <a:lnTo>
                      <a:pt x="13881" y="1565"/>
                    </a:lnTo>
                    <a:lnTo>
                      <a:pt x="14369" y="1939"/>
                    </a:lnTo>
                    <a:lnTo>
                      <a:pt x="14157" y="3027"/>
                    </a:lnTo>
                    <a:lnTo>
                      <a:pt x="13452" y="3918"/>
                    </a:lnTo>
                    <a:lnTo>
                      <a:pt x="13554" y="5054"/>
                    </a:lnTo>
                    <a:lnTo>
                      <a:pt x="14073" y="4769"/>
                    </a:lnTo>
                    <a:lnTo>
                      <a:pt x="14774" y="3206"/>
                    </a:lnTo>
                    <a:lnTo>
                      <a:pt x="15053" y="4383"/>
                    </a:lnTo>
                    <a:lnTo>
                      <a:pt x="14521" y="6510"/>
                    </a:lnTo>
                    <a:lnTo>
                      <a:pt x="13435" y="9482"/>
                    </a:lnTo>
                    <a:lnTo>
                      <a:pt x="13151" y="11122"/>
                    </a:lnTo>
                    <a:lnTo>
                      <a:pt x="13045" y="12875"/>
                    </a:lnTo>
                    <a:lnTo>
                      <a:pt x="14774" y="11788"/>
                    </a:lnTo>
                    <a:lnTo>
                      <a:pt x="14774" y="10659"/>
                    </a:lnTo>
                    <a:lnTo>
                      <a:pt x="15341" y="8995"/>
                    </a:lnTo>
                    <a:lnTo>
                      <a:pt x="16041" y="8097"/>
                    </a:lnTo>
                    <a:lnTo>
                      <a:pt x="16321" y="7105"/>
                    </a:lnTo>
                    <a:lnTo>
                      <a:pt x="17451" y="5839"/>
                    </a:lnTo>
                    <a:lnTo>
                      <a:pt x="18404" y="6831"/>
                    </a:lnTo>
                    <a:cubicBezTo>
                      <a:pt x="18404" y="6831"/>
                      <a:pt x="18931" y="8447"/>
                      <a:pt x="18829" y="8864"/>
                    </a:cubicBezTo>
                    <a:cubicBezTo>
                      <a:pt x="18727" y="9280"/>
                      <a:pt x="18231" y="10314"/>
                      <a:pt x="18231" y="10314"/>
                    </a:cubicBezTo>
                    <a:cubicBezTo>
                      <a:pt x="18231" y="10314"/>
                      <a:pt x="18443" y="11544"/>
                      <a:pt x="18443" y="11824"/>
                    </a:cubicBezTo>
                    <a:cubicBezTo>
                      <a:pt x="18443" y="12103"/>
                      <a:pt x="18337" y="13417"/>
                      <a:pt x="18337" y="13417"/>
                    </a:cubicBezTo>
                    <a:lnTo>
                      <a:pt x="18762" y="14451"/>
                    </a:lnTo>
                    <a:lnTo>
                      <a:pt x="19081" y="15824"/>
                    </a:lnTo>
                    <a:lnTo>
                      <a:pt x="19959" y="15729"/>
                    </a:lnTo>
                    <a:lnTo>
                      <a:pt x="19959" y="14505"/>
                    </a:lnTo>
                    <a:cubicBezTo>
                      <a:pt x="19959" y="14505"/>
                      <a:pt x="19006" y="13216"/>
                      <a:pt x="19006" y="12942"/>
                    </a:cubicBezTo>
                    <a:cubicBezTo>
                      <a:pt x="19006" y="12668"/>
                      <a:pt x="19499" y="12383"/>
                      <a:pt x="19499" y="12383"/>
                    </a:cubicBezTo>
                    <a:cubicBezTo>
                      <a:pt x="19499" y="12383"/>
                      <a:pt x="20261" y="11592"/>
                      <a:pt x="19880" y="11497"/>
                    </a:cubicBezTo>
                    <a:cubicBezTo>
                      <a:pt x="19499" y="11402"/>
                      <a:pt x="18789" y="10868"/>
                      <a:pt x="18789" y="10594"/>
                    </a:cubicBezTo>
                    <a:cubicBezTo>
                      <a:pt x="18789" y="10320"/>
                      <a:pt x="19742" y="9755"/>
                      <a:pt x="19742" y="9755"/>
                    </a:cubicBezTo>
                    <a:lnTo>
                      <a:pt x="20682" y="10320"/>
                    </a:lnTo>
                    <a:lnTo>
                      <a:pt x="21139" y="9666"/>
                    </a:lnTo>
                    <a:lnTo>
                      <a:pt x="21210" y="13558"/>
                    </a:lnTo>
                    <a:cubicBezTo>
                      <a:pt x="21210" y="13558"/>
                      <a:pt x="21600" y="16219"/>
                      <a:pt x="21600" y="16499"/>
                    </a:cubicBezTo>
                    <a:cubicBezTo>
                      <a:pt x="21600" y="16778"/>
                      <a:pt x="21600" y="20385"/>
                      <a:pt x="21600" y="20385"/>
                    </a:cubicBezTo>
                    <a:lnTo>
                      <a:pt x="21277" y="21600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ïṧḻide"/>
              <p:cNvSpPr/>
              <p:nvPr/>
            </p:nvSpPr>
            <p:spPr>
              <a:xfrm>
                <a:off x="781456" y="140692"/>
                <a:ext cx="96982" cy="543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12196" y="5397"/>
                    </a:lnTo>
                    <a:lnTo>
                      <a:pt x="16312" y="8504"/>
                    </a:lnTo>
                    <a:lnTo>
                      <a:pt x="21600" y="12014"/>
                    </a:lnTo>
                    <a:lnTo>
                      <a:pt x="21600" y="16014"/>
                    </a:lnTo>
                    <a:lnTo>
                      <a:pt x="16312" y="19523"/>
                    </a:lnTo>
                    <a:lnTo>
                      <a:pt x="11645" y="21600"/>
                    </a:lnTo>
                    <a:lnTo>
                      <a:pt x="9037" y="19813"/>
                    </a:lnTo>
                    <a:lnTo>
                      <a:pt x="14289" y="16002"/>
                    </a:lnTo>
                    <a:cubicBezTo>
                      <a:pt x="14289" y="16002"/>
                      <a:pt x="15171" y="13977"/>
                      <a:pt x="15171" y="13386"/>
                    </a:cubicBezTo>
                    <a:cubicBezTo>
                      <a:pt x="15171" y="12795"/>
                      <a:pt x="12563" y="11586"/>
                      <a:pt x="12563" y="10995"/>
                    </a:cubicBezTo>
                    <a:cubicBezTo>
                      <a:pt x="12563" y="10404"/>
                      <a:pt x="4958" y="10493"/>
                      <a:pt x="4958" y="8291"/>
                    </a:cubicBezTo>
                    <a:cubicBezTo>
                      <a:pt x="4958" y="6090"/>
                      <a:pt x="4079" y="4693"/>
                      <a:pt x="4079" y="4693"/>
                    </a:cubicBezTo>
                    <a:lnTo>
                      <a:pt x="0" y="1611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iṧlïḓe"/>
              <p:cNvSpPr/>
              <p:nvPr/>
            </p:nvSpPr>
            <p:spPr>
              <a:xfrm>
                <a:off x="765309" y="441612"/>
                <a:ext cx="52447" cy="249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28" y="655"/>
                    </a:moveTo>
                    <a:lnTo>
                      <a:pt x="21600" y="0"/>
                    </a:lnTo>
                    <a:lnTo>
                      <a:pt x="21600" y="6954"/>
                    </a:lnTo>
                    <a:lnTo>
                      <a:pt x="13997" y="21600"/>
                    </a:lnTo>
                    <a:lnTo>
                      <a:pt x="0" y="17851"/>
                    </a:lnTo>
                    <a:lnTo>
                      <a:pt x="1626" y="2821"/>
                    </a:lnTo>
                    <a:lnTo>
                      <a:pt x="5366" y="13251"/>
                    </a:lnTo>
                    <a:lnTo>
                      <a:pt x="11210" y="7225"/>
                    </a:lnTo>
                    <a:lnTo>
                      <a:pt x="10928" y="655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šļîḍè"/>
              <p:cNvSpPr/>
              <p:nvPr/>
            </p:nvSpPr>
            <p:spPr>
              <a:xfrm>
                <a:off x="660523" y="79871"/>
                <a:ext cx="61513" cy="34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78" y="0"/>
                    </a:moveTo>
                    <a:lnTo>
                      <a:pt x="13893" y="7460"/>
                    </a:lnTo>
                    <a:lnTo>
                      <a:pt x="12501" y="12279"/>
                    </a:lnTo>
                    <a:lnTo>
                      <a:pt x="20266" y="14434"/>
                    </a:lnTo>
                    <a:lnTo>
                      <a:pt x="21600" y="21600"/>
                    </a:lnTo>
                    <a:lnTo>
                      <a:pt x="11412" y="17565"/>
                    </a:lnTo>
                    <a:lnTo>
                      <a:pt x="3075" y="12260"/>
                    </a:lnTo>
                    <a:lnTo>
                      <a:pt x="7243" y="7737"/>
                    </a:lnTo>
                    <a:lnTo>
                      <a:pt x="0" y="4974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îṡḻïḓe"/>
              <p:cNvSpPr/>
              <p:nvPr/>
            </p:nvSpPr>
            <p:spPr>
              <a:xfrm>
                <a:off x="546906" y="157920"/>
                <a:ext cx="186260" cy="492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6" y="4859"/>
                    </a:moveTo>
                    <a:lnTo>
                      <a:pt x="6884" y="0"/>
                    </a:lnTo>
                    <a:lnTo>
                      <a:pt x="9754" y="5387"/>
                    </a:lnTo>
                    <a:lnTo>
                      <a:pt x="9295" y="10037"/>
                    </a:lnTo>
                    <a:lnTo>
                      <a:pt x="11895" y="12022"/>
                    </a:lnTo>
                    <a:lnTo>
                      <a:pt x="14136" y="8150"/>
                    </a:lnTo>
                    <a:lnTo>
                      <a:pt x="16394" y="11217"/>
                    </a:lnTo>
                    <a:lnTo>
                      <a:pt x="16394" y="14522"/>
                    </a:lnTo>
                    <a:lnTo>
                      <a:pt x="19361" y="14842"/>
                    </a:lnTo>
                    <a:lnTo>
                      <a:pt x="21600" y="14189"/>
                    </a:lnTo>
                    <a:lnTo>
                      <a:pt x="21600" y="18922"/>
                    </a:lnTo>
                    <a:lnTo>
                      <a:pt x="20666" y="21600"/>
                    </a:lnTo>
                    <a:lnTo>
                      <a:pt x="16571" y="19713"/>
                    </a:lnTo>
                    <a:lnTo>
                      <a:pt x="12764" y="15104"/>
                    </a:lnTo>
                    <a:lnTo>
                      <a:pt x="9032" y="12590"/>
                    </a:lnTo>
                    <a:lnTo>
                      <a:pt x="5856" y="8659"/>
                    </a:lnTo>
                    <a:lnTo>
                      <a:pt x="900" y="7451"/>
                    </a:lnTo>
                    <a:lnTo>
                      <a:pt x="0" y="3691"/>
                    </a:lnTo>
                    <a:lnTo>
                      <a:pt x="2564" y="1065"/>
                    </a:lnTo>
                    <a:lnTo>
                      <a:pt x="5986" y="4859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5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7" name="îṡḷíḑé"/>
              <p:cNvSpPr/>
              <p:nvPr/>
            </p:nvSpPr>
            <p:spPr>
              <a:xfrm>
                <a:off x="559787" y="402117"/>
                <a:ext cx="86119" cy="308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211" y="2479"/>
                    </a:lnTo>
                    <a:lnTo>
                      <a:pt x="17707" y="8610"/>
                    </a:lnTo>
                    <a:lnTo>
                      <a:pt x="21600" y="13835"/>
                    </a:lnTo>
                    <a:lnTo>
                      <a:pt x="15023" y="16821"/>
                    </a:lnTo>
                    <a:lnTo>
                      <a:pt x="7452" y="21600"/>
                    </a:lnTo>
                    <a:lnTo>
                      <a:pt x="7452" y="15979"/>
                    </a:lnTo>
                    <a:lnTo>
                      <a:pt x="11673" y="13231"/>
                    </a:lnTo>
                    <a:lnTo>
                      <a:pt x="10020" y="6302"/>
                    </a:lnTo>
                    <a:lnTo>
                      <a:pt x="2278" y="3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8" name="îšḻîḑe"/>
              <p:cNvSpPr/>
              <p:nvPr/>
            </p:nvSpPr>
            <p:spPr>
              <a:xfrm>
                <a:off x="988981" y="300064"/>
                <a:ext cx="64155" cy="272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4" y="0"/>
                    </a:moveTo>
                    <a:lnTo>
                      <a:pt x="21600" y="9985"/>
                    </a:lnTo>
                    <a:lnTo>
                      <a:pt x="17603" y="21600"/>
                    </a:lnTo>
                    <a:lnTo>
                      <a:pt x="12277" y="12121"/>
                    </a:lnTo>
                    <a:lnTo>
                      <a:pt x="6056" y="20124"/>
                    </a:lnTo>
                    <a:lnTo>
                      <a:pt x="2168" y="16986"/>
                    </a:lnTo>
                    <a:lnTo>
                      <a:pt x="0" y="5371"/>
                    </a:lnTo>
                    <a:lnTo>
                      <a:pt x="7780" y="7554"/>
                    </a:lnTo>
                    <a:lnTo>
                      <a:pt x="16324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9" name="iSḻiḓé"/>
              <p:cNvSpPr/>
              <p:nvPr/>
            </p:nvSpPr>
            <p:spPr>
              <a:xfrm>
                <a:off x="990391" y="684501"/>
                <a:ext cx="34949" cy="101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89" h="21600" extrusionOk="0">
                    <a:moveTo>
                      <a:pt x="5796" y="0"/>
                    </a:moveTo>
                    <a:cubicBezTo>
                      <a:pt x="5796" y="0"/>
                      <a:pt x="-4011" y="16745"/>
                      <a:pt x="1889" y="18362"/>
                    </a:cubicBezTo>
                    <a:cubicBezTo>
                      <a:pt x="7790" y="19978"/>
                      <a:pt x="13683" y="21600"/>
                      <a:pt x="13683" y="21600"/>
                    </a:cubicBezTo>
                    <a:lnTo>
                      <a:pt x="17589" y="10931"/>
                    </a:lnTo>
                    <a:lnTo>
                      <a:pt x="5796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0" name="îśḻîḋé"/>
              <p:cNvSpPr/>
              <p:nvPr/>
            </p:nvSpPr>
            <p:spPr>
              <a:xfrm>
                <a:off x="1131550" y="472080"/>
                <a:ext cx="75241" cy="221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29"/>
                    </a:moveTo>
                    <a:lnTo>
                      <a:pt x="21600" y="21600"/>
                    </a:lnTo>
                    <a:lnTo>
                      <a:pt x="8346" y="0"/>
                    </a:lnTo>
                    <a:lnTo>
                      <a:pt x="0" y="1829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1" name="ïṣlîḋé"/>
              <p:cNvSpPr/>
              <p:nvPr/>
            </p:nvSpPr>
            <p:spPr>
              <a:xfrm>
                <a:off x="1448507" y="1057375"/>
                <a:ext cx="146326" cy="362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3" y="3264"/>
                    </a:moveTo>
                    <a:lnTo>
                      <a:pt x="6013" y="0"/>
                    </a:lnTo>
                    <a:lnTo>
                      <a:pt x="0" y="0"/>
                    </a:lnTo>
                    <a:lnTo>
                      <a:pt x="0" y="7810"/>
                    </a:lnTo>
                    <a:lnTo>
                      <a:pt x="1168" y="13809"/>
                    </a:lnTo>
                    <a:lnTo>
                      <a:pt x="7525" y="18636"/>
                    </a:lnTo>
                    <a:lnTo>
                      <a:pt x="11302" y="21600"/>
                    </a:lnTo>
                    <a:lnTo>
                      <a:pt x="18336" y="20561"/>
                    </a:lnTo>
                    <a:lnTo>
                      <a:pt x="21015" y="18034"/>
                    </a:lnTo>
                    <a:lnTo>
                      <a:pt x="21600" y="12789"/>
                    </a:lnTo>
                    <a:lnTo>
                      <a:pt x="20042" y="7525"/>
                    </a:lnTo>
                    <a:lnTo>
                      <a:pt x="18312" y="14961"/>
                    </a:lnTo>
                    <a:lnTo>
                      <a:pt x="16754" y="17604"/>
                    </a:lnTo>
                    <a:lnTo>
                      <a:pt x="15587" y="10531"/>
                    </a:lnTo>
                    <a:lnTo>
                      <a:pt x="12734" y="7550"/>
                    </a:lnTo>
                    <a:lnTo>
                      <a:pt x="8086" y="11605"/>
                    </a:lnTo>
                    <a:lnTo>
                      <a:pt x="5967" y="9983"/>
                    </a:lnTo>
                    <a:lnTo>
                      <a:pt x="11543" y="3868"/>
                    </a:lnTo>
                    <a:lnTo>
                      <a:pt x="8498" y="1944"/>
                    </a:lnTo>
                    <a:lnTo>
                      <a:pt x="6013" y="3264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2" name="îş1îḍê"/>
              <p:cNvSpPr/>
              <p:nvPr/>
            </p:nvSpPr>
            <p:spPr>
              <a:xfrm>
                <a:off x="1571934" y="1064864"/>
                <a:ext cx="79514" cy="3288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780" y="7588"/>
                    </a:lnTo>
                    <a:lnTo>
                      <a:pt x="12856" y="15861"/>
                    </a:lnTo>
                    <a:lnTo>
                      <a:pt x="13888" y="21102"/>
                    </a:lnTo>
                    <a:lnTo>
                      <a:pt x="20524" y="21600"/>
                    </a:lnTo>
                    <a:cubicBezTo>
                      <a:pt x="20524" y="21600"/>
                      <a:pt x="21600" y="15450"/>
                      <a:pt x="21600" y="13993"/>
                    </a:cubicBezTo>
                    <a:cubicBezTo>
                      <a:pt x="21600" y="12536"/>
                      <a:pt x="21600" y="6404"/>
                      <a:pt x="21600" y="6404"/>
                    </a:cubicBezTo>
                    <a:lnTo>
                      <a:pt x="15150" y="3432"/>
                    </a:lnTo>
                    <a:lnTo>
                      <a:pt x="8829" y="2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83" name="íŝlîdê"/>
              <p:cNvSpPr/>
              <p:nvPr/>
            </p:nvSpPr>
            <p:spPr>
              <a:xfrm>
                <a:off x="1070024" y="353939"/>
                <a:ext cx="51348" cy="304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4" y="0"/>
                    </a:moveTo>
                    <a:lnTo>
                      <a:pt x="0" y="15424"/>
                    </a:lnTo>
                    <a:lnTo>
                      <a:pt x="10769" y="16501"/>
                    </a:lnTo>
                    <a:lnTo>
                      <a:pt x="10144" y="21600"/>
                    </a:lnTo>
                    <a:lnTo>
                      <a:pt x="21600" y="20523"/>
                    </a:lnTo>
                    <a:lnTo>
                      <a:pt x="10925" y="9411"/>
                    </a:lnTo>
                    <a:lnTo>
                      <a:pt x="4994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24" name="ïşļîḑé"/>
            <p:cNvGrpSpPr/>
            <p:nvPr/>
          </p:nvGrpSpPr>
          <p:grpSpPr>
            <a:xfrm>
              <a:off x="4107518" y="1896440"/>
              <a:ext cx="3556001" cy="4083053"/>
              <a:chOff x="0" y="-1"/>
              <a:chExt cx="7112000" cy="8166105"/>
            </a:xfrm>
          </p:grpSpPr>
          <p:sp>
            <p:nvSpPr>
              <p:cNvPr id="58" name="íśľíḍè"/>
              <p:cNvSpPr/>
              <p:nvPr/>
            </p:nvSpPr>
            <p:spPr>
              <a:xfrm rot="10800000" flipH="1">
                <a:off x="0" y="-1"/>
                <a:ext cx="7112000" cy="8166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05" extrusionOk="0">
                    <a:moveTo>
                      <a:pt x="0" y="19744"/>
                    </a:moveTo>
                    <a:lnTo>
                      <a:pt x="1796" y="20273"/>
                    </a:lnTo>
                    <a:cubicBezTo>
                      <a:pt x="1796" y="20273"/>
                      <a:pt x="3515" y="20562"/>
                      <a:pt x="3610" y="20664"/>
                    </a:cubicBezTo>
                    <a:cubicBezTo>
                      <a:pt x="3704" y="20767"/>
                      <a:pt x="5402" y="20873"/>
                      <a:pt x="5402" y="20873"/>
                    </a:cubicBezTo>
                    <a:cubicBezTo>
                      <a:pt x="5402" y="20873"/>
                      <a:pt x="6612" y="20980"/>
                      <a:pt x="6708" y="20980"/>
                    </a:cubicBezTo>
                    <a:cubicBezTo>
                      <a:pt x="6804" y="20980"/>
                      <a:pt x="8782" y="21122"/>
                      <a:pt x="8782" y="21122"/>
                    </a:cubicBezTo>
                    <a:lnTo>
                      <a:pt x="9857" y="21434"/>
                    </a:lnTo>
                    <a:lnTo>
                      <a:pt x="10574" y="21505"/>
                    </a:lnTo>
                    <a:lnTo>
                      <a:pt x="14169" y="21260"/>
                    </a:lnTo>
                    <a:lnTo>
                      <a:pt x="15332" y="21047"/>
                    </a:lnTo>
                    <a:cubicBezTo>
                      <a:pt x="15332" y="21047"/>
                      <a:pt x="16084" y="20834"/>
                      <a:pt x="16213" y="20834"/>
                    </a:cubicBezTo>
                    <a:cubicBezTo>
                      <a:pt x="16342" y="20834"/>
                      <a:pt x="17466" y="20834"/>
                      <a:pt x="17466" y="20834"/>
                    </a:cubicBezTo>
                    <a:cubicBezTo>
                      <a:pt x="17466" y="20834"/>
                      <a:pt x="18449" y="20936"/>
                      <a:pt x="18578" y="20834"/>
                    </a:cubicBezTo>
                    <a:cubicBezTo>
                      <a:pt x="18707" y="20731"/>
                      <a:pt x="19606" y="20727"/>
                      <a:pt x="19688" y="20624"/>
                    </a:cubicBezTo>
                    <a:cubicBezTo>
                      <a:pt x="19769" y="20522"/>
                      <a:pt x="20916" y="20451"/>
                      <a:pt x="20916" y="20451"/>
                    </a:cubicBezTo>
                    <a:lnTo>
                      <a:pt x="21600" y="20131"/>
                    </a:lnTo>
                    <a:lnTo>
                      <a:pt x="21354" y="18045"/>
                    </a:lnTo>
                    <a:cubicBezTo>
                      <a:pt x="21354" y="18045"/>
                      <a:pt x="21434" y="16726"/>
                      <a:pt x="21340" y="16036"/>
                    </a:cubicBezTo>
                    <a:cubicBezTo>
                      <a:pt x="21246" y="15347"/>
                      <a:pt x="21340" y="14858"/>
                      <a:pt x="21340" y="14858"/>
                    </a:cubicBezTo>
                    <a:lnTo>
                      <a:pt x="20909" y="13807"/>
                    </a:lnTo>
                    <a:lnTo>
                      <a:pt x="20392" y="13470"/>
                    </a:lnTo>
                    <a:lnTo>
                      <a:pt x="19789" y="12545"/>
                    </a:lnTo>
                    <a:lnTo>
                      <a:pt x="19301" y="12515"/>
                    </a:lnTo>
                    <a:lnTo>
                      <a:pt x="18812" y="11157"/>
                    </a:lnTo>
                    <a:lnTo>
                      <a:pt x="18554" y="10063"/>
                    </a:lnTo>
                    <a:lnTo>
                      <a:pt x="17865" y="8927"/>
                    </a:lnTo>
                    <a:lnTo>
                      <a:pt x="17146" y="8464"/>
                    </a:lnTo>
                    <a:lnTo>
                      <a:pt x="16629" y="7160"/>
                    </a:lnTo>
                    <a:lnTo>
                      <a:pt x="15883" y="6193"/>
                    </a:lnTo>
                    <a:lnTo>
                      <a:pt x="15538" y="4931"/>
                    </a:lnTo>
                    <a:lnTo>
                      <a:pt x="14002" y="6188"/>
                    </a:lnTo>
                    <a:lnTo>
                      <a:pt x="13662" y="4645"/>
                    </a:lnTo>
                    <a:lnTo>
                      <a:pt x="12858" y="3658"/>
                    </a:lnTo>
                    <a:lnTo>
                      <a:pt x="12275" y="4574"/>
                    </a:lnTo>
                    <a:lnTo>
                      <a:pt x="12235" y="2925"/>
                    </a:lnTo>
                    <a:lnTo>
                      <a:pt x="11740" y="2196"/>
                    </a:lnTo>
                    <a:lnTo>
                      <a:pt x="11151" y="934"/>
                    </a:lnTo>
                    <a:lnTo>
                      <a:pt x="10315" y="541"/>
                    </a:lnTo>
                    <a:lnTo>
                      <a:pt x="9851" y="556"/>
                    </a:lnTo>
                    <a:cubicBezTo>
                      <a:pt x="9851" y="556"/>
                      <a:pt x="9090" y="-95"/>
                      <a:pt x="9008" y="12"/>
                    </a:cubicBezTo>
                    <a:cubicBezTo>
                      <a:pt x="8926" y="119"/>
                      <a:pt x="8603" y="612"/>
                      <a:pt x="8603" y="612"/>
                    </a:cubicBezTo>
                    <a:lnTo>
                      <a:pt x="7955" y="51"/>
                    </a:lnTo>
                    <a:lnTo>
                      <a:pt x="6921" y="934"/>
                    </a:lnTo>
                    <a:lnTo>
                      <a:pt x="6394" y="1650"/>
                    </a:lnTo>
                    <a:lnTo>
                      <a:pt x="6187" y="2196"/>
                    </a:lnTo>
                    <a:lnTo>
                      <a:pt x="5399" y="2491"/>
                    </a:lnTo>
                    <a:lnTo>
                      <a:pt x="5168" y="4290"/>
                    </a:lnTo>
                    <a:lnTo>
                      <a:pt x="4129" y="6361"/>
                    </a:lnTo>
                    <a:lnTo>
                      <a:pt x="3589" y="7960"/>
                    </a:lnTo>
                    <a:lnTo>
                      <a:pt x="3589" y="9095"/>
                    </a:lnTo>
                    <a:lnTo>
                      <a:pt x="3362" y="10029"/>
                    </a:lnTo>
                    <a:lnTo>
                      <a:pt x="3022" y="10029"/>
                    </a:lnTo>
                    <a:lnTo>
                      <a:pt x="2454" y="10314"/>
                    </a:lnTo>
                    <a:lnTo>
                      <a:pt x="1779" y="10904"/>
                    </a:lnTo>
                    <a:lnTo>
                      <a:pt x="1111" y="11703"/>
                    </a:lnTo>
                    <a:lnTo>
                      <a:pt x="386" y="13807"/>
                    </a:lnTo>
                    <a:lnTo>
                      <a:pt x="73" y="18353"/>
                    </a:lnTo>
                    <a:lnTo>
                      <a:pt x="0" y="19744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>
                <a:outerShdw blurRad="1270000" dir="2700000" rotWithShape="0">
                  <a:srgbClr val="EEF3F4"/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9" name="íṩļíḍè"/>
              <p:cNvSpPr/>
              <p:nvPr/>
            </p:nvSpPr>
            <p:spPr>
              <a:xfrm rot="10800000" flipH="1">
                <a:off x="4975" y="232898"/>
                <a:ext cx="3285692" cy="6137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7" y="21600"/>
                    </a:moveTo>
                    <a:cubicBezTo>
                      <a:pt x="21277" y="21600"/>
                      <a:pt x="5549" y="20459"/>
                      <a:pt x="3142" y="19936"/>
                    </a:cubicBezTo>
                    <a:cubicBezTo>
                      <a:pt x="736" y="19414"/>
                      <a:pt x="0" y="19271"/>
                      <a:pt x="0" y="19271"/>
                    </a:cubicBezTo>
                    <a:cubicBezTo>
                      <a:pt x="0" y="19271"/>
                      <a:pt x="1364" y="18113"/>
                      <a:pt x="1875" y="17839"/>
                    </a:cubicBezTo>
                    <a:cubicBezTo>
                      <a:pt x="2385" y="17566"/>
                      <a:pt x="3763" y="15813"/>
                      <a:pt x="3763" y="15813"/>
                    </a:cubicBezTo>
                    <a:lnTo>
                      <a:pt x="4606" y="13727"/>
                    </a:lnTo>
                    <a:lnTo>
                      <a:pt x="3941" y="13067"/>
                    </a:lnTo>
                    <a:cubicBezTo>
                      <a:pt x="3941" y="13067"/>
                      <a:pt x="2385" y="15349"/>
                      <a:pt x="2177" y="15628"/>
                    </a:cubicBezTo>
                    <a:cubicBezTo>
                      <a:pt x="1968" y="15907"/>
                      <a:pt x="763" y="17185"/>
                      <a:pt x="763" y="17185"/>
                    </a:cubicBezTo>
                    <a:lnTo>
                      <a:pt x="3099" y="12729"/>
                    </a:lnTo>
                    <a:cubicBezTo>
                      <a:pt x="3099" y="12729"/>
                      <a:pt x="3692" y="11345"/>
                      <a:pt x="3799" y="11066"/>
                    </a:cubicBezTo>
                    <a:cubicBezTo>
                      <a:pt x="3905" y="10786"/>
                      <a:pt x="4535" y="9598"/>
                      <a:pt x="4535" y="9598"/>
                    </a:cubicBezTo>
                    <a:lnTo>
                      <a:pt x="5019" y="10014"/>
                    </a:lnTo>
                    <a:lnTo>
                      <a:pt x="5444" y="8927"/>
                    </a:lnTo>
                    <a:lnTo>
                      <a:pt x="6073" y="9444"/>
                    </a:lnTo>
                    <a:lnTo>
                      <a:pt x="6486" y="8641"/>
                    </a:lnTo>
                    <a:lnTo>
                      <a:pt x="6805" y="9866"/>
                    </a:lnTo>
                    <a:cubicBezTo>
                      <a:pt x="6805" y="9866"/>
                      <a:pt x="5710" y="11559"/>
                      <a:pt x="5604" y="11934"/>
                    </a:cubicBezTo>
                    <a:cubicBezTo>
                      <a:pt x="5498" y="12309"/>
                      <a:pt x="5710" y="13575"/>
                      <a:pt x="5710" y="13575"/>
                    </a:cubicBezTo>
                    <a:lnTo>
                      <a:pt x="6588" y="13480"/>
                    </a:lnTo>
                    <a:lnTo>
                      <a:pt x="6783" y="11310"/>
                    </a:lnTo>
                    <a:lnTo>
                      <a:pt x="7762" y="11168"/>
                    </a:lnTo>
                    <a:lnTo>
                      <a:pt x="8676" y="11917"/>
                    </a:lnTo>
                    <a:lnTo>
                      <a:pt x="9101" y="10556"/>
                    </a:lnTo>
                    <a:lnTo>
                      <a:pt x="9341" y="9449"/>
                    </a:lnTo>
                    <a:cubicBezTo>
                      <a:pt x="9341" y="9449"/>
                      <a:pt x="10502" y="9883"/>
                      <a:pt x="10502" y="10156"/>
                    </a:cubicBezTo>
                    <a:cubicBezTo>
                      <a:pt x="10502" y="10430"/>
                      <a:pt x="9119" y="12290"/>
                      <a:pt x="8942" y="12664"/>
                    </a:cubicBezTo>
                    <a:cubicBezTo>
                      <a:pt x="8765" y="13039"/>
                      <a:pt x="8340" y="13752"/>
                      <a:pt x="8340" y="14311"/>
                    </a:cubicBezTo>
                    <a:cubicBezTo>
                      <a:pt x="8340" y="14869"/>
                      <a:pt x="8690" y="15154"/>
                      <a:pt x="8690" y="15154"/>
                    </a:cubicBezTo>
                    <a:lnTo>
                      <a:pt x="9962" y="12706"/>
                    </a:lnTo>
                    <a:lnTo>
                      <a:pt x="10871" y="11951"/>
                    </a:lnTo>
                    <a:cubicBezTo>
                      <a:pt x="10871" y="11951"/>
                      <a:pt x="11261" y="11655"/>
                      <a:pt x="11363" y="11381"/>
                    </a:cubicBezTo>
                    <a:cubicBezTo>
                      <a:pt x="11465" y="11107"/>
                      <a:pt x="12383" y="10067"/>
                      <a:pt x="12383" y="10067"/>
                    </a:cubicBezTo>
                    <a:lnTo>
                      <a:pt x="13513" y="7951"/>
                    </a:lnTo>
                    <a:cubicBezTo>
                      <a:pt x="13513" y="7951"/>
                      <a:pt x="13895" y="7143"/>
                      <a:pt x="13615" y="7143"/>
                    </a:cubicBezTo>
                    <a:cubicBezTo>
                      <a:pt x="13335" y="7143"/>
                      <a:pt x="11780" y="7001"/>
                      <a:pt x="11780" y="7001"/>
                    </a:cubicBezTo>
                    <a:lnTo>
                      <a:pt x="9905" y="6858"/>
                    </a:lnTo>
                    <a:cubicBezTo>
                      <a:pt x="9905" y="6858"/>
                      <a:pt x="10579" y="1214"/>
                      <a:pt x="11177" y="607"/>
                    </a:cubicBezTo>
                    <a:cubicBezTo>
                      <a:pt x="11776" y="0"/>
                      <a:pt x="12051" y="0"/>
                      <a:pt x="12051" y="0"/>
                    </a:cubicBezTo>
                    <a:lnTo>
                      <a:pt x="11838" y="1213"/>
                    </a:lnTo>
                    <a:lnTo>
                      <a:pt x="12259" y="1629"/>
                    </a:lnTo>
                    <a:lnTo>
                      <a:pt x="12751" y="1107"/>
                    </a:lnTo>
                    <a:lnTo>
                      <a:pt x="13177" y="114"/>
                    </a:lnTo>
                    <a:lnTo>
                      <a:pt x="13696" y="399"/>
                    </a:lnTo>
                    <a:lnTo>
                      <a:pt x="14507" y="263"/>
                    </a:lnTo>
                    <a:lnTo>
                      <a:pt x="13881" y="1565"/>
                    </a:lnTo>
                    <a:lnTo>
                      <a:pt x="14369" y="1939"/>
                    </a:lnTo>
                    <a:lnTo>
                      <a:pt x="14157" y="3027"/>
                    </a:lnTo>
                    <a:lnTo>
                      <a:pt x="13452" y="3918"/>
                    </a:lnTo>
                    <a:lnTo>
                      <a:pt x="13554" y="5054"/>
                    </a:lnTo>
                    <a:lnTo>
                      <a:pt x="14073" y="4769"/>
                    </a:lnTo>
                    <a:lnTo>
                      <a:pt x="14774" y="3206"/>
                    </a:lnTo>
                    <a:lnTo>
                      <a:pt x="15053" y="4383"/>
                    </a:lnTo>
                    <a:lnTo>
                      <a:pt x="14521" y="6510"/>
                    </a:lnTo>
                    <a:lnTo>
                      <a:pt x="13435" y="9482"/>
                    </a:lnTo>
                    <a:lnTo>
                      <a:pt x="13151" y="11122"/>
                    </a:lnTo>
                    <a:lnTo>
                      <a:pt x="13045" y="12875"/>
                    </a:lnTo>
                    <a:lnTo>
                      <a:pt x="14774" y="11788"/>
                    </a:lnTo>
                    <a:lnTo>
                      <a:pt x="14774" y="10659"/>
                    </a:lnTo>
                    <a:lnTo>
                      <a:pt x="15341" y="8995"/>
                    </a:lnTo>
                    <a:lnTo>
                      <a:pt x="16041" y="8097"/>
                    </a:lnTo>
                    <a:lnTo>
                      <a:pt x="16321" y="7105"/>
                    </a:lnTo>
                    <a:lnTo>
                      <a:pt x="17451" y="5839"/>
                    </a:lnTo>
                    <a:lnTo>
                      <a:pt x="18404" y="6831"/>
                    </a:lnTo>
                    <a:cubicBezTo>
                      <a:pt x="18404" y="6831"/>
                      <a:pt x="18931" y="8447"/>
                      <a:pt x="18829" y="8864"/>
                    </a:cubicBezTo>
                    <a:cubicBezTo>
                      <a:pt x="18727" y="9280"/>
                      <a:pt x="18231" y="10314"/>
                      <a:pt x="18231" y="10314"/>
                    </a:cubicBezTo>
                    <a:cubicBezTo>
                      <a:pt x="18231" y="10314"/>
                      <a:pt x="18443" y="11544"/>
                      <a:pt x="18443" y="11824"/>
                    </a:cubicBezTo>
                    <a:cubicBezTo>
                      <a:pt x="18443" y="12103"/>
                      <a:pt x="18337" y="13417"/>
                      <a:pt x="18337" y="13417"/>
                    </a:cubicBezTo>
                    <a:lnTo>
                      <a:pt x="18762" y="14451"/>
                    </a:lnTo>
                    <a:lnTo>
                      <a:pt x="19081" y="15824"/>
                    </a:lnTo>
                    <a:lnTo>
                      <a:pt x="19959" y="15729"/>
                    </a:lnTo>
                    <a:lnTo>
                      <a:pt x="19959" y="14505"/>
                    </a:lnTo>
                    <a:cubicBezTo>
                      <a:pt x="19959" y="14505"/>
                      <a:pt x="19006" y="13216"/>
                      <a:pt x="19006" y="12942"/>
                    </a:cubicBezTo>
                    <a:cubicBezTo>
                      <a:pt x="19006" y="12668"/>
                      <a:pt x="19499" y="12383"/>
                      <a:pt x="19499" y="12383"/>
                    </a:cubicBezTo>
                    <a:cubicBezTo>
                      <a:pt x="19499" y="12383"/>
                      <a:pt x="20261" y="11592"/>
                      <a:pt x="19880" y="11497"/>
                    </a:cubicBezTo>
                    <a:cubicBezTo>
                      <a:pt x="19499" y="11402"/>
                      <a:pt x="18789" y="10868"/>
                      <a:pt x="18789" y="10594"/>
                    </a:cubicBezTo>
                    <a:cubicBezTo>
                      <a:pt x="18789" y="10320"/>
                      <a:pt x="19742" y="9755"/>
                      <a:pt x="19742" y="9755"/>
                    </a:cubicBezTo>
                    <a:lnTo>
                      <a:pt x="20682" y="10320"/>
                    </a:lnTo>
                    <a:lnTo>
                      <a:pt x="21139" y="9666"/>
                    </a:lnTo>
                    <a:lnTo>
                      <a:pt x="21210" y="13558"/>
                    </a:lnTo>
                    <a:cubicBezTo>
                      <a:pt x="21210" y="13558"/>
                      <a:pt x="21600" y="16219"/>
                      <a:pt x="21600" y="16499"/>
                    </a:cubicBezTo>
                    <a:cubicBezTo>
                      <a:pt x="21600" y="16778"/>
                      <a:pt x="21600" y="20385"/>
                      <a:pt x="21600" y="20385"/>
                    </a:cubicBezTo>
                    <a:lnTo>
                      <a:pt x="21277" y="21600"/>
                    </a:lnTo>
                    <a:close/>
                  </a:path>
                </a:pathLst>
              </a:custGeom>
              <a:solidFill>
                <a:srgbClr val="ADC6E2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iş1iḑê"/>
              <p:cNvSpPr/>
              <p:nvPr/>
            </p:nvSpPr>
            <p:spPr>
              <a:xfrm rot="10800000" flipH="1">
                <a:off x="3194687" y="4592711"/>
                <a:ext cx="396470" cy="2899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12196" y="5397"/>
                    </a:lnTo>
                    <a:lnTo>
                      <a:pt x="16312" y="8504"/>
                    </a:lnTo>
                    <a:lnTo>
                      <a:pt x="21600" y="12014"/>
                    </a:lnTo>
                    <a:lnTo>
                      <a:pt x="21600" y="16014"/>
                    </a:lnTo>
                    <a:lnTo>
                      <a:pt x="16312" y="19523"/>
                    </a:lnTo>
                    <a:lnTo>
                      <a:pt x="11644" y="21600"/>
                    </a:lnTo>
                    <a:lnTo>
                      <a:pt x="9037" y="19813"/>
                    </a:lnTo>
                    <a:lnTo>
                      <a:pt x="14289" y="16002"/>
                    </a:lnTo>
                    <a:cubicBezTo>
                      <a:pt x="14289" y="16002"/>
                      <a:pt x="15171" y="13977"/>
                      <a:pt x="15171" y="13386"/>
                    </a:cubicBezTo>
                    <a:cubicBezTo>
                      <a:pt x="15171" y="12795"/>
                      <a:pt x="12563" y="11586"/>
                      <a:pt x="12563" y="10995"/>
                    </a:cubicBezTo>
                    <a:cubicBezTo>
                      <a:pt x="12563" y="10404"/>
                      <a:pt x="4958" y="10493"/>
                      <a:pt x="4958" y="8291"/>
                    </a:cubicBezTo>
                    <a:cubicBezTo>
                      <a:pt x="4958" y="6090"/>
                      <a:pt x="4079" y="4693"/>
                      <a:pt x="4079" y="4693"/>
                    </a:cubicBezTo>
                    <a:lnTo>
                      <a:pt x="0" y="1611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íşḷíďé"/>
              <p:cNvSpPr/>
              <p:nvPr/>
            </p:nvSpPr>
            <p:spPr>
              <a:xfrm rot="10800000" flipH="1">
                <a:off x="3128678" y="4554276"/>
                <a:ext cx="214404" cy="13320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28" y="655"/>
                    </a:moveTo>
                    <a:lnTo>
                      <a:pt x="21600" y="0"/>
                    </a:lnTo>
                    <a:lnTo>
                      <a:pt x="21600" y="6954"/>
                    </a:lnTo>
                    <a:lnTo>
                      <a:pt x="13997" y="21600"/>
                    </a:lnTo>
                    <a:lnTo>
                      <a:pt x="0" y="17851"/>
                    </a:lnTo>
                    <a:lnTo>
                      <a:pt x="1626" y="2821"/>
                    </a:lnTo>
                    <a:lnTo>
                      <a:pt x="5366" y="13251"/>
                    </a:lnTo>
                    <a:lnTo>
                      <a:pt x="11210" y="7225"/>
                    </a:lnTo>
                    <a:lnTo>
                      <a:pt x="10928" y="655"/>
                    </a:lnTo>
                    <a:close/>
                  </a:path>
                </a:pathLst>
              </a:custGeom>
              <a:solidFill>
                <a:srgbClr val="9CB2C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" name="ïṡļiḑe"/>
              <p:cNvSpPr/>
              <p:nvPr/>
            </p:nvSpPr>
            <p:spPr>
              <a:xfrm rot="10800000" flipH="1">
                <a:off x="2700300" y="5953964"/>
                <a:ext cx="251473" cy="1862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78" y="0"/>
                    </a:moveTo>
                    <a:lnTo>
                      <a:pt x="13893" y="7460"/>
                    </a:lnTo>
                    <a:lnTo>
                      <a:pt x="12501" y="12279"/>
                    </a:lnTo>
                    <a:lnTo>
                      <a:pt x="20266" y="14434"/>
                    </a:lnTo>
                    <a:lnTo>
                      <a:pt x="21600" y="21600"/>
                    </a:lnTo>
                    <a:lnTo>
                      <a:pt x="11412" y="17565"/>
                    </a:lnTo>
                    <a:lnTo>
                      <a:pt x="3075" y="12260"/>
                    </a:lnTo>
                    <a:lnTo>
                      <a:pt x="7243" y="7737"/>
                    </a:lnTo>
                    <a:lnTo>
                      <a:pt x="0" y="4974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rgbClr val="ADC6E2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íš1iḋe"/>
              <p:cNvSpPr/>
              <p:nvPr/>
            </p:nvSpPr>
            <p:spPr>
              <a:xfrm rot="10800000" flipH="1">
                <a:off x="2235821" y="4772592"/>
                <a:ext cx="761452" cy="2627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6" y="4859"/>
                    </a:moveTo>
                    <a:lnTo>
                      <a:pt x="6884" y="0"/>
                    </a:lnTo>
                    <a:lnTo>
                      <a:pt x="9754" y="5387"/>
                    </a:lnTo>
                    <a:lnTo>
                      <a:pt x="9295" y="10037"/>
                    </a:lnTo>
                    <a:lnTo>
                      <a:pt x="11895" y="12022"/>
                    </a:lnTo>
                    <a:lnTo>
                      <a:pt x="14136" y="8150"/>
                    </a:lnTo>
                    <a:lnTo>
                      <a:pt x="16394" y="11217"/>
                    </a:lnTo>
                    <a:lnTo>
                      <a:pt x="16394" y="14522"/>
                    </a:lnTo>
                    <a:lnTo>
                      <a:pt x="19361" y="14842"/>
                    </a:lnTo>
                    <a:lnTo>
                      <a:pt x="21600" y="14189"/>
                    </a:lnTo>
                    <a:lnTo>
                      <a:pt x="21600" y="18922"/>
                    </a:lnTo>
                    <a:lnTo>
                      <a:pt x="20665" y="21600"/>
                    </a:lnTo>
                    <a:lnTo>
                      <a:pt x="16571" y="19713"/>
                    </a:lnTo>
                    <a:lnTo>
                      <a:pt x="12764" y="15104"/>
                    </a:lnTo>
                    <a:lnTo>
                      <a:pt x="9032" y="12590"/>
                    </a:lnTo>
                    <a:lnTo>
                      <a:pt x="5856" y="8659"/>
                    </a:lnTo>
                    <a:lnTo>
                      <a:pt x="900" y="7451"/>
                    </a:lnTo>
                    <a:lnTo>
                      <a:pt x="0" y="3691"/>
                    </a:lnTo>
                    <a:lnTo>
                      <a:pt x="2564" y="1065"/>
                    </a:lnTo>
                    <a:lnTo>
                      <a:pt x="5986" y="4859"/>
                    </a:lnTo>
                    <a:close/>
                  </a:path>
                </a:pathLst>
              </a:custGeom>
              <a:solidFill>
                <a:srgbClr val="ADC6E2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" name="íślïḋé"/>
              <p:cNvSpPr/>
              <p:nvPr/>
            </p:nvSpPr>
            <p:spPr>
              <a:xfrm rot="10800000" flipH="1">
                <a:off x="2288481" y="4448990"/>
                <a:ext cx="352062" cy="1648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211" y="2479"/>
                    </a:lnTo>
                    <a:lnTo>
                      <a:pt x="17707" y="8610"/>
                    </a:lnTo>
                    <a:lnTo>
                      <a:pt x="21600" y="13834"/>
                    </a:lnTo>
                    <a:lnTo>
                      <a:pt x="15023" y="16821"/>
                    </a:lnTo>
                    <a:lnTo>
                      <a:pt x="7452" y="21600"/>
                    </a:lnTo>
                    <a:lnTo>
                      <a:pt x="7452" y="15979"/>
                    </a:lnTo>
                    <a:lnTo>
                      <a:pt x="11673" y="13231"/>
                    </a:lnTo>
                    <a:lnTo>
                      <a:pt x="10020" y="6302"/>
                    </a:lnTo>
                    <a:lnTo>
                      <a:pt x="2278" y="3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DC6E2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" name="iṡļîḍé"/>
              <p:cNvSpPr/>
              <p:nvPr/>
            </p:nvSpPr>
            <p:spPr>
              <a:xfrm rot="10800000" flipH="1">
                <a:off x="4043077" y="5187959"/>
                <a:ext cx="262270" cy="1453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4" y="0"/>
                    </a:moveTo>
                    <a:lnTo>
                      <a:pt x="21600" y="9985"/>
                    </a:lnTo>
                    <a:lnTo>
                      <a:pt x="17603" y="21600"/>
                    </a:lnTo>
                    <a:lnTo>
                      <a:pt x="12276" y="12121"/>
                    </a:lnTo>
                    <a:lnTo>
                      <a:pt x="6056" y="20124"/>
                    </a:lnTo>
                    <a:lnTo>
                      <a:pt x="2168" y="16986"/>
                    </a:lnTo>
                    <a:lnTo>
                      <a:pt x="0" y="5371"/>
                    </a:lnTo>
                    <a:lnTo>
                      <a:pt x="7780" y="7554"/>
                    </a:lnTo>
                    <a:lnTo>
                      <a:pt x="16324" y="0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îṩ1iḋe"/>
              <p:cNvSpPr/>
              <p:nvPr/>
            </p:nvSpPr>
            <p:spPr>
              <a:xfrm rot="10800000" flipH="1">
                <a:off x="4048845" y="4050341"/>
                <a:ext cx="142872" cy="540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89" h="21600" extrusionOk="0">
                    <a:moveTo>
                      <a:pt x="5796" y="0"/>
                    </a:moveTo>
                    <a:cubicBezTo>
                      <a:pt x="5796" y="0"/>
                      <a:pt x="-4011" y="16745"/>
                      <a:pt x="1889" y="18362"/>
                    </a:cubicBezTo>
                    <a:cubicBezTo>
                      <a:pt x="7790" y="19978"/>
                      <a:pt x="13683" y="21600"/>
                      <a:pt x="13683" y="21600"/>
                    </a:cubicBezTo>
                    <a:lnTo>
                      <a:pt x="17589" y="10931"/>
                    </a:lnTo>
                    <a:lnTo>
                      <a:pt x="5796" y="0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67" name="iSlîḍe"/>
              <p:cNvSpPr/>
              <p:nvPr/>
            </p:nvSpPr>
            <p:spPr>
              <a:xfrm rot="10800000" flipH="1">
                <a:off x="4625921" y="4543488"/>
                <a:ext cx="307591" cy="1180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29"/>
                    </a:moveTo>
                    <a:lnTo>
                      <a:pt x="21600" y="21600"/>
                    </a:lnTo>
                    <a:lnTo>
                      <a:pt x="8346" y="0"/>
                    </a:lnTo>
                    <a:lnTo>
                      <a:pt x="0" y="1829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" name="ï$ḻîďé"/>
              <p:cNvSpPr/>
              <p:nvPr/>
            </p:nvSpPr>
            <p:spPr>
              <a:xfrm rot="10800000" flipH="1">
                <a:off x="5921678" y="667711"/>
                <a:ext cx="598193" cy="1933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3" y="3264"/>
                    </a:moveTo>
                    <a:lnTo>
                      <a:pt x="6013" y="0"/>
                    </a:lnTo>
                    <a:lnTo>
                      <a:pt x="0" y="0"/>
                    </a:lnTo>
                    <a:lnTo>
                      <a:pt x="0" y="7810"/>
                    </a:lnTo>
                    <a:lnTo>
                      <a:pt x="1168" y="13809"/>
                    </a:lnTo>
                    <a:lnTo>
                      <a:pt x="7525" y="18636"/>
                    </a:lnTo>
                    <a:lnTo>
                      <a:pt x="11302" y="21600"/>
                    </a:lnTo>
                    <a:lnTo>
                      <a:pt x="18336" y="20561"/>
                    </a:lnTo>
                    <a:lnTo>
                      <a:pt x="21015" y="18034"/>
                    </a:lnTo>
                    <a:lnTo>
                      <a:pt x="21600" y="12789"/>
                    </a:lnTo>
                    <a:lnTo>
                      <a:pt x="20042" y="7525"/>
                    </a:lnTo>
                    <a:lnTo>
                      <a:pt x="18312" y="14961"/>
                    </a:lnTo>
                    <a:lnTo>
                      <a:pt x="16754" y="17604"/>
                    </a:lnTo>
                    <a:lnTo>
                      <a:pt x="15587" y="10531"/>
                    </a:lnTo>
                    <a:lnTo>
                      <a:pt x="12734" y="7550"/>
                    </a:lnTo>
                    <a:lnTo>
                      <a:pt x="8086" y="11605"/>
                    </a:lnTo>
                    <a:lnTo>
                      <a:pt x="5967" y="9983"/>
                    </a:lnTo>
                    <a:lnTo>
                      <a:pt x="11543" y="3868"/>
                    </a:lnTo>
                    <a:lnTo>
                      <a:pt x="8498" y="1944"/>
                    </a:lnTo>
                    <a:lnTo>
                      <a:pt x="6013" y="3264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íSļiḑè"/>
              <p:cNvSpPr/>
              <p:nvPr/>
            </p:nvSpPr>
            <p:spPr>
              <a:xfrm rot="10800000" flipH="1">
                <a:off x="6426263" y="806576"/>
                <a:ext cx="325062" cy="1754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780" y="7588"/>
                    </a:lnTo>
                    <a:lnTo>
                      <a:pt x="12856" y="15861"/>
                    </a:lnTo>
                    <a:lnTo>
                      <a:pt x="13888" y="21102"/>
                    </a:lnTo>
                    <a:lnTo>
                      <a:pt x="20524" y="21600"/>
                    </a:lnTo>
                    <a:cubicBezTo>
                      <a:pt x="20524" y="21600"/>
                      <a:pt x="21600" y="15450"/>
                      <a:pt x="21600" y="13993"/>
                    </a:cubicBezTo>
                    <a:cubicBezTo>
                      <a:pt x="21600" y="12536"/>
                      <a:pt x="21600" y="6404"/>
                      <a:pt x="21600" y="6404"/>
                    </a:cubicBezTo>
                    <a:lnTo>
                      <a:pt x="15150" y="3432"/>
                    </a:lnTo>
                    <a:lnTo>
                      <a:pt x="8829" y="2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ṡḷïḋé"/>
              <p:cNvSpPr/>
              <p:nvPr/>
            </p:nvSpPr>
            <p:spPr>
              <a:xfrm rot="10800000" flipH="1">
                <a:off x="4374389" y="4729903"/>
                <a:ext cx="209914" cy="1624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4" y="0"/>
                    </a:moveTo>
                    <a:lnTo>
                      <a:pt x="0" y="15424"/>
                    </a:lnTo>
                    <a:lnTo>
                      <a:pt x="10769" y="16501"/>
                    </a:lnTo>
                    <a:lnTo>
                      <a:pt x="10144" y="21600"/>
                    </a:lnTo>
                    <a:lnTo>
                      <a:pt x="21600" y="20523"/>
                    </a:lnTo>
                    <a:lnTo>
                      <a:pt x="10925" y="9411"/>
                    </a:lnTo>
                    <a:lnTo>
                      <a:pt x="4994" y="0"/>
                    </a:lnTo>
                    <a:close/>
                  </a:path>
                </a:pathLst>
              </a:custGeom>
              <a:solidFill>
                <a:srgbClr val="C6D9EC">
                  <a:lumMod val="25000"/>
                  <a:alpha val="2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25" name="îsļïḋè"/>
            <p:cNvGrpSpPr/>
            <p:nvPr/>
          </p:nvGrpSpPr>
          <p:grpSpPr>
            <a:xfrm>
              <a:off x="4105097" y="768375"/>
              <a:ext cx="3558952" cy="1648836"/>
              <a:chOff x="0" y="0"/>
              <a:chExt cx="7117900" cy="3297667"/>
            </a:xfrm>
          </p:grpSpPr>
          <p:grpSp>
            <p:nvGrpSpPr>
              <p:cNvPr id="43" name="išlîde"/>
              <p:cNvGrpSpPr/>
              <p:nvPr/>
            </p:nvGrpSpPr>
            <p:grpSpPr>
              <a:xfrm>
                <a:off x="0" y="0"/>
                <a:ext cx="7117900" cy="3297667"/>
                <a:chOff x="0" y="0"/>
                <a:chExt cx="7117899" cy="3297666"/>
              </a:xfrm>
            </p:grpSpPr>
            <p:sp>
              <p:nvSpPr>
                <p:cNvPr id="45" name="iśḻiḍe"/>
                <p:cNvSpPr/>
                <p:nvPr/>
              </p:nvSpPr>
              <p:spPr>
                <a:xfrm>
                  <a:off x="0" y="0"/>
                  <a:ext cx="7117899" cy="32976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9847"/>
                      </a:moveTo>
                      <a:lnTo>
                        <a:pt x="1796" y="20374"/>
                      </a:lnTo>
                      <a:cubicBezTo>
                        <a:pt x="1796" y="20374"/>
                        <a:pt x="3515" y="20662"/>
                        <a:pt x="3610" y="20764"/>
                      </a:cubicBezTo>
                      <a:cubicBezTo>
                        <a:pt x="3704" y="20865"/>
                        <a:pt x="5402" y="20971"/>
                        <a:pt x="5402" y="20971"/>
                      </a:cubicBezTo>
                      <a:cubicBezTo>
                        <a:pt x="5402" y="20971"/>
                        <a:pt x="6612" y="21078"/>
                        <a:pt x="6708" y="21078"/>
                      </a:cubicBezTo>
                      <a:cubicBezTo>
                        <a:pt x="6804" y="21078"/>
                        <a:pt x="8782" y="21219"/>
                        <a:pt x="8782" y="21219"/>
                      </a:cubicBezTo>
                      <a:lnTo>
                        <a:pt x="9857" y="21529"/>
                      </a:lnTo>
                      <a:lnTo>
                        <a:pt x="10574" y="21600"/>
                      </a:lnTo>
                      <a:lnTo>
                        <a:pt x="14169" y="21356"/>
                      </a:lnTo>
                      <a:lnTo>
                        <a:pt x="15332" y="21144"/>
                      </a:lnTo>
                      <a:cubicBezTo>
                        <a:pt x="15332" y="21144"/>
                        <a:pt x="16084" y="20932"/>
                        <a:pt x="16213" y="20932"/>
                      </a:cubicBezTo>
                      <a:cubicBezTo>
                        <a:pt x="16342" y="20932"/>
                        <a:pt x="17466" y="20932"/>
                        <a:pt x="17466" y="20932"/>
                      </a:cubicBezTo>
                      <a:cubicBezTo>
                        <a:pt x="17466" y="20932"/>
                        <a:pt x="18449" y="21034"/>
                        <a:pt x="18578" y="20932"/>
                      </a:cubicBezTo>
                      <a:cubicBezTo>
                        <a:pt x="18707" y="20830"/>
                        <a:pt x="19606" y="20826"/>
                        <a:pt x="19688" y="20724"/>
                      </a:cubicBezTo>
                      <a:cubicBezTo>
                        <a:pt x="19769" y="20622"/>
                        <a:pt x="20916" y="20551"/>
                        <a:pt x="20916" y="20551"/>
                      </a:cubicBezTo>
                      <a:lnTo>
                        <a:pt x="21600" y="20232"/>
                      </a:lnTo>
                      <a:lnTo>
                        <a:pt x="21354" y="18157"/>
                      </a:lnTo>
                      <a:cubicBezTo>
                        <a:pt x="21354" y="18157"/>
                        <a:pt x="21094" y="16985"/>
                        <a:pt x="21000" y="16299"/>
                      </a:cubicBezTo>
                      <a:cubicBezTo>
                        <a:pt x="20906" y="15612"/>
                        <a:pt x="20418" y="14559"/>
                        <a:pt x="20418" y="14559"/>
                      </a:cubicBezTo>
                      <a:lnTo>
                        <a:pt x="19800" y="14134"/>
                      </a:lnTo>
                      <a:lnTo>
                        <a:pt x="19544" y="14343"/>
                      </a:lnTo>
                      <a:lnTo>
                        <a:pt x="19072" y="13930"/>
                      </a:lnTo>
                      <a:lnTo>
                        <a:pt x="18290" y="13718"/>
                      </a:lnTo>
                      <a:lnTo>
                        <a:pt x="17870" y="12700"/>
                      </a:lnTo>
                      <a:lnTo>
                        <a:pt x="17151" y="12382"/>
                      </a:lnTo>
                      <a:lnTo>
                        <a:pt x="16637" y="11408"/>
                      </a:lnTo>
                      <a:lnTo>
                        <a:pt x="15904" y="11514"/>
                      </a:lnTo>
                      <a:lnTo>
                        <a:pt x="15562" y="10328"/>
                      </a:lnTo>
                      <a:lnTo>
                        <a:pt x="15243" y="9841"/>
                      </a:lnTo>
                      <a:lnTo>
                        <a:pt x="14491" y="6253"/>
                      </a:lnTo>
                      <a:lnTo>
                        <a:pt x="14002" y="6358"/>
                      </a:lnTo>
                      <a:lnTo>
                        <a:pt x="13662" y="4823"/>
                      </a:lnTo>
                      <a:lnTo>
                        <a:pt x="12858" y="3840"/>
                      </a:lnTo>
                      <a:lnTo>
                        <a:pt x="12275" y="4752"/>
                      </a:lnTo>
                      <a:lnTo>
                        <a:pt x="11967" y="4858"/>
                      </a:lnTo>
                      <a:lnTo>
                        <a:pt x="11740" y="2385"/>
                      </a:lnTo>
                      <a:lnTo>
                        <a:pt x="10943" y="1960"/>
                      </a:lnTo>
                      <a:lnTo>
                        <a:pt x="10315" y="739"/>
                      </a:lnTo>
                      <a:lnTo>
                        <a:pt x="9612" y="0"/>
                      </a:lnTo>
                      <a:cubicBezTo>
                        <a:pt x="9612" y="0"/>
                        <a:pt x="9090" y="106"/>
                        <a:pt x="9008" y="212"/>
                      </a:cubicBezTo>
                      <a:cubicBezTo>
                        <a:pt x="8926" y="319"/>
                        <a:pt x="8603" y="810"/>
                        <a:pt x="8603" y="810"/>
                      </a:cubicBezTo>
                      <a:lnTo>
                        <a:pt x="7955" y="1124"/>
                      </a:lnTo>
                      <a:lnTo>
                        <a:pt x="6981" y="2362"/>
                      </a:lnTo>
                      <a:lnTo>
                        <a:pt x="6493" y="3876"/>
                      </a:lnTo>
                      <a:lnTo>
                        <a:pt x="5877" y="4398"/>
                      </a:lnTo>
                      <a:lnTo>
                        <a:pt x="5571" y="4154"/>
                      </a:lnTo>
                      <a:lnTo>
                        <a:pt x="5168" y="4469"/>
                      </a:lnTo>
                      <a:lnTo>
                        <a:pt x="4513" y="8919"/>
                      </a:lnTo>
                      <a:lnTo>
                        <a:pt x="4275" y="10220"/>
                      </a:lnTo>
                      <a:lnTo>
                        <a:pt x="3835" y="10605"/>
                      </a:lnTo>
                      <a:lnTo>
                        <a:pt x="3362" y="10181"/>
                      </a:lnTo>
                      <a:lnTo>
                        <a:pt x="3022" y="10181"/>
                      </a:lnTo>
                      <a:lnTo>
                        <a:pt x="2454" y="10464"/>
                      </a:lnTo>
                      <a:lnTo>
                        <a:pt x="2227" y="10955"/>
                      </a:lnTo>
                      <a:lnTo>
                        <a:pt x="1932" y="11729"/>
                      </a:lnTo>
                      <a:lnTo>
                        <a:pt x="1592" y="12637"/>
                      </a:lnTo>
                      <a:lnTo>
                        <a:pt x="73" y="18463"/>
                      </a:lnTo>
                      <a:lnTo>
                        <a:pt x="0" y="19847"/>
                      </a:lnTo>
                      <a:close/>
                    </a:path>
                  </a:pathLst>
                </a:custGeom>
                <a:solidFill>
                  <a:srgbClr val="C6D9EC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6" name="ïsļidè"/>
                <p:cNvSpPr/>
                <p:nvPr/>
              </p:nvSpPr>
              <p:spPr>
                <a:xfrm>
                  <a:off x="4979" y="749198"/>
                  <a:ext cx="3288416" cy="24552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7" y="21600"/>
                      </a:moveTo>
                      <a:cubicBezTo>
                        <a:pt x="21277" y="21600"/>
                        <a:pt x="5549" y="20459"/>
                        <a:pt x="3142" y="19936"/>
                      </a:cubicBezTo>
                      <a:cubicBezTo>
                        <a:pt x="736" y="19414"/>
                        <a:pt x="0" y="19271"/>
                        <a:pt x="0" y="19271"/>
                      </a:cubicBezTo>
                      <a:cubicBezTo>
                        <a:pt x="0" y="19271"/>
                        <a:pt x="1364" y="18113"/>
                        <a:pt x="1875" y="17839"/>
                      </a:cubicBezTo>
                      <a:cubicBezTo>
                        <a:pt x="2385" y="17566"/>
                        <a:pt x="3763" y="15813"/>
                        <a:pt x="3763" y="15813"/>
                      </a:cubicBezTo>
                      <a:lnTo>
                        <a:pt x="4606" y="13727"/>
                      </a:lnTo>
                      <a:lnTo>
                        <a:pt x="3941" y="13067"/>
                      </a:lnTo>
                      <a:cubicBezTo>
                        <a:pt x="3941" y="13067"/>
                        <a:pt x="2385" y="15349"/>
                        <a:pt x="2177" y="15628"/>
                      </a:cubicBezTo>
                      <a:cubicBezTo>
                        <a:pt x="1968" y="15907"/>
                        <a:pt x="763" y="17185"/>
                        <a:pt x="763" y="17185"/>
                      </a:cubicBezTo>
                      <a:lnTo>
                        <a:pt x="3099" y="12729"/>
                      </a:lnTo>
                      <a:cubicBezTo>
                        <a:pt x="3099" y="12729"/>
                        <a:pt x="3692" y="11345"/>
                        <a:pt x="3799" y="11065"/>
                      </a:cubicBezTo>
                      <a:cubicBezTo>
                        <a:pt x="3905" y="10786"/>
                        <a:pt x="4535" y="9598"/>
                        <a:pt x="4535" y="9598"/>
                      </a:cubicBezTo>
                      <a:lnTo>
                        <a:pt x="5019" y="10014"/>
                      </a:lnTo>
                      <a:lnTo>
                        <a:pt x="5444" y="8927"/>
                      </a:lnTo>
                      <a:lnTo>
                        <a:pt x="6073" y="9444"/>
                      </a:lnTo>
                      <a:lnTo>
                        <a:pt x="6486" y="8641"/>
                      </a:lnTo>
                      <a:lnTo>
                        <a:pt x="6805" y="9866"/>
                      </a:lnTo>
                      <a:cubicBezTo>
                        <a:pt x="6805" y="9866"/>
                        <a:pt x="5710" y="11559"/>
                        <a:pt x="5604" y="11934"/>
                      </a:cubicBezTo>
                      <a:cubicBezTo>
                        <a:pt x="5498" y="12309"/>
                        <a:pt x="5710" y="13575"/>
                        <a:pt x="5710" y="13575"/>
                      </a:cubicBezTo>
                      <a:lnTo>
                        <a:pt x="6588" y="13480"/>
                      </a:lnTo>
                      <a:lnTo>
                        <a:pt x="6783" y="11310"/>
                      </a:lnTo>
                      <a:lnTo>
                        <a:pt x="7762" y="11168"/>
                      </a:lnTo>
                      <a:lnTo>
                        <a:pt x="8676" y="11917"/>
                      </a:lnTo>
                      <a:lnTo>
                        <a:pt x="9101" y="10556"/>
                      </a:lnTo>
                      <a:lnTo>
                        <a:pt x="9341" y="9449"/>
                      </a:lnTo>
                      <a:cubicBezTo>
                        <a:pt x="9341" y="9449"/>
                        <a:pt x="10502" y="9883"/>
                        <a:pt x="10502" y="10156"/>
                      </a:cubicBezTo>
                      <a:cubicBezTo>
                        <a:pt x="10502" y="10430"/>
                        <a:pt x="9119" y="12290"/>
                        <a:pt x="8942" y="12664"/>
                      </a:cubicBezTo>
                      <a:cubicBezTo>
                        <a:pt x="8765" y="13039"/>
                        <a:pt x="8340" y="13752"/>
                        <a:pt x="8340" y="14311"/>
                      </a:cubicBezTo>
                      <a:cubicBezTo>
                        <a:pt x="8340" y="14869"/>
                        <a:pt x="8690" y="15154"/>
                        <a:pt x="8690" y="15154"/>
                      </a:cubicBezTo>
                      <a:lnTo>
                        <a:pt x="9962" y="12706"/>
                      </a:lnTo>
                      <a:lnTo>
                        <a:pt x="10871" y="11951"/>
                      </a:lnTo>
                      <a:cubicBezTo>
                        <a:pt x="10871" y="11951"/>
                        <a:pt x="11261" y="11655"/>
                        <a:pt x="11363" y="11381"/>
                      </a:cubicBezTo>
                      <a:cubicBezTo>
                        <a:pt x="11465" y="11107"/>
                        <a:pt x="12383" y="10067"/>
                        <a:pt x="12383" y="10067"/>
                      </a:cubicBezTo>
                      <a:lnTo>
                        <a:pt x="13513" y="7951"/>
                      </a:lnTo>
                      <a:cubicBezTo>
                        <a:pt x="13513" y="7951"/>
                        <a:pt x="13895" y="7143"/>
                        <a:pt x="13615" y="7143"/>
                      </a:cubicBezTo>
                      <a:cubicBezTo>
                        <a:pt x="13335" y="7143"/>
                        <a:pt x="11780" y="7001"/>
                        <a:pt x="11780" y="7001"/>
                      </a:cubicBezTo>
                      <a:lnTo>
                        <a:pt x="9905" y="6858"/>
                      </a:lnTo>
                      <a:cubicBezTo>
                        <a:pt x="9905" y="6858"/>
                        <a:pt x="10579" y="1214"/>
                        <a:pt x="11177" y="607"/>
                      </a:cubicBezTo>
                      <a:cubicBezTo>
                        <a:pt x="11776" y="0"/>
                        <a:pt x="12051" y="0"/>
                        <a:pt x="12051" y="0"/>
                      </a:cubicBezTo>
                      <a:lnTo>
                        <a:pt x="11838" y="1213"/>
                      </a:lnTo>
                      <a:lnTo>
                        <a:pt x="12259" y="1629"/>
                      </a:lnTo>
                      <a:lnTo>
                        <a:pt x="12751" y="1107"/>
                      </a:lnTo>
                      <a:lnTo>
                        <a:pt x="13177" y="114"/>
                      </a:lnTo>
                      <a:lnTo>
                        <a:pt x="13696" y="399"/>
                      </a:lnTo>
                      <a:lnTo>
                        <a:pt x="14507" y="263"/>
                      </a:lnTo>
                      <a:lnTo>
                        <a:pt x="13881" y="1565"/>
                      </a:lnTo>
                      <a:lnTo>
                        <a:pt x="14369" y="1939"/>
                      </a:lnTo>
                      <a:lnTo>
                        <a:pt x="14157" y="3027"/>
                      </a:lnTo>
                      <a:lnTo>
                        <a:pt x="13452" y="3918"/>
                      </a:lnTo>
                      <a:lnTo>
                        <a:pt x="13554" y="5054"/>
                      </a:lnTo>
                      <a:lnTo>
                        <a:pt x="14073" y="4769"/>
                      </a:lnTo>
                      <a:lnTo>
                        <a:pt x="14774" y="3206"/>
                      </a:lnTo>
                      <a:lnTo>
                        <a:pt x="15053" y="4383"/>
                      </a:lnTo>
                      <a:lnTo>
                        <a:pt x="14521" y="6510"/>
                      </a:lnTo>
                      <a:lnTo>
                        <a:pt x="13435" y="9482"/>
                      </a:lnTo>
                      <a:lnTo>
                        <a:pt x="13151" y="11122"/>
                      </a:lnTo>
                      <a:lnTo>
                        <a:pt x="13045" y="12875"/>
                      </a:lnTo>
                      <a:lnTo>
                        <a:pt x="14774" y="11788"/>
                      </a:lnTo>
                      <a:lnTo>
                        <a:pt x="14774" y="10659"/>
                      </a:lnTo>
                      <a:lnTo>
                        <a:pt x="15341" y="8995"/>
                      </a:lnTo>
                      <a:lnTo>
                        <a:pt x="16041" y="8097"/>
                      </a:lnTo>
                      <a:lnTo>
                        <a:pt x="16321" y="7105"/>
                      </a:lnTo>
                      <a:lnTo>
                        <a:pt x="17451" y="5839"/>
                      </a:lnTo>
                      <a:lnTo>
                        <a:pt x="18404" y="6831"/>
                      </a:lnTo>
                      <a:cubicBezTo>
                        <a:pt x="18404" y="6831"/>
                        <a:pt x="18931" y="8447"/>
                        <a:pt x="18829" y="8864"/>
                      </a:cubicBezTo>
                      <a:cubicBezTo>
                        <a:pt x="18727" y="9280"/>
                        <a:pt x="18231" y="10314"/>
                        <a:pt x="18231" y="10314"/>
                      </a:cubicBezTo>
                      <a:cubicBezTo>
                        <a:pt x="18231" y="10314"/>
                        <a:pt x="18443" y="11544"/>
                        <a:pt x="18443" y="11824"/>
                      </a:cubicBezTo>
                      <a:cubicBezTo>
                        <a:pt x="18443" y="12103"/>
                        <a:pt x="18337" y="13417"/>
                        <a:pt x="18337" y="13417"/>
                      </a:cubicBezTo>
                      <a:lnTo>
                        <a:pt x="18762" y="14451"/>
                      </a:lnTo>
                      <a:lnTo>
                        <a:pt x="19081" y="15824"/>
                      </a:lnTo>
                      <a:lnTo>
                        <a:pt x="19959" y="15729"/>
                      </a:lnTo>
                      <a:lnTo>
                        <a:pt x="19959" y="14505"/>
                      </a:lnTo>
                      <a:cubicBezTo>
                        <a:pt x="19959" y="14505"/>
                        <a:pt x="19006" y="13216"/>
                        <a:pt x="19006" y="12942"/>
                      </a:cubicBezTo>
                      <a:cubicBezTo>
                        <a:pt x="19006" y="12668"/>
                        <a:pt x="19499" y="12383"/>
                        <a:pt x="19499" y="12383"/>
                      </a:cubicBezTo>
                      <a:cubicBezTo>
                        <a:pt x="19499" y="12383"/>
                        <a:pt x="20261" y="11592"/>
                        <a:pt x="19880" y="11497"/>
                      </a:cubicBezTo>
                      <a:cubicBezTo>
                        <a:pt x="19499" y="11402"/>
                        <a:pt x="18789" y="10868"/>
                        <a:pt x="18789" y="10594"/>
                      </a:cubicBezTo>
                      <a:cubicBezTo>
                        <a:pt x="18789" y="10320"/>
                        <a:pt x="19742" y="9755"/>
                        <a:pt x="19742" y="9755"/>
                      </a:cubicBezTo>
                      <a:lnTo>
                        <a:pt x="20682" y="10320"/>
                      </a:lnTo>
                      <a:lnTo>
                        <a:pt x="21139" y="9666"/>
                      </a:lnTo>
                      <a:lnTo>
                        <a:pt x="21210" y="13558"/>
                      </a:lnTo>
                      <a:cubicBezTo>
                        <a:pt x="21210" y="13558"/>
                        <a:pt x="21600" y="16219"/>
                        <a:pt x="21600" y="16499"/>
                      </a:cubicBezTo>
                      <a:cubicBezTo>
                        <a:pt x="21600" y="16778"/>
                        <a:pt x="21600" y="20385"/>
                        <a:pt x="21600" y="20385"/>
                      </a:cubicBezTo>
                      <a:lnTo>
                        <a:pt x="21277" y="2160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7" name="îṣḷide"/>
                <p:cNvSpPr/>
                <p:nvPr/>
              </p:nvSpPr>
              <p:spPr>
                <a:xfrm>
                  <a:off x="3197337" y="300323"/>
                  <a:ext cx="396800" cy="11599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14" y="0"/>
                      </a:moveTo>
                      <a:lnTo>
                        <a:pt x="12196" y="5397"/>
                      </a:lnTo>
                      <a:lnTo>
                        <a:pt x="16312" y="8504"/>
                      </a:lnTo>
                      <a:lnTo>
                        <a:pt x="21600" y="12014"/>
                      </a:lnTo>
                      <a:lnTo>
                        <a:pt x="21600" y="16014"/>
                      </a:lnTo>
                      <a:lnTo>
                        <a:pt x="16312" y="19523"/>
                      </a:lnTo>
                      <a:lnTo>
                        <a:pt x="11644" y="21600"/>
                      </a:lnTo>
                      <a:lnTo>
                        <a:pt x="9037" y="19813"/>
                      </a:lnTo>
                      <a:lnTo>
                        <a:pt x="14289" y="16002"/>
                      </a:lnTo>
                      <a:cubicBezTo>
                        <a:pt x="14289" y="16002"/>
                        <a:pt x="15171" y="13977"/>
                        <a:pt x="15171" y="13386"/>
                      </a:cubicBezTo>
                      <a:cubicBezTo>
                        <a:pt x="15171" y="12795"/>
                        <a:pt x="12563" y="11586"/>
                        <a:pt x="12563" y="10995"/>
                      </a:cubicBezTo>
                      <a:cubicBezTo>
                        <a:pt x="12563" y="10404"/>
                        <a:pt x="4958" y="10493"/>
                        <a:pt x="4958" y="8291"/>
                      </a:cubicBezTo>
                      <a:cubicBezTo>
                        <a:pt x="4958" y="6090"/>
                        <a:pt x="4079" y="4693"/>
                        <a:pt x="4079" y="4693"/>
                      </a:cubicBezTo>
                      <a:lnTo>
                        <a:pt x="0" y="1611"/>
                      </a:lnTo>
                      <a:lnTo>
                        <a:pt x="2314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8" name="ïṩľïḍè"/>
                <p:cNvSpPr/>
                <p:nvPr/>
              </p:nvSpPr>
              <p:spPr>
                <a:xfrm>
                  <a:off x="3131275" y="942667"/>
                  <a:ext cx="214582" cy="5329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28" y="655"/>
                      </a:moveTo>
                      <a:lnTo>
                        <a:pt x="21600" y="0"/>
                      </a:lnTo>
                      <a:lnTo>
                        <a:pt x="21600" y="6954"/>
                      </a:lnTo>
                      <a:lnTo>
                        <a:pt x="13997" y="21600"/>
                      </a:lnTo>
                      <a:lnTo>
                        <a:pt x="0" y="17851"/>
                      </a:lnTo>
                      <a:lnTo>
                        <a:pt x="1626" y="2821"/>
                      </a:lnTo>
                      <a:lnTo>
                        <a:pt x="5366" y="13251"/>
                      </a:lnTo>
                      <a:lnTo>
                        <a:pt x="11210" y="7225"/>
                      </a:lnTo>
                      <a:lnTo>
                        <a:pt x="10928" y="655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49" name="ïṣḷïḍê"/>
                <p:cNvSpPr/>
                <p:nvPr/>
              </p:nvSpPr>
              <p:spPr>
                <a:xfrm>
                  <a:off x="2702539" y="170493"/>
                  <a:ext cx="251681" cy="7451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278" y="0"/>
                      </a:moveTo>
                      <a:lnTo>
                        <a:pt x="13893" y="7460"/>
                      </a:lnTo>
                      <a:lnTo>
                        <a:pt x="12501" y="12279"/>
                      </a:lnTo>
                      <a:lnTo>
                        <a:pt x="20266" y="14434"/>
                      </a:lnTo>
                      <a:lnTo>
                        <a:pt x="21600" y="21600"/>
                      </a:lnTo>
                      <a:lnTo>
                        <a:pt x="11412" y="17565"/>
                      </a:lnTo>
                      <a:lnTo>
                        <a:pt x="3075" y="12260"/>
                      </a:lnTo>
                      <a:lnTo>
                        <a:pt x="7243" y="7737"/>
                      </a:lnTo>
                      <a:lnTo>
                        <a:pt x="0" y="4974"/>
                      </a:lnTo>
                      <a:lnTo>
                        <a:pt x="4278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0" name="í$ḷîḓe"/>
                <p:cNvSpPr/>
                <p:nvPr/>
              </p:nvSpPr>
              <p:spPr>
                <a:xfrm>
                  <a:off x="2237675" y="337096"/>
                  <a:ext cx="762084" cy="10511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86" y="4859"/>
                      </a:moveTo>
                      <a:lnTo>
                        <a:pt x="6884" y="0"/>
                      </a:lnTo>
                      <a:lnTo>
                        <a:pt x="9754" y="5387"/>
                      </a:lnTo>
                      <a:lnTo>
                        <a:pt x="9295" y="10037"/>
                      </a:lnTo>
                      <a:lnTo>
                        <a:pt x="11895" y="12022"/>
                      </a:lnTo>
                      <a:lnTo>
                        <a:pt x="14136" y="8150"/>
                      </a:lnTo>
                      <a:lnTo>
                        <a:pt x="16394" y="11217"/>
                      </a:lnTo>
                      <a:lnTo>
                        <a:pt x="16394" y="14522"/>
                      </a:lnTo>
                      <a:lnTo>
                        <a:pt x="19361" y="14842"/>
                      </a:lnTo>
                      <a:lnTo>
                        <a:pt x="21600" y="14189"/>
                      </a:lnTo>
                      <a:lnTo>
                        <a:pt x="21600" y="18922"/>
                      </a:lnTo>
                      <a:lnTo>
                        <a:pt x="20665" y="21600"/>
                      </a:lnTo>
                      <a:lnTo>
                        <a:pt x="16571" y="19713"/>
                      </a:lnTo>
                      <a:lnTo>
                        <a:pt x="12764" y="15104"/>
                      </a:lnTo>
                      <a:lnTo>
                        <a:pt x="9032" y="12590"/>
                      </a:lnTo>
                      <a:lnTo>
                        <a:pt x="5856" y="8659"/>
                      </a:lnTo>
                      <a:lnTo>
                        <a:pt x="900" y="7451"/>
                      </a:lnTo>
                      <a:lnTo>
                        <a:pt x="0" y="3691"/>
                      </a:lnTo>
                      <a:lnTo>
                        <a:pt x="2564" y="1065"/>
                      </a:lnTo>
                      <a:lnTo>
                        <a:pt x="5986" y="4859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1" name="iṧḷïḑê"/>
                <p:cNvSpPr/>
                <p:nvPr/>
              </p:nvSpPr>
              <p:spPr>
                <a:xfrm>
                  <a:off x="2290378" y="858363"/>
                  <a:ext cx="352354" cy="659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211" y="2479"/>
                      </a:lnTo>
                      <a:lnTo>
                        <a:pt x="17707" y="8610"/>
                      </a:lnTo>
                      <a:lnTo>
                        <a:pt x="21600" y="13835"/>
                      </a:lnTo>
                      <a:lnTo>
                        <a:pt x="15023" y="16821"/>
                      </a:lnTo>
                      <a:lnTo>
                        <a:pt x="7452" y="21600"/>
                      </a:lnTo>
                      <a:lnTo>
                        <a:pt x="7452" y="15979"/>
                      </a:lnTo>
                      <a:lnTo>
                        <a:pt x="11673" y="13231"/>
                      </a:lnTo>
                      <a:lnTo>
                        <a:pt x="10020" y="6302"/>
                      </a:lnTo>
                      <a:lnTo>
                        <a:pt x="2278" y="38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AB1CA"/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2" name="iśḻíḍe"/>
                <p:cNvSpPr/>
                <p:nvPr/>
              </p:nvSpPr>
              <p:spPr>
                <a:xfrm>
                  <a:off x="4046432" y="640520"/>
                  <a:ext cx="262488" cy="5815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324" y="0"/>
                      </a:moveTo>
                      <a:lnTo>
                        <a:pt x="21600" y="9985"/>
                      </a:lnTo>
                      <a:lnTo>
                        <a:pt x="17603" y="21600"/>
                      </a:lnTo>
                      <a:lnTo>
                        <a:pt x="12276" y="12121"/>
                      </a:lnTo>
                      <a:lnTo>
                        <a:pt x="6056" y="20124"/>
                      </a:lnTo>
                      <a:lnTo>
                        <a:pt x="2168" y="16986"/>
                      </a:lnTo>
                      <a:lnTo>
                        <a:pt x="0" y="5371"/>
                      </a:lnTo>
                      <a:lnTo>
                        <a:pt x="7780" y="7554"/>
                      </a:lnTo>
                      <a:lnTo>
                        <a:pt x="1632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70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ṥlîdê"/>
                <p:cNvSpPr/>
                <p:nvPr/>
              </p:nvSpPr>
              <p:spPr>
                <a:xfrm>
                  <a:off x="4052202" y="1461137"/>
                  <a:ext cx="142991" cy="2160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89" h="21600" extrusionOk="0">
                      <a:moveTo>
                        <a:pt x="5796" y="0"/>
                      </a:moveTo>
                      <a:cubicBezTo>
                        <a:pt x="5796" y="0"/>
                        <a:pt x="-4011" y="16745"/>
                        <a:pt x="1889" y="18362"/>
                      </a:cubicBezTo>
                      <a:cubicBezTo>
                        <a:pt x="7790" y="19978"/>
                        <a:pt x="13683" y="21600"/>
                        <a:pt x="13683" y="21600"/>
                      </a:cubicBezTo>
                      <a:lnTo>
                        <a:pt x="17589" y="10931"/>
                      </a:lnTo>
                      <a:lnTo>
                        <a:pt x="5796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4" name="iSḻîdê"/>
                <p:cNvSpPr/>
                <p:nvPr/>
              </p:nvSpPr>
              <p:spPr>
                <a:xfrm>
                  <a:off x="4629757" y="1007704"/>
                  <a:ext cx="307847" cy="4722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829"/>
                      </a:moveTo>
                      <a:lnTo>
                        <a:pt x="21600" y="21600"/>
                      </a:lnTo>
                      <a:lnTo>
                        <a:pt x="8346" y="0"/>
                      </a:lnTo>
                      <a:lnTo>
                        <a:pt x="0" y="1829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47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5" name="íSḷîḑê"/>
                <p:cNvSpPr/>
                <p:nvPr/>
              </p:nvSpPr>
              <p:spPr>
                <a:xfrm>
                  <a:off x="5926593" y="2257078"/>
                  <a:ext cx="598688" cy="7734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013" y="3264"/>
                      </a:moveTo>
                      <a:lnTo>
                        <a:pt x="6013" y="0"/>
                      </a:lnTo>
                      <a:lnTo>
                        <a:pt x="0" y="0"/>
                      </a:lnTo>
                      <a:lnTo>
                        <a:pt x="0" y="7810"/>
                      </a:lnTo>
                      <a:lnTo>
                        <a:pt x="1168" y="13809"/>
                      </a:lnTo>
                      <a:lnTo>
                        <a:pt x="7525" y="18636"/>
                      </a:lnTo>
                      <a:lnTo>
                        <a:pt x="11302" y="21600"/>
                      </a:lnTo>
                      <a:lnTo>
                        <a:pt x="18336" y="20561"/>
                      </a:lnTo>
                      <a:lnTo>
                        <a:pt x="21015" y="18034"/>
                      </a:lnTo>
                      <a:lnTo>
                        <a:pt x="21600" y="12789"/>
                      </a:lnTo>
                      <a:lnTo>
                        <a:pt x="20042" y="7525"/>
                      </a:lnTo>
                      <a:lnTo>
                        <a:pt x="18312" y="14961"/>
                      </a:lnTo>
                      <a:lnTo>
                        <a:pt x="16754" y="17604"/>
                      </a:lnTo>
                      <a:lnTo>
                        <a:pt x="15587" y="10531"/>
                      </a:lnTo>
                      <a:lnTo>
                        <a:pt x="12734" y="7550"/>
                      </a:lnTo>
                      <a:lnTo>
                        <a:pt x="8086" y="11605"/>
                      </a:lnTo>
                      <a:lnTo>
                        <a:pt x="5967" y="9983"/>
                      </a:lnTo>
                      <a:lnTo>
                        <a:pt x="11543" y="3868"/>
                      </a:lnTo>
                      <a:lnTo>
                        <a:pt x="8498" y="1944"/>
                      </a:lnTo>
                      <a:lnTo>
                        <a:pt x="6013" y="3264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6" name="îşḻîdè"/>
                <p:cNvSpPr/>
                <p:nvPr/>
              </p:nvSpPr>
              <p:spPr>
                <a:xfrm>
                  <a:off x="6431593" y="2273063"/>
                  <a:ext cx="325331" cy="7019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1780" y="7588"/>
                      </a:lnTo>
                      <a:lnTo>
                        <a:pt x="12856" y="15861"/>
                      </a:lnTo>
                      <a:lnTo>
                        <a:pt x="13888" y="21102"/>
                      </a:lnTo>
                      <a:lnTo>
                        <a:pt x="20524" y="21600"/>
                      </a:lnTo>
                      <a:cubicBezTo>
                        <a:pt x="20524" y="21600"/>
                        <a:pt x="21600" y="15450"/>
                        <a:pt x="21600" y="13993"/>
                      </a:cubicBezTo>
                      <a:cubicBezTo>
                        <a:pt x="21600" y="12536"/>
                        <a:pt x="21600" y="6404"/>
                        <a:pt x="21600" y="6404"/>
                      </a:cubicBezTo>
                      <a:lnTo>
                        <a:pt x="15150" y="3432"/>
                      </a:lnTo>
                      <a:lnTo>
                        <a:pt x="8829" y="24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57" name="íSḻîďe"/>
                <p:cNvSpPr/>
                <p:nvPr/>
              </p:nvSpPr>
              <p:spPr>
                <a:xfrm>
                  <a:off x="4378017" y="755520"/>
                  <a:ext cx="210089" cy="6498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994" y="0"/>
                      </a:moveTo>
                      <a:lnTo>
                        <a:pt x="0" y="15424"/>
                      </a:lnTo>
                      <a:lnTo>
                        <a:pt x="10769" y="16501"/>
                      </a:lnTo>
                      <a:lnTo>
                        <a:pt x="10144" y="21600"/>
                      </a:lnTo>
                      <a:lnTo>
                        <a:pt x="21600" y="20523"/>
                      </a:lnTo>
                      <a:lnTo>
                        <a:pt x="10925" y="9411"/>
                      </a:lnTo>
                      <a:lnTo>
                        <a:pt x="4994" y="0"/>
                      </a:lnTo>
                      <a:close/>
                    </a:path>
                  </a:pathLst>
                </a:custGeom>
                <a:solidFill>
                  <a:srgbClr val="FFFFFF">
                    <a:lumMod val="95000"/>
                    <a:alpha val="60000"/>
                  </a:srgbClr>
                </a:solidFill>
                <a:ln w="25400" cap="flat">
                  <a:solidFill>
                    <a:srgbClr val="000000">
                      <a:alpha val="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4" name="íṥlïḍê"/>
              <p:cNvSpPr/>
              <p:nvPr/>
            </p:nvSpPr>
            <p:spPr>
              <a:xfrm>
                <a:off x="3364071" y="1776645"/>
                <a:ext cx="2441728" cy="143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" y="11035"/>
                    </a:moveTo>
                    <a:lnTo>
                      <a:pt x="309" y="21600"/>
                    </a:lnTo>
                    <a:lnTo>
                      <a:pt x="2131" y="21355"/>
                    </a:lnTo>
                    <a:cubicBezTo>
                      <a:pt x="2131" y="21355"/>
                      <a:pt x="4206" y="20144"/>
                      <a:pt x="4505" y="20144"/>
                    </a:cubicBezTo>
                    <a:cubicBezTo>
                      <a:pt x="4805" y="20144"/>
                      <a:pt x="8166" y="20144"/>
                      <a:pt x="8166" y="20144"/>
                    </a:cubicBezTo>
                    <a:lnTo>
                      <a:pt x="11012" y="20389"/>
                    </a:lnTo>
                    <a:lnTo>
                      <a:pt x="14756" y="20155"/>
                    </a:lnTo>
                    <a:lnTo>
                      <a:pt x="17188" y="19910"/>
                    </a:lnTo>
                    <a:lnTo>
                      <a:pt x="20084" y="19665"/>
                    </a:lnTo>
                    <a:lnTo>
                      <a:pt x="20084" y="18454"/>
                    </a:lnTo>
                    <a:lnTo>
                      <a:pt x="21600" y="16673"/>
                    </a:lnTo>
                    <a:lnTo>
                      <a:pt x="20683" y="13598"/>
                    </a:lnTo>
                    <a:lnTo>
                      <a:pt x="18149" y="9536"/>
                    </a:lnTo>
                    <a:lnTo>
                      <a:pt x="18862" y="14412"/>
                    </a:lnTo>
                    <a:lnTo>
                      <a:pt x="19505" y="15360"/>
                    </a:lnTo>
                    <a:lnTo>
                      <a:pt x="18793" y="16969"/>
                    </a:lnTo>
                    <a:lnTo>
                      <a:pt x="17888" y="16633"/>
                    </a:lnTo>
                    <a:lnTo>
                      <a:pt x="16825" y="15259"/>
                    </a:lnTo>
                    <a:lnTo>
                      <a:pt x="15762" y="16236"/>
                    </a:lnTo>
                    <a:lnTo>
                      <a:pt x="15310" y="17213"/>
                    </a:lnTo>
                    <a:lnTo>
                      <a:pt x="12865" y="17295"/>
                    </a:lnTo>
                    <a:cubicBezTo>
                      <a:pt x="12865" y="17295"/>
                      <a:pt x="12521" y="15656"/>
                      <a:pt x="12967" y="15187"/>
                    </a:cubicBezTo>
                    <a:cubicBezTo>
                      <a:pt x="13413" y="14718"/>
                      <a:pt x="14285" y="14240"/>
                      <a:pt x="14686" y="14240"/>
                    </a:cubicBezTo>
                    <a:cubicBezTo>
                      <a:pt x="15088" y="14240"/>
                      <a:pt x="15699" y="13099"/>
                      <a:pt x="15699" y="13099"/>
                    </a:cubicBezTo>
                    <a:lnTo>
                      <a:pt x="15546" y="11236"/>
                    </a:lnTo>
                    <a:lnTo>
                      <a:pt x="12949" y="10748"/>
                    </a:lnTo>
                    <a:lnTo>
                      <a:pt x="12796" y="8875"/>
                    </a:lnTo>
                    <a:lnTo>
                      <a:pt x="11020" y="7908"/>
                    </a:lnTo>
                    <a:cubicBezTo>
                      <a:pt x="11020" y="7908"/>
                      <a:pt x="11166" y="8693"/>
                      <a:pt x="11313" y="9100"/>
                    </a:cubicBezTo>
                    <a:cubicBezTo>
                      <a:pt x="11460" y="9507"/>
                      <a:pt x="11912" y="12907"/>
                      <a:pt x="11912" y="12907"/>
                    </a:cubicBezTo>
                    <a:lnTo>
                      <a:pt x="11453" y="16298"/>
                    </a:lnTo>
                    <a:lnTo>
                      <a:pt x="10129" y="17418"/>
                    </a:lnTo>
                    <a:cubicBezTo>
                      <a:pt x="10129" y="17418"/>
                      <a:pt x="9524" y="17390"/>
                      <a:pt x="9524" y="16197"/>
                    </a:cubicBezTo>
                    <a:cubicBezTo>
                      <a:pt x="9524" y="15005"/>
                      <a:pt x="9524" y="14272"/>
                      <a:pt x="9524" y="14272"/>
                    </a:cubicBezTo>
                    <a:cubicBezTo>
                      <a:pt x="9524" y="14272"/>
                      <a:pt x="8754" y="13549"/>
                      <a:pt x="8149" y="13549"/>
                    </a:cubicBezTo>
                    <a:cubicBezTo>
                      <a:pt x="8149" y="13549"/>
                      <a:pt x="7245" y="11758"/>
                      <a:pt x="7092" y="11116"/>
                    </a:cubicBezTo>
                    <a:cubicBezTo>
                      <a:pt x="6940" y="10474"/>
                      <a:pt x="6679" y="9569"/>
                      <a:pt x="6227" y="8602"/>
                    </a:cubicBezTo>
                    <a:cubicBezTo>
                      <a:pt x="5775" y="7634"/>
                      <a:pt x="5316" y="6648"/>
                      <a:pt x="5316" y="6169"/>
                    </a:cubicBezTo>
                    <a:cubicBezTo>
                      <a:pt x="5316" y="5689"/>
                      <a:pt x="5322" y="3267"/>
                      <a:pt x="4870" y="3267"/>
                    </a:cubicBezTo>
                    <a:cubicBezTo>
                      <a:pt x="4418" y="3267"/>
                      <a:pt x="2992" y="4162"/>
                      <a:pt x="2992" y="4162"/>
                    </a:cubicBezTo>
                    <a:lnTo>
                      <a:pt x="2178" y="5953"/>
                    </a:lnTo>
                    <a:lnTo>
                      <a:pt x="1222" y="5436"/>
                    </a:lnTo>
                    <a:lnTo>
                      <a:pt x="0" y="0"/>
                    </a:lnTo>
                    <a:lnTo>
                      <a:pt x="316" y="11035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5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26" name="îŝ1ïḑé"/>
            <p:cNvSpPr/>
            <p:nvPr/>
          </p:nvSpPr>
          <p:spPr>
            <a:xfrm>
              <a:off x="3486142" y="2290053"/>
              <a:ext cx="2394656" cy="335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01" h="16978" extrusionOk="0">
                  <a:moveTo>
                    <a:pt x="3161" y="0"/>
                  </a:moveTo>
                  <a:cubicBezTo>
                    <a:pt x="3161" y="0"/>
                    <a:pt x="-1421" y="5515"/>
                    <a:pt x="6377" y="10491"/>
                  </a:cubicBezTo>
                  <a:cubicBezTo>
                    <a:pt x="14175" y="15467"/>
                    <a:pt x="19701" y="12322"/>
                    <a:pt x="19701" y="12322"/>
                  </a:cubicBezTo>
                  <a:cubicBezTo>
                    <a:pt x="19701" y="12322"/>
                    <a:pt x="6838" y="21600"/>
                    <a:pt x="2470" y="13963"/>
                  </a:cubicBezTo>
                  <a:cubicBezTo>
                    <a:pt x="-1899" y="6326"/>
                    <a:pt x="295" y="1072"/>
                    <a:pt x="3161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7" name="íṥļïḍé"/>
            <p:cNvSpPr/>
            <p:nvPr/>
          </p:nvSpPr>
          <p:spPr>
            <a:xfrm>
              <a:off x="5344826" y="2342312"/>
              <a:ext cx="2668865" cy="364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3" h="20158" extrusionOk="0">
                  <a:moveTo>
                    <a:pt x="7" y="20157"/>
                  </a:moveTo>
                  <a:cubicBezTo>
                    <a:pt x="-396" y="20298"/>
                    <a:pt x="18426" y="9937"/>
                    <a:pt x="17517" y="4317"/>
                  </a:cubicBezTo>
                  <a:cubicBezTo>
                    <a:pt x="16607" y="-1302"/>
                    <a:pt x="16548" y="176"/>
                    <a:pt x="16548" y="176"/>
                  </a:cubicBezTo>
                  <a:cubicBezTo>
                    <a:pt x="16548" y="176"/>
                    <a:pt x="18797" y="575"/>
                    <a:pt x="18816" y="3608"/>
                  </a:cubicBezTo>
                  <a:cubicBezTo>
                    <a:pt x="18835" y="6642"/>
                    <a:pt x="21204" y="12710"/>
                    <a:pt x="7" y="2015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8" name="iṩḷiḓè"/>
            <p:cNvSpPr/>
            <p:nvPr/>
          </p:nvSpPr>
          <p:spPr>
            <a:xfrm>
              <a:off x="4590877" y="2730355"/>
              <a:ext cx="2630953" cy="15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11685" extrusionOk="0">
                  <a:moveTo>
                    <a:pt x="12" y="6066"/>
                  </a:moveTo>
                  <a:cubicBezTo>
                    <a:pt x="-334" y="5624"/>
                    <a:pt x="7152" y="10914"/>
                    <a:pt x="13688" y="6066"/>
                  </a:cubicBezTo>
                  <a:cubicBezTo>
                    <a:pt x="20224" y="1217"/>
                    <a:pt x="21266" y="0"/>
                    <a:pt x="21266" y="0"/>
                  </a:cubicBezTo>
                  <a:cubicBezTo>
                    <a:pt x="21266" y="0"/>
                    <a:pt x="12181" y="21600"/>
                    <a:pt x="12" y="606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25400">
              <a:solidFill>
                <a:srgbClr val="000000">
                  <a:alpha val="0"/>
                </a:srgbClr>
              </a:solidFill>
              <a:miter lim="400000"/>
            </a:ln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29" name="ï$líḑé"/>
            <p:cNvGrpSpPr/>
            <p:nvPr/>
          </p:nvGrpSpPr>
          <p:grpSpPr>
            <a:xfrm>
              <a:off x="7829551" y="1936751"/>
              <a:ext cx="869952" cy="521062"/>
              <a:chOff x="0" y="0"/>
              <a:chExt cx="1739901" cy="1042121"/>
            </a:xfrm>
          </p:grpSpPr>
          <p:sp>
            <p:nvSpPr>
              <p:cNvPr id="30" name="išľïḍe"/>
              <p:cNvSpPr/>
              <p:nvPr/>
            </p:nvSpPr>
            <p:spPr>
              <a:xfrm>
                <a:off x="0" y="0"/>
                <a:ext cx="1739901" cy="1042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847"/>
                    </a:moveTo>
                    <a:lnTo>
                      <a:pt x="1796" y="20374"/>
                    </a:lnTo>
                    <a:cubicBezTo>
                      <a:pt x="1796" y="20374"/>
                      <a:pt x="3515" y="20662"/>
                      <a:pt x="3610" y="20764"/>
                    </a:cubicBezTo>
                    <a:cubicBezTo>
                      <a:pt x="3704" y="20865"/>
                      <a:pt x="5402" y="20971"/>
                      <a:pt x="5402" y="20971"/>
                    </a:cubicBezTo>
                    <a:cubicBezTo>
                      <a:pt x="5402" y="20971"/>
                      <a:pt x="6612" y="21078"/>
                      <a:pt x="6708" y="21078"/>
                    </a:cubicBezTo>
                    <a:cubicBezTo>
                      <a:pt x="6804" y="21078"/>
                      <a:pt x="8782" y="21219"/>
                      <a:pt x="8782" y="21219"/>
                    </a:cubicBezTo>
                    <a:lnTo>
                      <a:pt x="9857" y="21529"/>
                    </a:lnTo>
                    <a:lnTo>
                      <a:pt x="10574" y="21600"/>
                    </a:lnTo>
                    <a:lnTo>
                      <a:pt x="14169" y="21356"/>
                    </a:lnTo>
                    <a:lnTo>
                      <a:pt x="15332" y="21144"/>
                    </a:lnTo>
                    <a:cubicBezTo>
                      <a:pt x="15332" y="21144"/>
                      <a:pt x="16084" y="20932"/>
                      <a:pt x="16213" y="20932"/>
                    </a:cubicBezTo>
                    <a:cubicBezTo>
                      <a:pt x="16342" y="20932"/>
                      <a:pt x="17466" y="20932"/>
                      <a:pt x="17466" y="20932"/>
                    </a:cubicBezTo>
                    <a:cubicBezTo>
                      <a:pt x="17466" y="20932"/>
                      <a:pt x="18449" y="21034"/>
                      <a:pt x="18578" y="20932"/>
                    </a:cubicBezTo>
                    <a:cubicBezTo>
                      <a:pt x="18707" y="20830"/>
                      <a:pt x="19606" y="20826"/>
                      <a:pt x="19688" y="20724"/>
                    </a:cubicBezTo>
                    <a:cubicBezTo>
                      <a:pt x="19769" y="20622"/>
                      <a:pt x="20916" y="20551"/>
                      <a:pt x="20916" y="20551"/>
                    </a:cubicBezTo>
                    <a:lnTo>
                      <a:pt x="21600" y="20232"/>
                    </a:lnTo>
                    <a:lnTo>
                      <a:pt x="21354" y="18157"/>
                    </a:lnTo>
                    <a:cubicBezTo>
                      <a:pt x="21354" y="18157"/>
                      <a:pt x="21094" y="16985"/>
                      <a:pt x="21000" y="16299"/>
                    </a:cubicBezTo>
                    <a:cubicBezTo>
                      <a:pt x="20906" y="15612"/>
                      <a:pt x="20418" y="14559"/>
                      <a:pt x="20418" y="14559"/>
                    </a:cubicBezTo>
                    <a:lnTo>
                      <a:pt x="19800" y="14134"/>
                    </a:lnTo>
                    <a:lnTo>
                      <a:pt x="19543" y="14343"/>
                    </a:lnTo>
                    <a:lnTo>
                      <a:pt x="19072" y="13930"/>
                    </a:lnTo>
                    <a:lnTo>
                      <a:pt x="18290" y="13718"/>
                    </a:lnTo>
                    <a:lnTo>
                      <a:pt x="17870" y="12700"/>
                    </a:lnTo>
                    <a:lnTo>
                      <a:pt x="17151" y="12382"/>
                    </a:lnTo>
                    <a:lnTo>
                      <a:pt x="16637" y="11408"/>
                    </a:lnTo>
                    <a:lnTo>
                      <a:pt x="15904" y="11514"/>
                    </a:lnTo>
                    <a:lnTo>
                      <a:pt x="15562" y="10328"/>
                    </a:lnTo>
                    <a:lnTo>
                      <a:pt x="15243" y="9841"/>
                    </a:lnTo>
                    <a:lnTo>
                      <a:pt x="14491" y="6253"/>
                    </a:lnTo>
                    <a:lnTo>
                      <a:pt x="14002" y="6358"/>
                    </a:lnTo>
                    <a:lnTo>
                      <a:pt x="13662" y="4823"/>
                    </a:lnTo>
                    <a:lnTo>
                      <a:pt x="12858" y="3840"/>
                    </a:lnTo>
                    <a:lnTo>
                      <a:pt x="12275" y="4752"/>
                    </a:lnTo>
                    <a:lnTo>
                      <a:pt x="11967" y="4858"/>
                    </a:lnTo>
                    <a:lnTo>
                      <a:pt x="11740" y="2385"/>
                    </a:lnTo>
                    <a:lnTo>
                      <a:pt x="10943" y="1960"/>
                    </a:lnTo>
                    <a:lnTo>
                      <a:pt x="10315" y="739"/>
                    </a:lnTo>
                    <a:lnTo>
                      <a:pt x="9612" y="0"/>
                    </a:lnTo>
                    <a:cubicBezTo>
                      <a:pt x="9612" y="0"/>
                      <a:pt x="9090" y="106"/>
                      <a:pt x="9008" y="212"/>
                    </a:cubicBezTo>
                    <a:cubicBezTo>
                      <a:pt x="8926" y="319"/>
                      <a:pt x="8603" y="810"/>
                      <a:pt x="8603" y="810"/>
                    </a:cubicBezTo>
                    <a:lnTo>
                      <a:pt x="7955" y="1124"/>
                    </a:lnTo>
                    <a:lnTo>
                      <a:pt x="6981" y="2362"/>
                    </a:lnTo>
                    <a:lnTo>
                      <a:pt x="6493" y="3876"/>
                    </a:lnTo>
                    <a:lnTo>
                      <a:pt x="5877" y="4398"/>
                    </a:lnTo>
                    <a:lnTo>
                      <a:pt x="5571" y="4154"/>
                    </a:lnTo>
                    <a:lnTo>
                      <a:pt x="5168" y="4469"/>
                    </a:lnTo>
                    <a:lnTo>
                      <a:pt x="4513" y="8919"/>
                    </a:lnTo>
                    <a:lnTo>
                      <a:pt x="4275" y="10220"/>
                    </a:lnTo>
                    <a:lnTo>
                      <a:pt x="3835" y="10605"/>
                    </a:lnTo>
                    <a:lnTo>
                      <a:pt x="3362" y="10181"/>
                    </a:lnTo>
                    <a:lnTo>
                      <a:pt x="3022" y="10181"/>
                    </a:lnTo>
                    <a:lnTo>
                      <a:pt x="2454" y="10464"/>
                    </a:lnTo>
                    <a:lnTo>
                      <a:pt x="2227" y="10955"/>
                    </a:lnTo>
                    <a:lnTo>
                      <a:pt x="1932" y="11729"/>
                    </a:lnTo>
                    <a:lnTo>
                      <a:pt x="1592" y="12637"/>
                    </a:lnTo>
                    <a:lnTo>
                      <a:pt x="73" y="18463"/>
                    </a:lnTo>
                    <a:lnTo>
                      <a:pt x="0" y="19847"/>
                    </a:lnTo>
                    <a:close/>
                  </a:path>
                </a:pathLst>
              </a:custGeom>
              <a:solidFill>
                <a:srgbClr val="C6D9EC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ïṥ1ïdé"/>
              <p:cNvSpPr/>
              <p:nvPr/>
            </p:nvSpPr>
            <p:spPr>
              <a:xfrm>
                <a:off x="1217" y="236760"/>
                <a:ext cx="803822" cy="775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7" y="21600"/>
                    </a:moveTo>
                    <a:cubicBezTo>
                      <a:pt x="21277" y="21600"/>
                      <a:pt x="5549" y="20459"/>
                      <a:pt x="3142" y="19936"/>
                    </a:cubicBezTo>
                    <a:cubicBezTo>
                      <a:pt x="736" y="19414"/>
                      <a:pt x="0" y="19271"/>
                      <a:pt x="0" y="19271"/>
                    </a:cubicBezTo>
                    <a:cubicBezTo>
                      <a:pt x="0" y="19271"/>
                      <a:pt x="1364" y="18113"/>
                      <a:pt x="1875" y="17839"/>
                    </a:cubicBezTo>
                    <a:cubicBezTo>
                      <a:pt x="2385" y="17566"/>
                      <a:pt x="3763" y="15813"/>
                      <a:pt x="3763" y="15813"/>
                    </a:cubicBezTo>
                    <a:lnTo>
                      <a:pt x="4606" y="13727"/>
                    </a:lnTo>
                    <a:lnTo>
                      <a:pt x="3941" y="13067"/>
                    </a:lnTo>
                    <a:cubicBezTo>
                      <a:pt x="3941" y="13067"/>
                      <a:pt x="2385" y="15349"/>
                      <a:pt x="2177" y="15628"/>
                    </a:cubicBezTo>
                    <a:cubicBezTo>
                      <a:pt x="1968" y="15907"/>
                      <a:pt x="763" y="17185"/>
                      <a:pt x="763" y="17185"/>
                    </a:cubicBezTo>
                    <a:lnTo>
                      <a:pt x="3099" y="12729"/>
                    </a:lnTo>
                    <a:cubicBezTo>
                      <a:pt x="3099" y="12729"/>
                      <a:pt x="3692" y="11345"/>
                      <a:pt x="3799" y="11065"/>
                    </a:cubicBezTo>
                    <a:cubicBezTo>
                      <a:pt x="3905" y="10786"/>
                      <a:pt x="4535" y="9598"/>
                      <a:pt x="4535" y="9598"/>
                    </a:cubicBezTo>
                    <a:lnTo>
                      <a:pt x="5019" y="10014"/>
                    </a:lnTo>
                    <a:lnTo>
                      <a:pt x="5444" y="8927"/>
                    </a:lnTo>
                    <a:lnTo>
                      <a:pt x="6073" y="9444"/>
                    </a:lnTo>
                    <a:lnTo>
                      <a:pt x="6486" y="8641"/>
                    </a:lnTo>
                    <a:lnTo>
                      <a:pt x="6805" y="9866"/>
                    </a:lnTo>
                    <a:cubicBezTo>
                      <a:pt x="6805" y="9866"/>
                      <a:pt x="5710" y="11559"/>
                      <a:pt x="5604" y="11934"/>
                    </a:cubicBezTo>
                    <a:cubicBezTo>
                      <a:pt x="5498" y="12309"/>
                      <a:pt x="5710" y="13575"/>
                      <a:pt x="5710" y="13575"/>
                    </a:cubicBezTo>
                    <a:lnTo>
                      <a:pt x="6588" y="13480"/>
                    </a:lnTo>
                    <a:lnTo>
                      <a:pt x="6783" y="11310"/>
                    </a:lnTo>
                    <a:lnTo>
                      <a:pt x="7762" y="11168"/>
                    </a:lnTo>
                    <a:lnTo>
                      <a:pt x="8676" y="11917"/>
                    </a:lnTo>
                    <a:lnTo>
                      <a:pt x="9101" y="10556"/>
                    </a:lnTo>
                    <a:lnTo>
                      <a:pt x="9341" y="9449"/>
                    </a:lnTo>
                    <a:cubicBezTo>
                      <a:pt x="9341" y="9449"/>
                      <a:pt x="10502" y="9883"/>
                      <a:pt x="10502" y="10156"/>
                    </a:cubicBezTo>
                    <a:cubicBezTo>
                      <a:pt x="10502" y="10430"/>
                      <a:pt x="9119" y="12290"/>
                      <a:pt x="8942" y="12664"/>
                    </a:cubicBezTo>
                    <a:cubicBezTo>
                      <a:pt x="8765" y="13039"/>
                      <a:pt x="8340" y="13752"/>
                      <a:pt x="8340" y="14311"/>
                    </a:cubicBezTo>
                    <a:cubicBezTo>
                      <a:pt x="8340" y="14869"/>
                      <a:pt x="8690" y="15154"/>
                      <a:pt x="8690" y="15154"/>
                    </a:cubicBezTo>
                    <a:lnTo>
                      <a:pt x="9962" y="12706"/>
                    </a:lnTo>
                    <a:lnTo>
                      <a:pt x="10871" y="11951"/>
                    </a:lnTo>
                    <a:cubicBezTo>
                      <a:pt x="10871" y="11951"/>
                      <a:pt x="11261" y="11655"/>
                      <a:pt x="11363" y="11381"/>
                    </a:cubicBezTo>
                    <a:cubicBezTo>
                      <a:pt x="11465" y="11107"/>
                      <a:pt x="12383" y="10067"/>
                      <a:pt x="12383" y="10067"/>
                    </a:cubicBezTo>
                    <a:lnTo>
                      <a:pt x="13513" y="7951"/>
                    </a:lnTo>
                    <a:cubicBezTo>
                      <a:pt x="13513" y="7951"/>
                      <a:pt x="13895" y="7143"/>
                      <a:pt x="13615" y="7143"/>
                    </a:cubicBezTo>
                    <a:cubicBezTo>
                      <a:pt x="13335" y="7143"/>
                      <a:pt x="11780" y="7001"/>
                      <a:pt x="11780" y="7001"/>
                    </a:cubicBezTo>
                    <a:lnTo>
                      <a:pt x="9905" y="6858"/>
                    </a:lnTo>
                    <a:cubicBezTo>
                      <a:pt x="9905" y="6858"/>
                      <a:pt x="10579" y="1214"/>
                      <a:pt x="11177" y="607"/>
                    </a:cubicBezTo>
                    <a:cubicBezTo>
                      <a:pt x="11776" y="0"/>
                      <a:pt x="12051" y="0"/>
                      <a:pt x="12051" y="0"/>
                    </a:cubicBezTo>
                    <a:lnTo>
                      <a:pt x="11838" y="1213"/>
                    </a:lnTo>
                    <a:lnTo>
                      <a:pt x="12259" y="1629"/>
                    </a:lnTo>
                    <a:lnTo>
                      <a:pt x="12751" y="1107"/>
                    </a:lnTo>
                    <a:lnTo>
                      <a:pt x="13177" y="114"/>
                    </a:lnTo>
                    <a:lnTo>
                      <a:pt x="13696" y="399"/>
                    </a:lnTo>
                    <a:lnTo>
                      <a:pt x="14507" y="263"/>
                    </a:lnTo>
                    <a:lnTo>
                      <a:pt x="13881" y="1565"/>
                    </a:lnTo>
                    <a:lnTo>
                      <a:pt x="14369" y="1939"/>
                    </a:lnTo>
                    <a:lnTo>
                      <a:pt x="14157" y="3027"/>
                    </a:lnTo>
                    <a:lnTo>
                      <a:pt x="13452" y="3918"/>
                    </a:lnTo>
                    <a:lnTo>
                      <a:pt x="13554" y="5054"/>
                    </a:lnTo>
                    <a:lnTo>
                      <a:pt x="14073" y="4769"/>
                    </a:lnTo>
                    <a:lnTo>
                      <a:pt x="14774" y="3206"/>
                    </a:lnTo>
                    <a:lnTo>
                      <a:pt x="15053" y="4383"/>
                    </a:lnTo>
                    <a:lnTo>
                      <a:pt x="14521" y="6510"/>
                    </a:lnTo>
                    <a:lnTo>
                      <a:pt x="13435" y="9482"/>
                    </a:lnTo>
                    <a:lnTo>
                      <a:pt x="13151" y="11122"/>
                    </a:lnTo>
                    <a:lnTo>
                      <a:pt x="13045" y="12875"/>
                    </a:lnTo>
                    <a:lnTo>
                      <a:pt x="14774" y="11788"/>
                    </a:lnTo>
                    <a:lnTo>
                      <a:pt x="14774" y="10659"/>
                    </a:lnTo>
                    <a:lnTo>
                      <a:pt x="15341" y="8995"/>
                    </a:lnTo>
                    <a:lnTo>
                      <a:pt x="16041" y="8097"/>
                    </a:lnTo>
                    <a:lnTo>
                      <a:pt x="16321" y="7105"/>
                    </a:lnTo>
                    <a:lnTo>
                      <a:pt x="17451" y="5839"/>
                    </a:lnTo>
                    <a:lnTo>
                      <a:pt x="18404" y="6831"/>
                    </a:lnTo>
                    <a:cubicBezTo>
                      <a:pt x="18404" y="6831"/>
                      <a:pt x="18931" y="8447"/>
                      <a:pt x="18829" y="8864"/>
                    </a:cubicBezTo>
                    <a:cubicBezTo>
                      <a:pt x="18727" y="9280"/>
                      <a:pt x="18231" y="10314"/>
                      <a:pt x="18231" y="10314"/>
                    </a:cubicBezTo>
                    <a:cubicBezTo>
                      <a:pt x="18231" y="10314"/>
                      <a:pt x="18443" y="11544"/>
                      <a:pt x="18443" y="11824"/>
                    </a:cubicBezTo>
                    <a:cubicBezTo>
                      <a:pt x="18443" y="12103"/>
                      <a:pt x="18337" y="13417"/>
                      <a:pt x="18337" y="13417"/>
                    </a:cubicBezTo>
                    <a:lnTo>
                      <a:pt x="18762" y="14451"/>
                    </a:lnTo>
                    <a:lnTo>
                      <a:pt x="19081" y="15824"/>
                    </a:lnTo>
                    <a:lnTo>
                      <a:pt x="19959" y="15729"/>
                    </a:lnTo>
                    <a:lnTo>
                      <a:pt x="19959" y="14505"/>
                    </a:lnTo>
                    <a:cubicBezTo>
                      <a:pt x="19959" y="14505"/>
                      <a:pt x="19006" y="13216"/>
                      <a:pt x="19006" y="12942"/>
                    </a:cubicBezTo>
                    <a:cubicBezTo>
                      <a:pt x="19006" y="12668"/>
                      <a:pt x="19499" y="12383"/>
                      <a:pt x="19499" y="12383"/>
                    </a:cubicBezTo>
                    <a:cubicBezTo>
                      <a:pt x="19499" y="12383"/>
                      <a:pt x="20261" y="11592"/>
                      <a:pt x="19880" y="11497"/>
                    </a:cubicBezTo>
                    <a:cubicBezTo>
                      <a:pt x="19499" y="11402"/>
                      <a:pt x="18789" y="10868"/>
                      <a:pt x="18789" y="10594"/>
                    </a:cubicBezTo>
                    <a:cubicBezTo>
                      <a:pt x="18789" y="10320"/>
                      <a:pt x="19742" y="9755"/>
                      <a:pt x="19742" y="9755"/>
                    </a:cubicBezTo>
                    <a:lnTo>
                      <a:pt x="20682" y="10320"/>
                    </a:lnTo>
                    <a:lnTo>
                      <a:pt x="21139" y="9666"/>
                    </a:lnTo>
                    <a:lnTo>
                      <a:pt x="21210" y="13558"/>
                    </a:lnTo>
                    <a:cubicBezTo>
                      <a:pt x="21210" y="13558"/>
                      <a:pt x="21600" y="16219"/>
                      <a:pt x="21600" y="16499"/>
                    </a:cubicBezTo>
                    <a:cubicBezTo>
                      <a:pt x="21600" y="16778"/>
                      <a:pt x="21600" y="20385"/>
                      <a:pt x="21600" y="20385"/>
                    </a:cubicBezTo>
                    <a:lnTo>
                      <a:pt x="21277" y="21600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îṥļïďê"/>
              <p:cNvSpPr/>
              <p:nvPr/>
            </p:nvSpPr>
            <p:spPr>
              <a:xfrm>
                <a:off x="781558" y="94907"/>
                <a:ext cx="96994" cy="366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14" y="0"/>
                    </a:moveTo>
                    <a:lnTo>
                      <a:pt x="12196" y="5397"/>
                    </a:lnTo>
                    <a:lnTo>
                      <a:pt x="16312" y="8504"/>
                    </a:lnTo>
                    <a:lnTo>
                      <a:pt x="21600" y="12014"/>
                    </a:lnTo>
                    <a:lnTo>
                      <a:pt x="21600" y="16014"/>
                    </a:lnTo>
                    <a:lnTo>
                      <a:pt x="16312" y="19523"/>
                    </a:lnTo>
                    <a:lnTo>
                      <a:pt x="11644" y="21600"/>
                    </a:lnTo>
                    <a:lnTo>
                      <a:pt x="9037" y="19813"/>
                    </a:lnTo>
                    <a:lnTo>
                      <a:pt x="14289" y="16002"/>
                    </a:lnTo>
                    <a:cubicBezTo>
                      <a:pt x="14289" y="16002"/>
                      <a:pt x="15171" y="13977"/>
                      <a:pt x="15171" y="13386"/>
                    </a:cubicBezTo>
                    <a:cubicBezTo>
                      <a:pt x="15171" y="12795"/>
                      <a:pt x="12563" y="11586"/>
                      <a:pt x="12563" y="10995"/>
                    </a:cubicBezTo>
                    <a:cubicBezTo>
                      <a:pt x="12563" y="10404"/>
                      <a:pt x="4958" y="10493"/>
                      <a:pt x="4958" y="8291"/>
                    </a:cubicBezTo>
                    <a:cubicBezTo>
                      <a:pt x="4958" y="6090"/>
                      <a:pt x="4079" y="4693"/>
                      <a:pt x="4079" y="4693"/>
                    </a:cubicBezTo>
                    <a:lnTo>
                      <a:pt x="0" y="1611"/>
                    </a:lnTo>
                    <a:lnTo>
                      <a:pt x="2314" y="0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ïŝľíḍé"/>
              <p:cNvSpPr/>
              <p:nvPr/>
            </p:nvSpPr>
            <p:spPr>
              <a:xfrm>
                <a:off x="765409" y="297899"/>
                <a:ext cx="52453" cy="1684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28" y="655"/>
                    </a:moveTo>
                    <a:lnTo>
                      <a:pt x="21600" y="0"/>
                    </a:lnTo>
                    <a:lnTo>
                      <a:pt x="21600" y="6954"/>
                    </a:lnTo>
                    <a:lnTo>
                      <a:pt x="13997" y="21600"/>
                    </a:lnTo>
                    <a:lnTo>
                      <a:pt x="0" y="17851"/>
                    </a:lnTo>
                    <a:lnTo>
                      <a:pt x="1626" y="2821"/>
                    </a:lnTo>
                    <a:lnTo>
                      <a:pt x="5366" y="13251"/>
                    </a:lnTo>
                    <a:lnTo>
                      <a:pt x="11210" y="7225"/>
                    </a:lnTo>
                    <a:lnTo>
                      <a:pt x="10928" y="655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ïśļiḍè"/>
              <p:cNvSpPr/>
              <p:nvPr/>
            </p:nvSpPr>
            <p:spPr>
              <a:xfrm>
                <a:off x="660608" y="53878"/>
                <a:ext cx="61522" cy="235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78" y="0"/>
                    </a:moveTo>
                    <a:lnTo>
                      <a:pt x="13893" y="7460"/>
                    </a:lnTo>
                    <a:lnTo>
                      <a:pt x="12501" y="12279"/>
                    </a:lnTo>
                    <a:lnTo>
                      <a:pt x="20266" y="14434"/>
                    </a:lnTo>
                    <a:lnTo>
                      <a:pt x="21600" y="21600"/>
                    </a:lnTo>
                    <a:lnTo>
                      <a:pt x="11412" y="17565"/>
                    </a:lnTo>
                    <a:lnTo>
                      <a:pt x="3075" y="12260"/>
                    </a:lnTo>
                    <a:lnTo>
                      <a:pt x="7243" y="7737"/>
                    </a:lnTo>
                    <a:lnTo>
                      <a:pt x="0" y="4974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íśḷïḓé"/>
              <p:cNvSpPr/>
              <p:nvPr/>
            </p:nvSpPr>
            <p:spPr>
              <a:xfrm>
                <a:off x="546977" y="106528"/>
                <a:ext cx="186285" cy="332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86" y="4859"/>
                    </a:moveTo>
                    <a:lnTo>
                      <a:pt x="6884" y="0"/>
                    </a:lnTo>
                    <a:lnTo>
                      <a:pt x="9755" y="5387"/>
                    </a:lnTo>
                    <a:lnTo>
                      <a:pt x="9295" y="10037"/>
                    </a:lnTo>
                    <a:lnTo>
                      <a:pt x="11895" y="12022"/>
                    </a:lnTo>
                    <a:lnTo>
                      <a:pt x="14136" y="8150"/>
                    </a:lnTo>
                    <a:lnTo>
                      <a:pt x="16394" y="11217"/>
                    </a:lnTo>
                    <a:lnTo>
                      <a:pt x="16394" y="14522"/>
                    </a:lnTo>
                    <a:lnTo>
                      <a:pt x="19361" y="14842"/>
                    </a:lnTo>
                    <a:lnTo>
                      <a:pt x="21600" y="14189"/>
                    </a:lnTo>
                    <a:lnTo>
                      <a:pt x="21600" y="18922"/>
                    </a:lnTo>
                    <a:lnTo>
                      <a:pt x="20666" y="21600"/>
                    </a:lnTo>
                    <a:lnTo>
                      <a:pt x="16571" y="19713"/>
                    </a:lnTo>
                    <a:lnTo>
                      <a:pt x="12764" y="15104"/>
                    </a:lnTo>
                    <a:lnTo>
                      <a:pt x="9032" y="12590"/>
                    </a:lnTo>
                    <a:lnTo>
                      <a:pt x="5856" y="8659"/>
                    </a:lnTo>
                    <a:lnTo>
                      <a:pt x="900" y="7451"/>
                    </a:lnTo>
                    <a:lnTo>
                      <a:pt x="0" y="3691"/>
                    </a:lnTo>
                    <a:lnTo>
                      <a:pt x="2564" y="1065"/>
                    </a:lnTo>
                    <a:lnTo>
                      <a:pt x="5986" y="4859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íšliďê"/>
              <p:cNvSpPr/>
              <p:nvPr/>
            </p:nvSpPr>
            <p:spPr>
              <a:xfrm>
                <a:off x="559860" y="271258"/>
                <a:ext cx="86130" cy="208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211" y="2479"/>
                    </a:lnTo>
                    <a:lnTo>
                      <a:pt x="17707" y="8610"/>
                    </a:lnTo>
                    <a:lnTo>
                      <a:pt x="21600" y="13835"/>
                    </a:lnTo>
                    <a:lnTo>
                      <a:pt x="15023" y="16821"/>
                    </a:lnTo>
                    <a:lnTo>
                      <a:pt x="7452" y="21600"/>
                    </a:lnTo>
                    <a:lnTo>
                      <a:pt x="7452" y="15979"/>
                    </a:lnTo>
                    <a:lnTo>
                      <a:pt x="11673" y="13231"/>
                    </a:lnTo>
                    <a:lnTo>
                      <a:pt x="10020" y="6302"/>
                    </a:lnTo>
                    <a:lnTo>
                      <a:pt x="2278" y="3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B1CA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íṥľïḍê"/>
              <p:cNvSpPr/>
              <p:nvPr/>
            </p:nvSpPr>
            <p:spPr>
              <a:xfrm>
                <a:off x="989109" y="202415"/>
                <a:ext cx="64164" cy="183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4" y="0"/>
                    </a:moveTo>
                    <a:lnTo>
                      <a:pt x="21600" y="9985"/>
                    </a:lnTo>
                    <a:lnTo>
                      <a:pt x="17603" y="21600"/>
                    </a:lnTo>
                    <a:lnTo>
                      <a:pt x="12277" y="12121"/>
                    </a:lnTo>
                    <a:lnTo>
                      <a:pt x="6056" y="20124"/>
                    </a:lnTo>
                    <a:lnTo>
                      <a:pt x="2168" y="16986"/>
                    </a:lnTo>
                    <a:lnTo>
                      <a:pt x="0" y="5371"/>
                    </a:lnTo>
                    <a:lnTo>
                      <a:pt x="7780" y="7554"/>
                    </a:lnTo>
                    <a:lnTo>
                      <a:pt x="16324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iśļïḋê"/>
              <p:cNvSpPr/>
              <p:nvPr/>
            </p:nvSpPr>
            <p:spPr>
              <a:xfrm>
                <a:off x="990521" y="461745"/>
                <a:ext cx="34953" cy="6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89" h="21600" extrusionOk="0">
                    <a:moveTo>
                      <a:pt x="5796" y="0"/>
                    </a:moveTo>
                    <a:cubicBezTo>
                      <a:pt x="5796" y="0"/>
                      <a:pt x="-4011" y="16745"/>
                      <a:pt x="1889" y="18362"/>
                    </a:cubicBezTo>
                    <a:cubicBezTo>
                      <a:pt x="7790" y="19978"/>
                      <a:pt x="13683" y="21600"/>
                      <a:pt x="13683" y="21600"/>
                    </a:cubicBezTo>
                    <a:lnTo>
                      <a:pt x="17589" y="10931"/>
                    </a:lnTo>
                    <a:lnTo>
                      <a:pt x="5796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iṧļïde"/>
              <p:cNvSpPr/>
              <p:nvPr/>
            </p:nvSpPr>
            <p:spPr>
              <a:xfrm>
                <a:off x="1131698" y="318452"/>
                <a:ext cx="75251" cy="149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29"/>
                    </a:moveTo>
                    <a:lnTo>
                      <a:pt x="21600" y="21600"/>
                    </a:lnTo>
                    <a:lnTo>
                      <a:pt x="8346" y="0"/>
                    </a:lnTo>
                    <a:lnTo>
                      <a:pt x="0" y="1829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íṧ1îḋê"/>
              <p:cNvSpPr/>
              <p:nvPr/>
            </p:nvSpPr>
            <p:spPr>
              <a:xfrm>
                <a:off x="1448697" y="713276"/>
                <a:ext cx="146344" cy="244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13" y="3264"/>
                    </a:moveTo>
                    <a:lnTo>
                      <a:pt x="6013" y="0"/>
                    </a:lnTo>
                    <a:lnTo>
                      <a:pt x="0" y="0"/>
                    </a:lnTo>
                    <a:lnTo>
                      <a:pt x="0" y="7810"/>
                    </a:lnTo>
                    <a:lnTo>
                      <a:pt x="1168" y="13809"/>
                    </a:lnTo>
                    <a:lnTo>
                      <a:pt x="7525" y="18636"/>
                    </a:lnTo>
                    <a:lnTo>
                      <a:pt x="11302" y="21600"/>
                    </a:lnTo>
                    <a:lnTo>
                      <a:pt x="18336" y="20561"/>
                    </a:lnTo>
                    <a:lnTo>
                      <a:pt x="21015" y="18034"/>
                    </a:lnTo>
                    <a:lnTo>
                      <a:pt x="21600" y="12789"/>
                    </a:lnTo>
                    <a:lnTo>
                      <a:pt x="20042" y="7525"/>
                    </a:lnTo>
                    <a:lnTo>
                      <a:pt x="18312" y="14961"/>
                    </a:lnTo>
                    <a:lnTo>
                      <a:pt x="16754" y="17604"/>
                    </a:lnTo>
                    <a:lnTo>
                      <a:pt x="15587" y="10531"/>
                    </a:lnTo>
                    <a:lnTo>
                      <a:pt x="12734" y="7550"/>
                    </a:lnTo>
                    <a:lnTo>
                      <a:pt x="8086" y="11605"/>
                    </a:lnTo>
                    <a:lnTo>
                      <a:pt x="5967" y="9983"/>
                    </a:lnTo>
                    <a:lnTo>
                      <a:pt x="11543" y="3868"/>
                    </a:lnTo>
                    <a:lnTo>
                      <a:pt x="8498" y="1944"/>
                    </a:lnTo>
                    <a:lnTo>
                      <a:pt x="6013" y="3264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ŝḷiḍê"/>
              <p:cNvSpPr/>
              <p:nvPr/>
            </p:nvSpPr>
            <p:spPr>
              <a:xfrm>
                <a:off x="1572139" y="718328"/>
                <a:ext cx="79525" cy="221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780" y="7588"/>
                    </a:lnTo>
                    <a:lnTo>
                      <a:pt x="12856" y="15861"/>
                    </a:lnTo>
                    <a:lnTo>
                      <a:pt x="13888" y="21102"/>
                    </a:lnTo>
                    <a:lnTo>
                      <a:pt x="20524" y="21600"/>
                    </a:lnTo>
                    <a:cubicBezTo>
                      <a:pt x="20524" y="21600"/>
                      <a:pt x="21600" y="15450"/>
                      <a:pt x="21600" y="13993"/>
                    </a:cubicBezTo>
                    <a:cubicBezTo>
                      <a:pt x="21600" y="12536"/>
                      <a:pt x="21600" y="6404"/>
                      <a:pt x="21600" y="6404"/>
                    </a:cubicBezTo>
                    <a:lnTo>
                      <a:pt x="15150" y="3432"/>
                    </a:lnTo>
                    <a:lnTo>
                      <a:pt x="8829" y="24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îṧḻíḓê"/>
              <p:cNvSpPr/>
              <p:nvPr/>
            </p:nvSpPr>
            <p:spPr>
              <a:xfrm>
                <a:off x="1070163" y="238757"/>
                <a:ext cx="51355" cy="205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4" y="0"/>
                    </a:moveTo>
                    <a:lnTo>
                      <a:pt x="0" y="15424"/>
                    </a:lnTo>
                    <a:lnTo>
                      <a:pt x="10769" y="16501"/>
                    </a:lnTo>
                    <a:lnTo>
                      <a:pt x="10144" y="21600"/>
                    </a:lnTo>
                    <a:lnTo>
                      <a:pt x="21600" y="20523"/>
                    </a:lnTo>
                    <a:lnTo>
                      <a:pt x="10925" y="9411"/>
                    </a:lnTo>
                    <a:lnTo>
                      <a:pt x="4994" y="0"/>
                    </a:lnTo>
                    <a:close/>
                  </a:path>
                </a:pathLst>
              </a:custGeom>
              <a:solidFill>
                <a:srgbClr val="FFFFFF">
                  <a:lumMod val="95000"/>
                  <a:alpha val="60000"/>
                </a:srgb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</p:grpSp>
      </p:grpSp>
      <p:sp>
        <p:nvSpPr>
          <p:cNvPr id="6" name="iṧḻîḋe"/>
          <p:cNvSpPr/>
          <p:nvPr/>
        </p:nvSpPr>
        <p:spPr>
          <a:xfrm>
            <a:off x="1313055" y="3808129"/>
            <a:ext cx="9564494" cy="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7" name="ïŝ1ïḓê"/>
          <p:cNvSpPr/>
          <p:nvPr/>
        </p:nvSpPr>
        <p:spPr>
          <a:xfrm>
            <a:off x="1313055" y="4776472"/>
            <a:ext cx="9564494" cy="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custDash>
              <a:ds d="200000" sp="200000"/>
            </a:custDash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8" name="ïṥḷiḑe"/>
          <p:cNvSpPr/>
          <p:nvPr/>
        </p:nvSpPr>
        <p:spPr>
          <a:xfrm>
            <a:off x="2458858" y="4076802"/>
            <a:ext cx="1981466" cy="45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lvl="0">
              <a:defRPr sz="1800"/>
            </a:pPr>
            <a:r>
              <a:rPr lang="zh-CN" altLang="en-US" sz="1600" b="1" dirty="0" smtClean="0">
                <a:solidFill>
                  <a:srgbClr val="619E9D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关键词</a:t>
            </a:r>
            <a:endParaRPr lang="zh-CN" altLang="en-US" sz="1600" b="1" dirty="0">
              <a:solidFill>
                <a:srgbClr val="619E9D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9" name="ïšlîdé"/>
          <p:cNvSpPr/>
          <p:nvPr/>
        </p:nvSpPr>
        <p:spPr>
          <a:xfrm>
            <a:off x="2091694" y="3124871"/>
            <a:ext cx="155430" cy="48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1">
            <a:normAutofit fontScale="85000" lnSpcReduction="20000"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dk1">
                    <a:lumMod val="100000"/>
                  </a:schemeClr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1</a:t>
            </a:r>
          </a:p>
        </p:txBody>
      </p:sp>
      <p:sp>
        <p:nvSpPr>
          <p:cNvPr id="10" name="išḻîḋè"/>
          <p:cNvSpPr/>
          <p:nvPr/>
        </p:nvSpPr>
        <p:spPr>
          <a:xfrm>
            <a:off x="2066966" y="4061968"/>
            <a:ext cx="204886" cy="48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1">
            <a:normAutofit fontScale="85000" lnSpcReduction="20000"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619E9D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</a:t>
            </a:r>
          </a:p>
        </p:txBody>
      </p:sp>
      <p:sp>
        <p:nvSpPr>
          <p:cNvPr id="11" name="iṣḻîḓe"/>
          <p:cNvSpPr/>
          <p:nvPr/>
        </p:nvSpPr>
        <p:spPr>
          <a:xfrm>
            <a:off x="2061314" y="4989266"/>
            <a:ext cx="216190" cy="488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1">
            <a:normAutofit fontScale="85000" lnSpcReduction="20000"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dk1">
                    <a:lumMod val="100000"/>
                  </a:schemeClr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3</a:t>
            </a:r>
          </a:p>
        </p:txBody>
      </p:sp>
      <p:sp>
        <p:nvSpPr>
          <p:cNvPr id="12" name="iŝļïḓé"/>
          <p:cNvSpPr/>
          <p:nvPr/>
        </p:nvSpPr>
        <p:spPr>
          <a:xfrm>
            <a:off x="2458858" y="3139705"/>
            <a:ext cx="1981466" cy="45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lvl="0">
              <a:defRPr sz="1800"/>
            </a:pPr>
            <a:r>
              <a:rPr lang="zh-CN" altLang="en-US" sz="1600" b="1" dirty="0" smtClean="0">
                <a:solidFill>
                  <a:schemeClr val="dk1">
                    <a:lumMod val="100000"/>
                  </a:schemeClr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关键词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13" name="îSḻïdê"/>
          <p:cNvSpPr/>
          <p:nvPr/>
        </p:nvSpPr>
        <p:spPr>
          <a:xfrm>
            <a:off x="2458858" y="5004100"/>
            <a:ext cx="1981466" cy="45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lvl="0">
              <a:defRPr sz="1800"/>
            </a:pPr>
            <a:r>
              <a:rPr lang="zh-CN" altLang="en-US" sz="1600" b="1" dirty="0" smtClean="0">
                <a:solidFill>
                  <a:schemeClr val="dk1">
                    <a:lumMod val="100000"/>
                  </a:schemeClr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关键词</a:t>
            </a:r>
            <a:endParaRPr lang="zh-CN" altLang="en-US" sz="1600" b="1" dirty="0">
              <a:solidFill>
                <a:schemeClr val="dk1">
                  <a:lumMod val="100000"/>
                </a:schemeClr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17" name="îS1ïde"/>
          <p:cNvGrpSpPr/>
          <p:nvPr/>
        </p:nvGrpSpPr>
        <p:grpSpPr>
          <a:xfrm>
            <a:off x="6919535" y="1781883"/>
            <a:ext cx="2273225" cy="663709"/>
            <a:chOff x="7030269" y="5393847"/>
            <a:chExt cx="2578890" cy="752953"/>
          </a:xfrm>
        </p:grpSpPr>
        <p:sp>
          <p:nvSpPr>
            <p:cNvPr id="21" name="ïṡḻîďê"/>
            <p:cNvSpPr/>
            <p:nvPr/>
          </p:nvSpPr>
          <p:spPr>
            <a:xfrm>
              <a:off x="7548323" y="5393847"/>
              <a:ext cx="2060836" cy="75295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a14="http://schemas.microsoft.com/office/mac/drawingml/2011/main" xmlns:p14="http://schemas.microsoft.com/office/powerpoint/2010/main" xmlns:a16="http://schemas.microsoft.com/office/drawing/2014/main" val="1"/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/>
            <a:p>
              <a:pPr lvl="0">
                <a:lnSpc>
                  <a:spcPct val="120000"/>
                </a:lnSpc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2000" dirty="0">
                  <a:solidFill>
                    <a:schemeClr val="dk1">
                      <a:lumMod val="100000"/>
                    </a:schemeClr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en-US" altLang="zh-CN" sz="2000" dirty="0">
                <a:solidFill>
                  <a:schemeClr val="dk1">
                    <a:lumMod val="100000"/>
                  </a:schemeClr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22" name="íş1îďe"/>
            <p:cNvSpPr/>
            <p:nvPr/>
          </p:nvSpPr>
          <p:spPr>
            <a:xfrm rot="18012005" flipH="1">
              <a:off x="6962070" y="5649349"/>
              <a:ext cx="488196" cy="351798"/>
            </a:xfrm>
            <a:prstGeom prst="bentArrow">
              <a:avLst>
                <a:gd name="adj1" fmla="val 6094"/>
                <a:gd name="adj2" fmla="val 13500"/>
                <a:gd name="adj3" fmla="val 25000"/>
                <a:gd name="adj4" fmla="val 43750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  <a:endParaRPr/>
            </a:p>
          </p:txBody>
        </p:sp>
      </p:grpSp>
      <p:sp>
        <p:nvSpPr>
          <p:cNvPr id="18" name="îsḷiḑ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ma14="http://schemas.microsoft.com/office/mac/drawingml/2011/main" xmlns:p14="http://schemas.microsoft.com/office/powerpoint/2010/main" id="{D9A891E0-3C75-4445-8762-9288C99DD5BB}"/>
              </a:ext>
            </a:extLst>
          </p:cNvPr>
          <p:cNvSpPr/>
          <p:nvPr/>
        </p:nvSpPr>
        <p:spPr bwMode="auto">
          <a:xfrm>
            <a:off x="1393112" y="3163149"/>
            <a:ext cx="421780" cy="384489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19" name="íś1ide">
            <a:extLst>
              <a:ext uri="{FF2B5EF4-FFF2-40B4-BE49-F238E27FC236}">
                <a16:creationId xmlns="" xmlns:lc="http://schemas.openxmlformats.org/drawingml/2006/lockedCanvas" xmlns:a16="http://schemas.microsoft.com/office/drawing/2014/main" xmlns:ma14="http://schemas.microsoft.com/office/mac/drawingml/2011/main" xmlns:p14="http://schemas.microsoft.com/office/powerpoint/2010/main" id="{F2C18082-797F-407F-9AAF-2865E01FC046}"/>
              </a:ext>
            </a:extLst>
          </p:cNvPr>
          <p:cNvSpPr/>
          <p:nvPr/>
        </p:nvSpPr>
        <p:spPr bwMode="auto">
          <a:xfrm>
            <a:off x="1393112" y="4110568"/>
            <a:ext cx="421780" cy="384489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rgbClr val="619E9D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20" name="îš1íḓ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ma14="http://schemas.microsoft.com/office/mac/drawingml/2011/main" xmlns:p14="http://schemas.microsoft.com/office/powerpoint/2010/main" id="{A334649C-7C09-474B-AED2-97BBBE4A233E}"/>
              </a:ext>
            </a:extLst>
          </p:cNvPr>
          <p:cNvSpPr/>
          <p:nvPr/>
        </p:nvSpPr>
        <p:spPr bwMode="auto">
          <a:xfrm>
            <a:off x="1393112" y="5057988"/>
            <a:ext cx="421780" cy="384489"/>
          </a:xfrm>
          <a:custGeom>
            <a:avLst/>
            <a:gdLst>
              <a:gd name="T0" fmla="*/ 3495 w 7671"/>
              <a:gd name="T1" fmla="*/ 13 h 7004"/>
              <a:gd name="T2" fmla="*/ 1231 w 7671"/>
              <a:gd name="T3" fmla="*/ 2655 h 7004"/>
              <a:gd name="T4" fmla="*/ 72 w 7671"/>
              <a:gd name="T5" fmla="*/ 2932 h 7004"/>
              <a:gd name="T6" fmla="*/ 847 w 7671"/>
              <a:gd name="T7" fmla="*/ 5568 h 7004"/>
              <a:gd name="T8" fmla="*/ 3486 w 7671"/>
              <a:gd name="T9" fmla="*/ 6995 h 7004"/>
              <a:gd name="T10" fmla="*/ 7670 w 7671"/>
              <a:gd name="T11" fmla="*/ 2832 h 7004"/>
              <a:gd name="T12" fmla="*/ 151 w 7671"/>
              <a:gd name="T13" fmla="*/ 4560 h 7004"/>
              <a:gd name="T14" fmla="*/ 336 w 7671"/>
              <a:gd name="T15" fmla="*/ 4160 h 7004"/>
              <a:gd name="T16" fmla="*/ 162 w 7671"/>
              <a:gd name="T17" fmla="*/ 3813 h 7004"/>
              <a:gd name="T18" fmla="*/ 321 w 7671"/>
              <a:gd name="T19" fmla="*/ 3331 h 7004"/>
              <a:gd name="T20" fmla="*/ 689 w 7671"/>
              <a:gd name="T21" fmla="*/ 4708 h 7004"/>
              <a:gd name="T22" fmla="*/ 509 w 7671"/>
              <a:gd name="T23" fmla="*/ 4140 h 7004"/>
              <a:gd name="T24" fmla="*/ 692 w 7671"/>
              <a:gd name="T25" fmla="*/ 3769 h 7004"/>
              <a:gd name="T26" fmla="*/ 495 w 7671"/>
              <a:gd name="T27" fmla="*/ 3269 h 7004"/>
              <a:gd name="T28" fmla="*/ 1721 w 7671"/>
              <a:gd name="T29" fmla="*/ 4980 h 7004"/>
              <a:gd name="T30" fmla="*/ 1432 w 7671"/>
              <a:gd name="T31" fmla="*/ 4244 h 7004"/>
              <a:gd name="T32" fmla="*/ 1700 w 7671"/>
              <a:gd name="T33" fmla="*/ 3686 h 7004"/>
              <a:gd name="T34" fmla="*/ 1449 w 7671"/>
              <a:gd name="T35" fmla="*/ 3018 h 7004"/>
              <a:gd name="T36" fmla="*/ 1713 w 7671"/>
              <a:gd name="T37" fmla="*/ 2381 h 7004"/>
              <a:gd name="T38" fmla="*/ 1438 w 7671"/>
              <a:gd name="T39" fmla="*/ 1807 h 7004"/>
              <a:gd name="T40" fmla="*/ 2329 w 7671"/>
              <a:gd name="T41" fmla="*/ 5112 h 7004"/>
              <a:gd name="T42" fmla="*/ 1930 w 7671"/>
              <a:gd name="T43" fmla="*/ 4323 h 7004"/>
              <a:gd name="T44" fmla="*/ 2329 w 7671"/>
              <a:gd name="T45" fmla="*/ 3597 h 7004"/>
              <a:gd name="T46" fmla="*/ 1930 w 7671"/>
              <a:gd name="T47" fmla="*/ 2923 h 7004"/>
              <a:gd name="T48" fmla="*/ 2329 w 7671"/>
              <a:gd name="T49" fmla="*/ 3597 h 7004"/>
              <a:gd name="T50" fmla="*/ 1930 w 7671"/>
              <a:gd name="T51" fmla="*/ 2223 h 7004"/>
              <a:gd name="T52" fmla="*/ 2329 w 7671"/>
              <a:gd name="T53" fmla="*/ 2082 h 7004"/>
              <a:gd name="T54" fmla="*/ 2650 w 7671"/>
              <a:gd name="T55" fmla="*/ 5254 h 7004"/>
              <a:gd name="T56" fmla="*/ 3152 w 7671"/>
              <a:gd name="T57" fmla="*/ 4435 h 7004"/>
              <a:gd name="T58" fmla="*/ 2636 w 7671"/>
              <a:gd name="T59" fmla="*/ 3595 h 7004"/>
              <a:gd name="T60" fmla="*/ 3152 w 7671"/>
              <a:gd name="T61" fmla="*/ 2623 h 7004"/>
              <a:gd name="T62" fmla="*/ 2663 w 7671"/>
              <a:gd name="T63" fmla="*/ 1956 h 7004"/>
              <a:gd name="T64" fmla="*/ 3131 w 7671"/>
              <a:gd name="T65" fmla="*/ 776 h 7004"/>
              <a:gd name="T66" fmla="*/ 4990 w 7671"/>
              <a:gd name="T67" fmla="*/ 1229 h 7004"/>
              <a:gd name="T68" fmla="*/ 5441 w 7671"/>
              <a:gd name="T69" fmla="*/ 2226 h 7004"/>
              <a:gd name="T70" fmla="*/ 4948 w 7671"/>
              <a:gd name="T71" fmla="*/ 2784 h 7004"/>
              <a:gd name="T72" fmla="*/ 5453 w 7671"/>
              <a:gd name="T73" fmla="*/ 3664 h 7004"/>
              <a:gd name="T74" fmla="*/ 3706 w 7671"/>
              <a:gd name="T75" fmla="*/ 694 h 7004"/>
              <a:gd name="T76" fmla="*/ 4408 w 7671"/>
              <a:gd name="T77" fmla="*/ 1907 h 7004"/>
              <a:gd name="T78" fmla="*/ 3688 w 7671"/>
              <a:gd name="T79" fmla="*/ 3518 h 7004"/>
              <a:gd name="T80" fmla="*/ 4448 w 7671"/>
              <a:gd name="T81" fmla="*/ 3557 h 7004"/>
              <a:gd name="T82" fmla="*/ 5014 w 7671"/>
              <a:gd name="T83" fmla="*/ 6300 h 7004"/>
              <a:gd name="T84" fmla="*/ 4045 w 7671"/>
              <a:gd name="T85" fmla="*/ 4424 h 7004"/>
              <a:gd name="T86" fmla="*/ 5014 w 7671"/>
              <a:gd name="T87" fmla="*/ 6300 h 7004"/>
              <a:gd name="T88" fmla="*/ 5413 w 7671"/>
              <a:gd name="T89" fmla="*/ 6118 h 7004"/>
              <a:gd name="T90" fmla="*/ 6087 w 7671"/>
              <a:gd name="T91" fmla="*/ 5892 h 7004"/>
              <a:gd name="T92" fmla="*/ 5822 w 7671"/>
              <a:gd name="T93" fmla="*/ 3640 h 7004"/>
              <a:gd name="T94" fmla="*/ 6258 w 7671"/>
              <a:gd name="T95" fmla="*/ 3660 h 7004"/>
              <a:gd name="T96" fmla="*/ 5851 w 7671"/>
              <a:gd name="T97" fmla="*/ 2352 h 7004"/>
              <a:gd name="T98" fmla="*/ 6258 w 7671"/>
              <a:gd name="T99" fmla="*/ 1803 h 7004"/>
              <a:gd name="T100" fmla="*/ 6669 w 7671"/>
              <a:gd name="T101" fmla="*/ 4852 h 7004"/>
              <a:gd name="T102" fmla="*/ 6955 w 7671"/>
              <a:gd name="T103" fmla="*/ 4202 h 7004"/>
              <a:gd name="T104" fmla="*/ 6927 w 7671"/>
              <a:gd name="T105" fmla="*/ 3741 h 7004"/>
              <a:gd name="T106" fmla="*/ 6677 w 7671"/>
              <a:gd name="T107" fmla="*/ 3084 h 7004"/>
              <a:gd name="T108" fmla="*/ 7371 w 7671"/>
              <a:gd name="T109" fmla="*/ 4717 h 7004"/>
              <a:gd name="T110" fmla="*/ 7155 w 7671"/>
              <a:gd name="T111" fmla="*/ 4176 h 7004"/>
              <a:gd name="T112" fmla="*/ 7404 w 7671"/>
              <a:gd name="T113" fmla="*/ 3726 h 7004"/>
              <a:gd name="T114" fmla="*/ 7117 w 7671"/>
              <a:gd name="T115" fmla="*/ 3219 h 7004"/>
              <a:gd name="T116" fmla="*/ 7404 w 7671"/>
              <a:gd name="T117" fmla="*/ 3726 h 7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671" h="7004">
                <a:moveTo>
                  <a:pt x="7585" y="2716"/>
                </a:moveTo>
                <a:lnTo>
                  <a:pt x="6499" y="2383"/>
                </a:lnTo>
                <a:lnTo>
                  <a:pt x="6499" y="1573"/>
                </a:lnTo>
                <a:cubicBezTo>
                  <a:pt x="6499" y="1527"/>
                  <a:pt x="6473" y="1485"/>
                  <a:pt x="6432" y="1465"/>
                </a:cubicBezTo>
                <a:lnTo>
                  <a:pt x="3498" y="13"/>
                </a:lnTo>
                <a:cubicBezTo>
                  <a:pt x="3497" y="13"/>
                  <a:pt x="3497" y="13"/>
                  <a:pt x="3495" y="13"/>
                </a:cubicBezTo>
                <a:cubicBezTo>
                  <a:pt x="3490" y="10"/>
                  <a:pt x="3468" y="0"/>
                  <a:pt x="3436" y="2"/>
                </a:cubicBezTo>
                <a:cubicBezTo>
                  <a:pt x="3403" y="4"/>
                  <a:pt x="3379" y="20"/>
                  <a:pt x="3374" y="23"/>
                </a:cubicBezTo>
                <a:lnTo>
                  <a:pt x="3374" y="23"/>
                </a:lnTo>
                <a:lnTo>
                  <a:pt x="1282" y="1515"/>
                </a:lnTo>
                <a:cubicBezTo>
                  <a:pt x="1250" y="1538"/>
                  <a:pt x="1231" y="1574"/>
                  <a:pt x="1231" y="1613"/>
                </a:cubicBezTo>
                <a:lnTo>
                  <a:pt x="1231" y="2655"/>
                </a:lnTo>
                <a:lnTo>
                  <a:pt x="842" y="2609"/>
                </a:lnTo>
                <a:cubicBezTo>
                  <a:pt x="842" y="2609"/>
                  <a:pt x="841" y="2609"/>
                  <a:pt x="839" y="2609"/>
                </a:cubicBezTo>
                <a:cubicBezTo>
                  <a:pt x="834" y="2609"/>
                  <a:pt x="822" y="2608"/>
                  <a:pt x="811" y="2610"/>
                </a:cubicBezTo>
                <a:cubicBezTo>
                  <a:pt x="797" y="2612"/>
                  <a:pt x="785" y="2616"/>
                  <a:pt x="780" y="2618"/>
                </a:cubicBezTo>
                <a:cubicBezTo>
                  <a:pt x="780" y="2618"/>
                  <a:pt x="779" y="2618"/>
                  <a:pt x="779" y="2618"/>
                </a:cubicBezTo>
                <a:lnTo>
                  <a:pt x="72" y="2932"/>
                </a:lnTo>
                <a:cubicBezTo>
                  <a:pt x="28" y="2951"/>
                  <a:pt x="0" y="2994"/>
                  <a:pt x="0" y="3042"/>
                </a:cubicBezTo>
                <a:lnTo>
                  <a:pt x="0" y="5060"/>
                </a:lnTo>
                <a:cubicBezTo>
                  <a:pt x="0" y="5105"/>
                  <a:pt x="24" y="5145"/>
                  <a:pt x="63" y="5166"/>
                </a:cubicBezTo>
                <a:lnTo>
                  <a:pt x="772" y="5555"/>
                </a:lnTo>
                <a:cubicBezTo>
                  <a:pt x="772" y="5555"/>
                  <a:pt x="790" y="5566"/>
                  <a:pt x="813" y="5568"/>
                </a:cubicBezTo>
                <a:cubicBezTo>
                  <a:pt x="833" y="5571"/>
                  <a:pt x="847" y="5568"/>
                  <a:pt x="847" y="5568"/>
                </a:cubicBezTo>
                <a:lnTo>
                  <a:pt x="1231" y="5513"/>
                </a:lnTo>
                <a:lnTo>
                  <a:pt x="1231" y="5735"/>
                </a:lnTo>
                <a:cubicBezTo>
                  <a:pt x="1231" y="5779"/>
                  <a:pt x="1255" y="5820"/>
                  <a:pt x="1294" y="5841"/>
                </a:cubicBezTo>
                <a:lnTo>
                  <a:pt x="3386" y="6987"/>
                </a:lnTo>
                <a:cubicBezTo>
                  <a:pt x="3386" y="6987"/>
                  <a:pt x="3409" y="7001"/>
                  <a:pt x="3440" y="7002"/>
                </a:cubicBezTo>
                <a:cubicBezTo>
                  <a:pt x="3463" y="7004"/>
                  <a:pt x="3486" y="6995"/>
                  <a:pt x="3486" y="6995"/>
                </a:cubicBezTo>
                <a:lnTo>
                  <a:pt x="3486" y="6994"/>
                </a:lnTo>
                <a:lnTo>
                  <a:pt x="3486" y="6994"/>
                </a:lnTo>
                <a:lnTo>
                  <a:pt x="6420" y="5879"/>
                </a:lnTo>
                <a:lnTo>
                  <a:pt x="7592" y="5433"/>
                </a:lnTo>
                <a:cubicBezTo>
                  <a:pt x="7639" y="5416"/>
                  <a:pt x="7670" y="5371"/>
                  <a:pt x="7670" y="5321"/>
                </a:cubicBezTo>
                <a:lnTo>
                  <a:pt x="7670" y="2832"/>
                </a:lnTo>
                <a:cubicBezTo>
                  <a:pt x="7671" y="2779"/>
                  <a:pt x="7636" y="2732"/>
                  <a:pt x="7585" y="2716"/>
                </a:cubicBezTo>
                <a:close/>
                <a:moveTo>
                  <a:pt x="337" y="4559"/>
                </a:moveTo>
                <a:cubicBezTo>
                  <a:pt x="337" y="4571"/>
                  <a:pt x="331" y="4583"/>
                  <a:pt x="321" y="4591"/>
                </a:cubicBezTo>
                <a:cubicBezTo>
                  <a:pt x="313" y="4596"/>
                  <a:pt x="305" y="4599"/>
                  <a:pt x="296" y="4599"/>
                </a:cubicBezTo>
                <a:cubicBezTo>
                  <a:pt x="293" y="4599"/>
                  <a:pt x="289" y="4598"/>
                  <a:pt x="286" y="4597"/>
                </a:cubicBezTo>
                <a:lnTo>
                  <a:pt x="151" y="4560"/>
                </a:lnTo>
                <a:cubicBezTo>
                  <a:pt x="134" y="4555"/>
                  <a:pt x="122" y="4539"/>
                  <a:pt x="122" y="4521"/>
                </a:cubicBezTo>
                <a:lnTo>
                  <a:pt x="122" y="4147"/>
                </a:lnTo>
                <a:cubicBezTo>
                  <a:pt x="122" y="4136"/>
                  <a:pt x="126" y="4125"/>
                  <a:pt x="135" y="4117"/>
                </a:cubicBezTo>
                <a:cubicBezTo>
                  <a:pt x="143" y="4109"/>
                  <a:pt x="155" y="4106"/>
                  <a:pt x="166" y="4107"/>
                </a:cubicBezTo>
                <a:lnTo>
                  <a:pt x="300" y="4120"/>
                </a:lnTo>
                <a:cubicBezTo>
                  <a:pt x="321" y="4122"/>
                  <a:pt x="336" y="4139"/>
                  <a:pt x="336" y="4160"/>
                </a:cubicBezTo>
                <a:lnTo>
                  <a:pt x="336" y="4559"/>
                </a:lnTo>
                <a:lnTo>
                  <a:pt x="337" y="4559"/>
                </a:lnTo>
                <a:close/>
                <a:moveTo>
                  <a:pt x="337" y="3761"/>
                </a:moveTo>
                <a:cubicBezTo>
                  <a:pt x="337" y="3782"/>
                  <a:pt x="321" y="3800"/>
                  <a:pt x="300" y="3802"/>
                </a:cubicBezTo>
                <a:lnTo>
                  <a:pt x="165" y="3813"/>
                </a:lnTo>
                <a:lnTo>
                  <a:pt x="162" y="3813"/>
                </a:lnTo>
                <a:cubicBezTo>
                  <a:pt x="152" y="3813"/>
                  <a:pt x="142" y="3809"/>
                  <a:pt x="135" y="3802"/>
                </a:cubicBezTo>
                <a:cubicBezTo>
                  <a:pt x="126" y="3795"/>
                  <a:pt x="122" y="3784"/>
                  <a:pt x="122" y="3773"/>
                </a:cubicBezTo>
                <a:lnTo>
                  <a:pt x="122" y="3398"/>
                </a:lnTo>
                <a:cubicBezTo>
                  <a:pt x="122" y="3380"/>
                  <a:pt x="134" y="3364"/>
                  <a:pt x="152" y="3359"/>
                </a:cubicBezTo>
                <a:lnTo>
                  <a:pt x="286" y="3324"/>
                </a:lnTo>
                <a:cubicBezTo>
                  <a:pt x="298" y="3321"/>
                  <a:pt x="311" y="3323"/>
                  <a:pt x="321" y="3331"/>
                </a:cubicBezTo>
                <a:cubicBezTo>
                  <a:pt x="331" y="3339"/>
                  <a:pt x="337" y="3350"/>
                  <a:pt x="337" y="3363"/>
                </a:cubicBezTo>
                <a:lnTo>
                  <a:pt x="337" y="3761"/>
                </a:lnTo>
                <a:lnTo>
                  <a:pt x="337" y="3761"/>
                </a:lnTo>
                <a:close/>
                <a:moveTo>
                  <a:pt x="729" y="4668"/>
                </a:moveTo>
                <a:cubicBezTo>
                  <a:pt x="729" y="4680"/>
                  <a:pt x="723" y="4692"/>
                  <a:pt x="714" y="4700"/>
                </a:cubicBezTo>
                <a:cubicBezTo>
                  <a:pt x="706" y="4705"/>
                  <a:pt x="698" y="4708"/>
                  <a:pt x="689" y="4708"/>
                </a:cubicBezTo>
                <a:cubicBezTo>
                  <a:pt x="686" y="4708"/>
                  <a:pt x="682" y="4707"/>
                  <a:pt x="678" y="4706"/>
                </a:cubicBezTo>
                <a:lnTo>
                  <a:pt x="494" y="4655"/>
                </a:lnTo>
                <a:cubicBezTo>
                  <a:pt x="477" y="4651"/>
                  <a:pt x="465" y="4635"/>
                  <a:pt x="465" y="4617"/>
                </a:cubicBezTo>
                <a:lnTo>
                  <a:pt x="465" y="4180"/>
                </a:lnTo>
                <a:cubicBezTo>
                  <a:pt x="465" y="4169"/>
                  <a:pt x="470" y="4158"/>
                  <a:pt x="478" y="4150"/>
                </a:cubicBezTo>
                <a:cubicBezTo>
                  <a:pt x="486" y="4143"/>
                  <a:pt x="498" y="4139"/>
                  <a:pt x="509" y="4140"/>
                </a:cubicBezTo>
                <a:lnTo>
                  <a:pt x="693" y="4158"/>
                </a:lnTo>
                <a:cubicBezTo>
                  <a:pt x="714" y="4160"/>
                  <a:pt x="729" y="4178"/>
                  <a:pt x="729" y="4198"/>
                </a:cubicBezTo>
                <a:lnTo>
                  <a:pt x="729" y="4668"/>
                </a:lnTo>
                <a:lnTo>
                  <a:pt x="729" y="4668"/>
                </a:lnTo>
                <a:close/>
                <a:moveTo>
                  <a:pt x="729" y="3729"/>
                </a:moveTo>
                <a:cubicBezTo>
                  <a:pt x="729" y="3750"/>
                  <a:pt x="713" y="3767"/>
                  <a:pt x="692" y="3769"/>
                </a:cubicBezTo>
                <a:lnTo>
                  <a:pt x="508" y="3784"/>
                </a:lnTo>
                <a:lnTo>
                  <a:pt x="505" y="3784"/>
                </a:lnTo>
                <a:cubicBezTo>
                  <a:pt x="495" y="3784"/>
                  <a:pt x="485" y="3781"/>
                  <a:pt x="478" y="3774"/>
                </a:cubicBezTo>
                <a:cubicBezTo>
                  <a:pt x="469" y="3766"/>
                  <a:pt x="465" y="3756"/>
                  <a:pt x="465" y="3744"/>
                </a:cubicBezTo>
                <a:lnTo>
                  <a:pt x="465" y="3308"/>
                </a:lnTo>
                <a:cubicBezTo>
                  <a:pt x="465" y="3290"/>
                  <a:pt x="477" y="3274"/>
                  <a:pt x="495" y="3269"/>
                </a:cubicBezTo>
                <a:lnTo>
                  <a:pt x="679" y="3221"/>
                </a:lnTo>
                <a:cubicBezTo>
                  <a:pt x="691" y="3217"/>
                  <a:pt x="704" y="3220"/>
                  <a:pt x="714" y="3228"/>
                </a:cubicBezTo>
                <a:cubicBezTo>
                  <a:pt x="723" y="3235"/>
                  <a:pt x="729" y="3247"/>
                  <a:pt x="729" y="3260"/>
                </a:cubicBezTo>
                <a:lnTo>
                  <a:pt x="729" y="3729"/>
                </a:lnTo>
                <a:close/>
                <a:moveTo>
                  <a:pt x="1737" y="4948"/>
                </a:moveTo>
                <a:cubicBezTo>
                  <a:pt x="1737" y="4960"/>
                  <a:pt x="1731" y="4972"/>
                  <a:pt x="1721" y="4980"/>
                </a:cubicBezTo>
                <a:cubicBezTo>
                  <a:pt x="1714" y="4985"/>
                  <a:pt x="1706" y="4988"/>
                  <a:pt x="1697" y="4988"/>
                </a:cubicBezTo>
                <a:cubicBezTo>
                  <a:pt x="1693" y="4988"/>
                  <a:pt x="1690" y="4987"/>
                  <a:pt x="1686" y="4986"/>
                </a:cubicBezTo>
                <a:lnTo>
                  <a:pt x="1449" y="4920"/>
                </a:lnTo>
                <a:cubicBezTo>
                  <a:pt x="1431" y="4916"/>
                  <a:pt x="1419" y="4900"/>
                  <a:pt x="1419" y="4882"/>
                </a:cubicBezTo>
                <a:lnTo>
                  <a:pt x="1419" y="4274"/>
                </a:lnTo>
                <a:cubicBezTo>
                  <a:pt x="1419" y="4262"/>
                  <a:pt x="1424" y="4251"/>
                  <a:pt x="1432" y="4244"/>
                </a:cubicBezTo>
                <a:cubicBezTo>
                  <a:pt x="1441" y="4236"/>
                  <a:pt x="1452" y="4232"/>
                  <a:pt x="1463" y="4233"/>
                </a:cubicBezTo>
                <a:lnTo>
                  <a:pt x="1701" y="4257"/>
                </a:lnTo>
                <a:cubicBezTo>
                  <a:pt x="1721" y="4259"/>
                  <a:pt x="1737" y="4276"/>
                  <a:pt x="1737" y="4297"/>
                </a:cubicBezTo>
                <a:lnTo>
                  <a:pt x="1737" y="4948"/>
                </a:lnTo>
                <a:close/>
                <a:moveTo>
                  <a:pt x="1737" y="3646"/>
                </a:moveTo>
                <a:cubicBezTo>
                  <a:pt x="1737" y="3667"/>
                  <a:pt x="1721" y="3684"/>
                  <a:pt x="1700" y="3686"/>
                </a:cubicBezTo>
                <a:lnTo>
                  <a:pt x="1463" y="3705"/>
                </a:lnTo>
                <a:cubicBezTo>
                  <a:pt x="1462" y="3706"/>
                  <a:pt x="1461" y="3706"/>
                  <a:pt x="1459" y="3706"/>
                </a:cubicBezTo>
                <a:cubicBezTo>
                  <a:pt x="1449" y="3706"/>
                  <a:pt x="1440" y="3702"/>
                  <a:pt x="1432" y="3695"/>
                </a:cubicBezTo>
                <a:cubicBezTo>
                  <a:pt x="1424" y="3687"/>
                  <a:pt x="1419" y="3677"/>
                  <a:pt x="1419" y="3665"/>
                </a:cubicBezTo>
                <a:lnTo>
                  <a:pt x="1419" y="3057"/>
                </a:lnTo>
                <a:cubicBezTo>
                  <a:pt x="1419" y="3039"/>
                  <a:pt x="1432" y="3023"/>
                  <a:pt x="1449" y="3018"/>
                </a:cubicBezTo>
                <a:lnTo>
                  <a:pt x="1687" y="2956"/>
                </a:lnTo>
                <a:cubicBezTo>
                  <a:pt x="1699" y="2953"/>
                  <a:pt x="1712" y="2955"/>
                  <a:pt x="1721" y="2963"/>
                </a:cubicBezTo>
                <a:cubicBezTo>
                  <a:pt x="1731" y="2970"/>
                  <a:pt x="1737" y="2982"/>
                  <a:pt x="1737" y="2995"/>
                </a:cubicBezTo>
                <a:lnTo>
                  <a:pt x="1737" y="3646"/>
                </a:lnTo>
                <a:close/>
                <a:moveTo>
                  <a:pt x="1737" y="2344"/>
                </a:moveTo>
                <a:cubicBezTo>
                  <a:pt x="1737" y="2360"/>
                  <a:pt x="1728" y="2374"/>
                  <a:pt x="1713" y="2381"/>
                </a:cubicBezTo>
                <a:lnTo>
                  <a:pt x="1476" y="2486"/>
                </a:lnTo>
                <a:cubicBezTo>
                  <a:pt x="1471" y="2488"/>
                  <a:pt x="1465" y="2489"/>
                  <a:pt x="1460" y="2489"/>
                </a:cubicBezTo>
                <a:cubicBezTo>
                  <a:pt x="1452" y="2489"/>
                  <a:pt x="1444" y="2487"/>
                  <a:pt x="1437" y="2483"/>
                </a:cubicBezTo>
                <a:cubicBezTo>
                  <a:pt x="1426" y="2475"/>
                  <a:pt x="1419" y="2463"/>
                  <a:pt x="1419" y="2449"/>
                </a:cubicBezTo>
                <a:lnTo>
                  <a:pt x="1419" y="1841"/>
                </a:lnTo>
                <a:cubicBezTo>
                  <a:pt x="1419" y="1827"/>
                  <a:pt x="1426" y="1814"/>
                  <a:pt x="1438" y="1807"/>
                </a:cubicBezTo>
                <a:lnTo>
                  <a:pt x="1676" y="1659"/>
                </a:lnTo>
                <a:cubicBezTo>
                  <a:pt x="1688" y="1651"/>
                  <a:pt x="1704" y="1651"/>
                  <a:pt x="1716" y="1658"/>
                </a:cubicBezTo>
                <a:cubicBezTo>
                  <a:pt x="1729" y="1665"/>
                  <a:pt x="1737" y="1678"/>
                  <a:pt x="1737" y="1693"/>
                </a:cubicBezTo>
                <a:lnTo>
                  <a:pt x="1737" y="2344"/>
                </a:lnTo>
                <a:lnTo>
                  <a:pt x="1737" y="2344"/>
                </a:lnTo>
                <a:close/>
                <a:moveTo>
                  <a:pt x="2329" y="5112"/>
                </a:moveTo>
                <a:cubicBezTo>
                  <a:pt x="2329" y="5124"/>
                  <a:pt x="2323" y="5136"/>
                  <a:pt x="2313" y="5144"/>
                </a:cubicBezTo>
                <a:cubicBezTo>
                  <a:pt x="2306" y="5149"/>
                  <a:pt x="2297" y="5152"/>
                  <a:pt x="2289" y="5152"/>
                </a:cubicBezTo>
                <a:cubicBezTo>
                  <a:pt x="2285" y="5152"/>
                  <a:pt x="2281" y="5152"/>
                  <a:pt x="2278" y="5151"/>
                </a:cubicBezTo>
                <a:lnTo>
                  <a:pt x="1960" y="5062"/>
                </a:lnTo>
                <a:cubicBezTo>
                  <a:pt x="1942" y="5058"/>
                  <a:pt x="1930" y="5042"/>
                  <a:pt x="1930" y="5024"/>
                </a:cubicBezTo>
                <a:lnTo>
                  <a:pt x="1930" y="4323"/>
                </a:lnTo>
                <a:cubicBezTo>
                  <a:pt x="1930" y="4312"/>
                  <a:pt x="1935" y="4301"/>
                  <a:pt x="1943" y="4293"/>
                </a:cubicBezTo>
                <a:cubicBezTo>
                  <a:pt x="1952" y="4286"/>
                  <a:pt x="1963" y="4282"/>
                  <a:pt x="1974" y="4283"/>
                </a:cubicBezTo>
                <a:lnTo>
                  <a:pt x="2292" y="4314"/>
                </a:lnTo>
                <a:cubicBezTo>
                  <a:pt x="2313" y="4316"/>
                  <a:pt x="2329" y="4334"/>
                  <a:pt x="2329" y="4354"/>
                </a:cubicBezTo>
                <a:lnTo>
                  <a:pt x="2329" y="5112"/>
                </a:lnTo>
                <a:close/>
                <a:moveTo>
                  <a:pt x="2329" y="3597"/>
                </a:moveTo>
                <a:cubicBezTo>
                  <a:pt x="2329" y="3618"/>
                  <a:pt x="2313" y="3635"/>
                  <a:pt x="2292" y="3637"/>
                </a:cubicBezTo>
                <a:lnTo>
                  <a:pt x="1974" y="3663"/>
                </a:lnTo>
                <a:cubicBezTo>
                  <a:pt x="1973" y="3663"/>
                  <a:pt x="1971" y="3664"/>
                  <a:pt x="1970" y="3664"/>
                </a:cubicBezTo>
                <a:cubicBezTo>
                  <a:pt x="1960" y="3664"/>
                  <a:pt x="1951" y="3660"/>
                  <a:pt x="1943" y="3653"/>
                </a:cubicBezTo>
                <a:cubicBezTo>
                  <a:pt x="1935" y="3645"/>
                  <a:pt x="1930" y="3634"/>
                  <a:pt x="1930" y="3623"/>
                </a:cubicBezTo>
                <a:lnTo>
                  <a:pt x="1930" y="2923"/>
                </a:lnTo>
                <a:cubicBezTo>
                  <a:pt x="1930" y="2905"/>
                  <a:pt x="1942" y="2889"/>
                  <a:pt x="1960" y="2884"/>
                </a:cubicBezTo>
                <a:lnTo>
                  <a:pt x="2278" y="2800"/>
                </a:lnTo>
                <a:cubicBezTo>
                  <a:pt x="2290" y="2797"/>
                  <a:pt x="2303" y="2800"/>
                  <a:pt x="2313" y="2807"/>
                </a:cubicBezTo>
                <a:cubicBezTo>
                  <a:pt x="2323" y="2815"/>
                  <a:pt x="2329" y="2827"/>
                  <a:pt x="2329" y="2839"/>
                </a:cubicBezTo>
                <a:lnTo>
                  <a:pt x="2329" y="3597"/>
                </a:lnTo>
                <a:lnTo>
                  <a:pt x="2329" y="3597"/>
                </a:lnTo>
                <a:close/>
                <a:moveTo>
                  <a:pt x="2329" y="2082"/>
                </a:moveTo>
                <a:cubicBezTo>
                  <a:pt x="2329" y="2098"/>
                  <a:pt x="2319" y="2112"/>
                  <a:pt x="2305" y="2119"/>
                </a:cubicBezTo>
                <a:lnTo>
                  <a:pt x="1987" y="2260"/>
                </a:lnTo>
                <a:cubicBezTo>
                  <a:pt x="1982" y="2262"/>
                  <a:pt x="1976" y="2263"/>
                  <a:pt x="1970" y="2263"/>
                </a:cubicBezTo>
                <a:cubicBezTo>
                  <a:pt x="1963" y="2263"/>
                  <a:pt x="1955" y="2261"/>
                  <a:pt x="1949" y="2257"/>
                </a:cubicBezTo>
                <a:cubicBezTo>
                  <a:pt x="1937" y="2249"/>
                  <a:pt x="1930" y="2236"/>
                  <a:pt x="1930" y="2223"/>
                </a:cubicBezTo>
                <a:lnTo>
                  <a:pt x="1930" y="1523"/>
                </a:lnTo>
                <a:cubicBezTo>
                  <a:pt x="1930" y="1509"/>
                  <a:pt x="1938" y="1496"/>
                  <a:pt x="1949" y="1489"/>
                </a:cubicBezTo>
                <a:lnTo>
                  <a:pt x="2267" y="1290"/>
                </a:lnTo>
                <a:cubicBezTo>
                  <a:pt x="2280" y="1282"/>
                  <a:pt x="2295" y="1282"/>
                  <a:pt x="2308" y="1289"/>
                </a:cubicBezTo>
                <a:cubicBezTo>
                  <a:pt x="2321" y="1296"/>
                  <a:pt x="2329" y="1310"/>
                  <a:pt x="2329" y="1324"/>
                </a:cubicBezTo>
                <a:lnTo>
                  <a:pt x="2329" y="2082"/>
                </a:lnTo>
                <a:lnTo>
                  <a:pt x="2329" y="2082"/>
                </a:lnTo>
                <a:close/>
                <a:moveTo>
                  <a:pt x="3152" y="5341"/>
                </a:moveTo>
                <a:cubicBezTo>
                  <a:pt x="3152" y="5352"/>
                  <a:pt x="3147" y="5364"/>
                  <a:pt x="3139" y="5372"/>
                </a:cubicBezTo>
                <a:cubicBezTo>
                  <a:pt x="3124" y="5387"/>
                  <a:pt x="3104" y="5387"/>
                  <a:pt x="3098" y="5387"/>
                </a:cubicBezTo>
                <a:lnTo>
                  <a:pt x="3097" y="5387"/>
                </a:lnTo>
                <a:cubicBezTo>
                  <a:pt x="3018" y="5387"/>
                  <a:pt x="2710" y="5276"/>
                  <a:pt x="2650" y="5254"/>
                </a:cubicBezTo>
                <a:cubicBezTo>
                  <a:pt x="2634" y="5248"/>
                  <a:pt x="2623" y="5233"/>
                  <a:pt x="2623" y="5216"/>
                </a:cubicBezTo>
                <a:lnTo>
                  <a:pt x="2623" y="4391"/>
                </a:lnTo>
                <a:cubicBezTo>
                  <a:pt x="2623" y="4380"/>
                  <a:pt x="2628" y="4369"/>
                  <a:pt x="2636" y="4361"/>
                </a:cubicBezTo>
                <a:cubicBezTo>
                  <a:pt x="2645" y="4354"/>
                  <a:pt x="2656" y="4350"/>
                  <a:pt x="2667" y="4351"/>
                </a:cubicBezTo>
                <a:lnTo>
                  <a:pt x="3115" y="4395"/>
                </a:lnTo>
                <a:cubicBezTo>
                  <a:pt x="3136" y="4397"/>
                  <a:pt x="3152" y="4414"/>
                  <a:pt x="3152" y="4435"/>
                </a:cubicBezTo>
                <a:cubicBezTo>
                  <a:pt x="3152" y="4444"/>
                  <a:pt x="3152" y="5302"/>
                  <a:pt x="3152" y="5341"/>
                </a:cubicBezTo>
                <a:close/>
                <a:moveTo>
                  <a:pt x="3152" y="3529"/>
                </a:moveTo>
                <a:cubicBezTo>
                  <a:pt x="3152" y="3550"/>
                  <a:pt x="3136" y="3567"/>
                  <a:pt x="3115" y="3569"/>
                </a:cubicBezTo>
                <a:lnTo>
                  <a:pt x="2667" y="3606"/>
                </a:lnTo>
                <a:cubicBezTo>
                  <a:pt x="2665" y="3606"/>
                  <a:pt x="2664" y="3606"/>
                  <a:pt x="2663" y="3606"/>
                </a:cubicBezTo>
                <a:cubicBezTo>
                  <a:pt x="2653" y="3606"/>
                  <a:pt x="2643" y="3602"/>
                  <a:pt x="2636" y="3595"/>
                </a:cubicBezTo>
                <a:cubicBezTo>
                  <a:pt x="2628" y="3588"/>
                  <a:pt x="2623" y="3577"/>
                  <a:pt x="2623" y="3566"/>
                </a:cubicBezTo>
                <a:lnTo>
                  <a:pt x="2623" y="2741"/>
                </a:lnTo>
                <a:cubicBezTo>
                  <a:pt x="2623" y="2722"/>
                  <a:pt x="2635" y="2706"/>
                  <a:pt x="2653" y="2702"/>
                </a:cubicBezTo>
                <a:lnTo>
                  <a:pt x="3101" y="2584"/>
                </a:lnTo>
                <a:cubicBezTo>
                  <a:pt x="3113" y="2581"/>
                  <a:pt x="3126" y="2583"/>
                  <a:pt x="3136" y="2591"/>
                </a:cubicBezTo>
                <a:cubicBezTo>
                  <a:pt x="3146" y="2599"/>
                  <a:pt x="3152" y="2610"/>
                  <a:pt x="3152" y="2623"/>
                </a:cubicBezTo>
                <a:lnTo>
                  <a:pt x="3152" y="3529"/>
                </a:lnTo>
                <a:lnTo>
                  <a:pt x="3152" y="3529"/>
                </a:lnTo>
                <a:close/>
                <a:moveTo>
                  <a:pt x="3152" y="1717"/>
                </a:moveTo>
                <a:cubicBezTo>
                  <a:pt x="3152" y="1733"/>
                  <a:pt x="3142" y="1748"/>
                  <a:pt x="3128" y="1754"/>
                </a:cubicBezTo>
                <a:lnTo>
                  <a:pt x="2680" y="1953"/>
                </a:lnTo>
                <a:cubicBezTo>
                  <a:pt x="2674" y="1955"/>
                  <a:pt x="2669" y="1956"/>
                  <a:pt x="2663" y="1956"/>
                </a:cubicBezTo>
                <a:cubicBezTo>
                  <a:pt x="2656" y="1956"/>
                  <a:pt x="2648" y="1954"/>
                  <a:pt x="2641" y="1950"/>
                </a:cubicBezTo>
                <a:cubicBezTo>
                  <a:pt x="2630" y="1942"/>
                  <a:pt x="2623" y="1930"/>
                  <a:pt x="2623" y="1916"/>
                </a:cubicBezTo>
                <a:lnTo>
                  <a:pt x="2623" y="1091"/>
                </a:lnTo>
                <a:cubicBezTo>
                  <a:pt x="2623" y="1077"/>
                  <a:pt x="2630" y="1064"/>
                  <a:pt x="2642" y="1057"/>
                </a:cubicBezTo>
                <a:lnTo>
                  <a:pt x="3090" y="777"/>
                </a:lnTo>
                <a:cubicBezTo>
                  <a:pt x="3103" y="769"/>
                  <a:pt x="3118" y="769"/>
                  <a:pt x="3131" y="776"/>
                </a:cubicBezTo>
                <a:cubicBezTo>
                  <a:pt x="3144" y="783"/>
                  <a:pt x="3152" y="797"/>
                  <a:pt x="3152" y="811"/>
                </a:cubicBezTo>
                <a:lnTo>
                  <a:pt x="3152" y="1717"/>
                </a:lnTo>
                <a:lnTo>
                  <a:pt x="3152" y="1717"/>
                </a:lnTo>
                <a:close/>
                <a:moveTo>
                  <a:pt x="4934" y="1266"/>
                </a:moveTo>
                <a:cubicBezTo>
                  <a:pt x="4934" y="1252"/>
                  <a:pt x="4941" y="1240"/>
                  <a:pt x="4952" y="1232"/>
                </a:cubicBezTo>
                <a:cubicBezTo>
                  <a:pt x="4963" y="1225"/>
                  <a:pt x="4978" y="1224"/>
                  <a:pt x="4990" y="1229"/>
                </a:cubicBezTo>
                <a:lnTo>
                  <a:pt x="5469" y="1436"/>
                </a:lnTo>
                <a:cubicBezTo>
                  <a:pt x="5483" y="1442"/>
                  <a:pt x="5493" y="1457"/>
                  <a:pt x="5493" y="1473"/>
                </a:cubicBezTo>
                <a:lnTo>
                  <a:pt x="5493" y="2187"/>
                </a:lnTo>
                <a:cubicBezTo>
                  <a:pt x="5493" y="2200"/>
                  <a:pt x="5487" y="2212"/>
                  <a:pt x="5477" y="2220"/>
                </a:cubicBezTo>
                <a:cubicBezTo>
                  <a:pt x="5470" y="2225"/>
                  <a:pt x="5461" y="2228"/>
                  <a:pt x="5453" y="2228"/>
                </a:cubicBezTo>
                <a:cubicBezTo>
                  <a:pt x="5449" y="2228"/>
                  <a:pt x="5445" y="2227"/>
                  <a:pt x="5441" y="2226"/>
                </a:cubicBezTo>
                <a:lnTo>
                  <a:pt x="4963" y="2079"/>
                </a:lnTo>
                <a:cubicBezTo>
                  <a:pt x="4946" y="2074"/>
                  <a:pt x="4934" y="2058"/>
                  <a:pt x="4934" y="2040"/>
                </a:cubicBezTo>
                <a:lnTo>
                  <a:pt x="4934" y="1266"/>
                </a:lnTo>
                <a:lnTo>
                  <a:pt x="4934" y="1266"/>
                </a:lnTo>
                <a:close/>
                <a:moveTo>
                  <a:pt x="4934" y="2815"/>
                </a:moveTo>
                <a:cubicBezTo>
                  <a:pt x="4934" y="2803"/>
                  <a:pt x="4939" y="2791"/>
                  <a:pt x="4948" y="2784"/>
                </a:cubicBezTo>
                <a:cubicBezTo>
                  <a:pt x="4958" y="2776"/>
                  <a:pt x="4970" y="2773"/>
                  <a:pt x="4981" y="2775"/>
                </a:cubicBezTo>
                <a:lnTo>
                  <a:pt x="5460" y="2862"/>
                </a:lnTo>
                <a:cubicBezTo>
                  <a:pt x="5479" y="2866"/>
                  <a:pt x="5493" y="2882"/>
                  <a:pt x="5493" y="2902"/>
                </a:cubicBezTo>
                <a:lnTo>
                  <a:pt x="5493" y="3623"/>
                </a:lnTo>
                <a:cubicBezTo>
                  <a:pt x="5493" y="3634"/>
                  <a:pt x="5488" y="3645"/>
                  <a:pt x="5480" y="3653"/>
                </a:cubicBezTo>
                <a:cubicBezTo>
                  <a:pt x="5473" y="3660"/>
                  <a:pt x="5463" y="3664"/>
                  <a:pt x="5453" y="3664"/>
                </a:cubicBezTo>
                <a:cubicBezTo>
                  <a:pt x="5452" y="3664"/>
                  <a:pt x="5451" y="3663"/>
                  <a:pt x="5450" y="3663"/>
                </a:cubicBezTo>
                <a:lnTo>
                  <a:pt x="4971" y="3629"/>
                </a:lnTo>
                <a:cubicBezTo>
                  <a:pt x="4950" y="3628"/>
                  <a:pt x="4934" y="3610"/>
                  <a:pt x="4934" y="3589"/>
                </a:cubicBezTo>
                <a:lnTo>
                  <a:pt x="4934" y="2815"/>
                </a:lnTo>
                <a:close/>
                <a:moveTo>
                  <a:pt x="3688" y="727"/>
                </a:moveTo>
                <a:cubicBezTo>
                  <a:pt x="3688" y="714"/>
                  <a:pt x="3695" y="701"/>
                  <a:pt x="3706" y="694"/>
                </a:cubicBezTo>
                <a:cubicBezTo>
                  <a:pt x="3718" y="686"/>
                  <a:pt x="3732" y="685"/>
                  <a:pt x="3744" y="690"/>
                </a:cubicBezTo>
                <a:lnTo>
                  <a:pt x="4424" y="984"/>
                </a:lnTo>
                <a:cubicBezTo>
                  <a:pt x="4439" y="991"/>
                  <a:pt x="4449" y="1005"/>
                  <a:pt x="4449" y="1021"/>
                </a:cubicBezTo>
                <a:lnTo>
                  <a:pt x="4449" y="1867"/>
                </a:lnTo>
                <a:cubicBezTo>
                  <a:pt x="4449" y="1879"/>
                  <a:pt x="4442" y="1891"/>
                  <a:pt x="4432" y="1899"/>
                </a:cubicBezTo>
                <a:cubicBezTo>
                  <a:pt x="4425" y="1904"/>
                  <a:pt x="4417" y="1907"/>
                  <a:pt x="4408" y="1907"/>
                </a:cubicBezTo>
                <a:cubicBezTo>
                  <a:pt x="4404" y="1907"/>
                  <a:pt x="4400" y="1906"/>
                  <a:pt x="4396" y="1905"/>
                </a:cubicBezTo>
                <a:lnTo>
                  <a:pt x="3717" y="1696"/>
                </a:lnTo>
                <a:cubicBezTo>
                  <a:pt x="3700" y="1691"/>
                  <a:pt x="3688" y="1675"/>
                  <a:pt x="3688" y="1658"/>
                </a:cubicBezTo>
                <a:lnTo>
                  <a:pt x="3688" y="727"/>
                </a:lnTo>
                <a:lnTo>
                  <a:pt x="3688" y="727"/>
                </a:lnTo>
                <a:close/>
                <a:moveTo>
                  <a:pt x="3688" y="3518"/>
                </a:moveTo>
                <a:lnTo>
                  <a:pt x="3688" y="2588"/>
                </a:lnTo>
                <a:cubicBezTo>
                  <a:pt x="3688" y="2576"/>
                  <a:pt x="3694" y="2564"/>
                  <a:pt x="3703" y="2557"/>
                </a:cubicBezTo>
                <a:cubicBezTo>
                  <a:pt x="3712" y="2549"/>
                  <a:pt x="3724" y="2546"/>
                  <a:pt x="3736" y="2548"/>
                </a:cubicBezTo>
                <a:lnTo>
                  <a:pt x="4415" y="2672"/>
                </a:lnTo>
                <a:cubicBezTo>
                  <a:pt x="4434" y="2676"/>
                  <a:pt x="4448" y="2692"/>
                  <a:pt x="4448" y="2712"/>
                </a:cubicBezTo>
                <a:lnTo>
                  <a:pt x="4448" y="3557"/>
                </a:lnTo>
                <a:cubicBezTo>
                  <a:pt x="4448" y="3568"/>
                  <a:pt x="4444" y="3579"/>
                  <a:pt x="4436" y="3586"/>
                </a:cubicBezTo>
                <a:cubicBezTo>
                  <a:pt x="4428" y="3593"/>
                  <a:pt x="4418" y="3597"/>
                  <a:pt x="4408" y="3597"/>
                </a:cubicBezTo>
                <a:cubicBezTo>
                  <a:pt x="4407" y="3597"/>
                  <a:pt x="4407" y="3597"/>
                  <a:pt x="4406" y="3597"/>
                </a:cubicBezTo>
                <a:lnTo>
                  <a:pt x="3726" y="3558"/>
                </a:lnTo>
                <a:cubicBezTo>
                  <a:pt x="3705" y="3557"/>
                  <a:pt x="3688" y="3539"/>
                  <a:pt x="3688" y="3518"/>
                </a:cubicBezTo>
                <a:close/>
                <a:moveTo>
                  <a:pt x="5014" y="6300"/>
                </a:moveTo>
                <a:cubicBezTo>
                  <a:pt x="5014" y="6317"/>
                  <a:pt x="5004" y="6331"/>
                  <a:pt x="4989" y="6338"/>
                </a:cubicBezTo>
                <a:lnTo>
                  <a:pt x="4099" y="6676"/>
                </a:lnTo>
                <a:cubicBezTo>
                  <a:pt x="4094" y="6677"/>
                  <a:pt x="4089" y="6678"/>
                  <a:pt x="4085" y="6678"/>
                </a:cubicBezTo>
                <a:cubicBezTo>
                  <a:pt x="4077" y="6678"/>
                  <a:pt x="4069" y="6676"/>
                  <a:pt x="4062" y="6671"/>
                </a:cubicBezTo>
                <a:cubicBezTo>
                  <a:pt x="4051" y="6664"/>
                  <a:pt x="4045" y="6651"/>
                  <a:pt x="4045" y="6638"/>
                </a:cubicBezTo>
                <a:lnTo>
                  <a:pt x="4045" y="4424"/>
                </a:lnTo>
                <a:cubicBezTo>
                  <a:pt x="4045" y="4403"/>
                  <a:pt x="4061" y="4385"/>
                  <a:pt x="4082" y="4384"/>
                </a:cubicBezTo>
                <a:lnTo>
                  <a:pt x="4972" y="4323"/>
                </a:lnTo>
                <a:cubicBezTo>
                  <a:pt x="4983" y="4323"/>
                  <a:pt x="4994" y="4327"/>
                  <a:pt x="5002" y="4334"/>
                </a:cubicBezTo>
                <a:cubicBezTo>
                  <a:pt x="5010" y="4342"/>
                  <a:pt x="5015" y="4352"/>
                  <a:pt x="5015" y="4364"/>
                </a:cubicBezTo>
                <a:lnTo>
                  <a:pt x="5015" y="6300"/>
                </a:lnTo>
                <a:lnTo>
                  <a:pt x="5014" y="6300"/>
                </a:lnTo>
                <a:close/>
                <a:moveTo>
                  <a:pt x="6087" y="5892"/>
                </a:moveTo>
                <a:cubicBezTo>
                  <a:pt x="6087" y="5909"/>
                  <a:pt x="6076" y="5924"/>
                  <a:pt x="6061" y="5930"/>
                </a:cubicBezTo>
                <a:lnTo>
                  <a:pt x="5467" y="6156"/>
                </a:lnTo>
                <a:cubicBezTo>
                  <a:pt x="5462" y="6157"/>
                  <a:pt x="5458" y="6158"/>
                  <a:pt x="5453" y="6158"/>
                </a:cubicBezTo>
                <a:cubicBezTo>
                  <a:pt x="5445" y="6158"/>
                  <a:pt x="5437" y="6156"/>
                  <a:pt x="5430" y="6151"/>
                </a:cubicBezTo>
                <a:cubicBezTo>
                  <a:pt x="5419" y="6144"/>
                  <a:pt x="5413" y="6131"/>
                  <a:pt x="5413" y="6118"/>
                </a:cubicBezTo>
                <a:lnTo>
                  <a:pt x="5413" y="4331"/>
                </a:lnTo>
                <a:cubicBezTo>
                  <a:pt x="5413" y="4310"/>
                  <a:pt x="5429" y="4293"/>
                  <a:pt x="5450" y="4291"/>
                </a:cubicBezTo>
                <a:lnTo>
                  <a:pt x="6044" y="4251"/>
                </a:lnTo>
                <a:cubicBezTo>
                  <a:pt x="6055" y="4250"/>
                  <a:pt x="6066" y="4254"/>
                  <a:pt x="6074" y="4262"/>
                </a:cubicBezTo>
                <a:cubicBezTo>
                  <a:pt x="6082" y="4269"/>
                  <a:pt x="6087" y="4280"/>
                  <a:pt x="6087" y="4291"/>
                </a:cubicBezTo>
                <a:lnTo>
                  <a:pt x="6087" y="5892"/>
                </a:lnTo>
                <a:close/>
                <a:moveTo>
                  <a:pt x="6258" y="3660"/>
                </a:moveTo>
                <a:cubicBezTo>
                  <a:pt x="6258" y="3671"/>
                  <a:pt x="6253" y="3682"/>
                  <a:pt x="6245" y="3690"/>
                </a:cubicBezTo>
                <a:cubicBezTo>
                  <a:pt x="6238" y="3697"/>
                  <a:pt x="6228" y="3701"/>
                  <a:pt x="6218" y="3701"/>
                </a:cubicBezTo>
                <a:lnTo>
                  <a:pt x="6215" y="3701"/>
                </a:lnTo>
                <a:lnTo>
                  <a:pt x="5860" y="3680"/>
                </a:lnTo>
                <a:cubicBezTo>
                  <a:pt x="5839" y="3679"/>
                  <a:pt x="5822" y="3662"/>
                  <a:pt x="5822" y="3640"/>
                </a:cubicBezTo>
                <a:lnTo>
                  <a:pt x="5822" y="2977"/>
                </a:lnTo>
                <a:cubicBezTo>
                  <a:pt x="5822" y="2965"/>
                  <a:pt x="5828" y="2953"/>
                  <a:pt x="5837" y="2946"/>
                </a:cubicBezTo>
                <a:cubicBezTo>
                  <a:pt x="5846" y="2938"/>
                  <a:pt x="5858" y="2935"/>
                  <a:pt x="5870" y="2937"/>
                </a:cubicBezTo>
                <a:lnTo>
                  <a:pt x="6225" y="3002"/>
                </a:lnTo>
                <a:cubicBezTo>
                  <a:pt x="6244" y="3005"/>
                  <a:pt x="6258" y="3022"/>
                  <a:pt x="6258" y="3041"/>
                </a:cubicBezTo>
                <a:lnTo>
                  <a:pt x="6258" y="3660"/>
                </a:lnTo>
                <a:lnTo>
                  <a:pt x="6258" y="3660"/>
                </a:lnTo>
                <a:close/>
                <a:moveTo>
                  <a:pt x="6258" y="2422"/>
                </a:moveTo>
                <a:cubicBezTo>
                  <a:pt x="6258" y="2435"/>
                  <a:pt x="6252" y="2447"/>
                  <a:pt x="6242" y="2455"/>
                </a:cubicBezTo>
                <a:cubicBezTo>
                  <a:pt x="6235" y="2460"/>
                  <a:pt x="6226" y="2463"/>
                  <a:pt x="6218" y="2463"/>
                </a:cubicBezTo>
                <a:cubicBezTo>
                  <a:pt x="6214" y="2463"/>
                  <a:pt x="6210" y="2462"/>
                  <a:pt x="6206" y="2461"/>
                </a:cubicBezTo>
                <a:lnTo>
                  <a:pt x="5851" y="2352"/>
                </a:lnTo>
                <a:cubicBezTo>
                  <a:pt x="5834" y="2346"/>
                  <a:pt x="5823" y="2331"/>
                  <a:pt x="5823" y="2313"/>
                </a:cubicBezTo>
                <a:lnTo>
                  <a:pt x="5823" y="1650"/>
                </a:lnTo>
                <a:cubicBezTo>
                  <a:pt x="5823" y="1636"/>
                  <a:pt x="5829" y="1624"/>
                  <a:pt x="5841" y="1616"/>
                </a:cubicBezTo>
                <a:cubicBezTo>
                  <a:pt x="5852" y="1609"/>
                  <a:pt x="5866" y="1608"/>
                  <a:pt x="5879" y="1613"/>
                </a:cubicBezTo>
                <a:lnTo>
                  <a:pt x="6234" y="1766"/>
                </a:lnTo>
                <a:cubicBezTo>
                  <a:pt x="6249" y="1773"/>
                  <a:pt x="6258" y="1787"/>
                  <a:pt x="6258" y="1803"/>
                </a:cubicBezTo>
                <a:lnTo>
                  <a:pt x="6258" y="2422"/>
                </a:lnTo>
                <a:lnTo>
                  <a:pt x="6258" y="2422"/>
                </a:lnTo>
                <a:close/>
                <a:moveTo>
                  <a:pt x="6968" y="4762"/>
                </a:moveTo>
                <a:cubicBezTo>
                  <a:pt x="6968" y="4781"/>
                  <a:pt x="6954" y="4798"/>
                  <a:pt x="6935" y="4801"/>
                </a:cubicBezTo>
                <a:lnTo>
                  <a:pt x="6677" y="4851"/>
                </a:lnTo>
                <a:cubicBezTo>
                  <a:pt x="6674" y="4852"/>
                  <a:pt x="6672" y="4852"/>
                  <a:pt x="6669" y="4852"/>
                </a:cubicBezTo>
                <a:cubicBezTo>
                  <a:pt x="6660" y="4852"/>
                  <a:pt x="6651" y="4848"/>
                  <a:pt x="6644" y="4842"/>
                </a:cubicBezTo>
                <a:cubicBezTo>
                  <a:pt x="6635" y="4835"/>
                  <a:pt x="6629" y="4824"/>
                  <a:pt x="6629" y="4812"/>
                </a:cubicBezTo>
                <a:lnTo>
                  <a:pt x="6629" y="4249"/>
                </a:lnTo>
                <a:cubicBezTo>
                  <a:pt x="6629" y="4228"/>
                  <a:pt x="6646" y="4210"/>
                  <a:pt x="6667" y="4209"/>
                </a:cubicBezTo>
                <a:lnTo>
                  <a:pt x="6925" y="4191"/>
                </a:lnTo>
                <a:cubicBezTo>
                  <a:pt x="6936" y="4191"/>
                  <a:pt x="6947" y="4195"/>
                  <a:pt x="6955" y="4202"/>
                </a:cubicBezTo>
                <a:cubicBezTo>
                  <a:pt x="6963" y="4210"/>
                  <a:pt x="6968" y="4220"/>
                  <a:pt x="6968" y="4232"/>
                </a:cubicBezTo>
                <a:lnTo>
                  <a:pt x="6968" y="4762"/>
                </a:lnTo>
                <a:lnTo>
                  <a:pt x="6968" y="4762"/>
                </a:lnTo>
                <a:close/>
                <a:moveTo>
                  <a:pt x="6968" y="3701"/>
                </a:moveTo>
                <a:cubicBezTo>
                  <a:pt x="6968" y="3712"/>
                  <a:pt x="6963" y="3723"/>
                  <a:pt x="6955" y="3730"/>
                </a:cubicBezTo>
                <a:cubicBezTo>
                  <a:pt x="6947" y="3737"/>
                  <a:pt x="6938" y="3741"/>
                  <a:pt x="6927" y="3741"/>
                </a:cubicBezTo>
                <a:lnTo>
                  <a:pt x="6925" y="3741"/>
                </a:lnTo>
                <a:lnTo>
                  <a:pt x="6667" y="3726"/>
                </a:lnTo>
                <a:cubicBezTo>
                  <a:pt x="6646" y="3725"/>
                  <a:pt x="6629" y="3708"/>
                  <a:pt x="6629" y="3686"/>
                </a:cubicBezTo>
                <a:lnTo>
                  <a:pt x="6629" y="3124"/>
                </a:lnTo>
                <a:cubicBezTo>
                  <a:pt x="6629" y="3112"/>
                  <a:pt x="6634" y="3101"/>
                  <a:pt x="6644" y="3093"/>
                </a:cubicBezTo>
                <a:cubicBezTo>
                  <a:pt x="6653" y="3085"/>
                  <a:pt x="6665" y="3082"/>
                  <a:pt x="6677" y="3084"/>
                </a:cubicBezTo>
                <a:lnTo>
                  <a:pt x="6934" y="3131"/>
                </a:lnTo>
                <a:cubicBezTo>
                  <a:pt x="6953" y="3135"/>
                  <a:pt x="6967" y="3151"/>
                  <a:pt x="6967" y="3171"/>
                </a:cubicBezTo>
                <a:lnTo>
                  <a:pt x="6967" y="3701"/>
                </a:lnTo>
                <a:lnTo>
                  <a:pt x="6968" y="3701"/>
                </a:lnTo>
                <a:close/>
                <a:moveTo>
                  <a:pt x="7404" y="4678"/>
                </a:moveTo>
                <a:cubicBezTo>
                  <a:pt x="7404" y="4697"/>
                  <a:pt x="7390" y="4714"/>
                  <a:pt x="7371" y="4717"/>
                </a:cubicBezTo>
                <a:lnTo>
                  <a:pt x="7165" y="4757"/>
                </a:lnTo>
                <a:cubicBezTo>
                  <a:pt x="7162" y="4757"/>
                  <a:pt x="7160" y="4758"/>
                  <a:pt x="7157" y="4758"/>
                </a:cubicBezTo>
                <a:cubicBezTo>
                  <a:pt x="7148" y="4758"/>
                  <a:pt x="7139" y="4754"/>
                  <a:pt x="7132" y="4748"/>
                </a:cubicBezTo>
                <a:cubicBezTo>
                  <a:pt x="7122" y="4741"/>
                  <a:pt x="7117" y="4729"/>
                  <a:pt x="7117" y="4717"/>
                </a:cubicBezTo>
                <a:lnTo>
                  <a:pt x="7117" y="4216"/>
                </a:lnTo>
                <a:cubicBezTo>
                  <a:pt x="7117" y="4195"/>
                  <a:pt x="7134" y="4177"/>
                  <a:pt x="7155" y="4176"/>
                </a:cubicBezTo>
                <a:lnTo>
                  <a:pt x="7361" y="4162"/>
                </a:lnTo>
                <a:cubicBezTo>
                  <a:pt x="7372" y="4161"/>
                  <a:pt x="7383" y="4165"/>
                  <a:pt x="7391" y="4172"/>
                </a:cubicBezTo>
                <a:cubicBezTo>
                  <a:pt x="7399" y="4180"/>
                  <a:pt x="7404" y="4191"/>
                  <a:pt x="7404" y="4202"/>
                </a:cubicBezTo>
                <a:lnTo>
                  <a:pt x="7404" y="4678"/>
                </a:lnTo>
                <a:lnTo>
                  <a:pt x="7404" y="4678"/>
                </a:lnTo>
                <a:close/>
                <a:moveTo>
                  <a:pt x="7404" y="3726"/>
                </a:moveTo>
                <a:cubicBezTo>
                  <a:pt x="7404" y="3737"/>
                  <a:pt x="7399" y="3748"/>
                  <a:pt x="7391" y="3755"/>
                </a:cubicBezTo>
                <a:cubicBezTo>
                  <a:pt x="7384" y="3762"/>
                  <a:pt x="7374" y="3766"/>
                  <a:pt x="7364" y="3766"/>
                </a:cubicBezTo>
                <a:cubicBezTo>
                  <a:pt x="7363" y="3766"/>
                  <a:pt x="7362" y="3766"/>
                  <a:pt x="7361" y="3766"/>
                </a:cubicBezTo>
                <a:lnTo>
                  <a:pt x="7155" y="3754"/>
                </a:lnTo>
                <a:cubicBezTo>
                  <a:pt x="7134" y="3753"/>
                  <a:pt x="7117" y="3736"/>
                  <a:pt x="7117" y="3714"/>
                </a:cubicBezTo>
                <a:lnTo>
                  <a:pt x="7117" y="3219"/>
                </a:lnTo>
                <a:cubicBezTo>
                  <a:pt x="7117" y="3207"/>
                  <a:pt x="7122" y="3196"/>
                  <a:pt x="7131" y="3188"/>
                </a:cubicBezTo>
                <a:cubicBezTo>
                  <a:pt x="7140" y="3181"/>
                  <a:pt x="7152" y="3177"/>
                  <a:pt x="7164" y="3179"/>
                </a:cubicBezTo>
                <a:lnTo>
                  <a:pt x="7370" y="3210"/>
                </a:lnTo>
                <a:cubicBezTo>
                  <a:pt x="7390" y="3213"/>
                  <a:pt x="7404" y="3230"/>
                  <a:pt x="7404" y="3250"/>
                </a:cubicBezTo>
                <a:lnTo>
                  <a:pt x="7404" y="3726"/>
                </a:lnTo>
                <a:lnTo>
                  <a:pt x="7404" y="372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grpSp>
        <p:nvGrpSpPr>
          <p:cNvPr id="84" name="组合 83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85" name="矩形 84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719666" y="3069098"/>
            <a:ext cx="4609061" cy="621549"/>
            <a:chOff x="5394700" y="1317507"/>
            <a:chExt cx="4609061" cy="621549"/>
          </a:xfrm>
        </p:grpSpPr>
        <p:sp>
          <p:nvSpPr>
            <p:cNvPr id="88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tx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719666" y="3931227"/>
            <a:ext cx="4609061" cy="621549"/>
            <a:chOff x="5394700" y="1317507"/>
            <a:chExt cx="4609061" cy="621549"/>
          </a:xfrm>
        </p:grpSpPr>
        <p:sp>
          <p:nvSpPr>
            <p:cNvPr id="9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tx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719666" y="4835878"/>
            <a:ext cx="4609061" cy="621549"/>
            <a:chOff x="5394700" y="1317507"/>
            <a:chExt cx="4609061" cy="621549"/>
          </a:xfrm>
        </p:grpSpPr>
        <p:sp>
          <p:nvSpPr>
            <p:cNvPr id="94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tx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22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5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5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ṥḻïḑê">
            <a:extLst>
              <a:ext uri="{FF2B5EF4-FFF2-40B4-BE49-F238E27FC236}">
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EADCBEDD-37D3-4146-9E80-3CBC0467A6AF}"/>
              </a:ext>
            </a:extLst>
          </p:cNvPr>
          <p:cNvGrpSpPr/>
          <p:nvPr/>
        </p:nvGrpSpPr>
        <p:grpSpPr>
          <a:xfrm>
            <a:off x="4617391" y="2077865"/>
            <a:ext cx="2960952" cy="3207492"/>
            <a:chOff x="1507800" y="1772816"/>
            <a:chExt cx="2345680" cy="2540990"/>
          </a:xfrm>
        </p:grpSpPr>
        <p:sp>
          <p:nvSpPr>
            <p:cNvPr id="23" name="íṡ1ïde"/>
            <p:cNvSpPr/>
            <p:nvPr/>
          </p:nvSpPr>
          <p:spPr>
            <a:xfrm>
              <a:off x="1869750" y="2128416"/>
              <a:ext cx="1625970" cy="1625970"/>
            </a:xfrm>
            <a:prstGeom prst="ellipse">
              <a:avLst/>
            </a:prstGeom>
            <a:noFill/>
            <a:ln w="508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4" name="îśļidê"/>
            <p:cNvSpPr/>
            <p:nvPr/>
          </p:nvSpPr>
          <p:spPr>
            <a:xfrm>
              <a:off x="1507800" y="1772816"/>
              <a:ext cx="2345680" cy="2345680"/>
            </a:xfrm>
            <a:prstGeom prst="ellipse">
              <a:avLst/>
            </a:prstGeom>
            <a:noFill/>
            <a:ln w="50800">
              <a:solidFill>
                <a:srgbClr val="6090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ïśļîḍe"/>
            <p:cNvSpPr/>
            <p:nvPr/>
          </p:nvSpPr>
          <p:spPr>
            <a:xfrm>
              <a:off x="3237829" y="1870525"/>
              <a:ext cx="515782" cy="515782"/>
            </a:xfrm>
            <a:prstGeom prst="ellipse">
              <a:avLst/>
            </a:prstGeom>
            <a:solidFill>
              <a:srgbClr val="6090D8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îṣlíde"/>
            <p:cNvSpPr/>
            <p:nvPr/>
          </p:nvSpPr>
          <p:spPr>
            <a:xfrm>
              <a:off x="1918188" y="3840064"/>
              <a:ext cx="1521947" cy="473742"/>
            </a:xfrm>
            <a:prstGeom prst="roundRect">
              <a:avLst/>
            </a:prstGeom>
            <a:solidFill>
              <a:srgbClr val="6090D8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Text</a:t>
              </a:r>
              <a:endParaRPr lang="zh-CN" altLang="en-US" sz="1400" dirty="0"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27" name="iṡḻiḓé"/>
            <p:cNvSpPr/>
            <p:nvPr/>
          </p:nvSpPr>
          <p:spPr>
            <a:xfrm>
              <a:off x="1890032" y="2156936"/>
              <a:ext cx="1585406" cy="156893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0" name="íś1îḑé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E48A4F6B-B6CA-4A19-A723-657D7CF1C320}"/>
                </a:ext>
              </a:extLst>
            </p:cNvPr>
            <p:cNvSpPr/>
            <p:nvPr/>
          </p:nvSpPr>
          <p:spPr bwMode="auto">
            <a:xfrm>
              <a:off x="3363749" y="1988657"/>
              <a:ext cx="263942" cy="279518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3279" y="2523446"/>
            <a:ext cx="2345680" cy="2540990"/>
            <a:chOff x="773279" y="2523446"/>
            <a:chExt cx="2345680" cy="2540990"/>
          </a:xfrm>
        </p:grpSpPr>
        <p:sp>
          <p:nvSpPr>
            <p:cNvPr id="7" name="ïṩļíḍe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F72B891E-1F5C-4A02-A2C1-83AB37992BDA}"/>
                </a:ext>
              </a:extLst>
            </p:cNvPr>
            <p:cNvSpPr/>
            <p:nvPr/>
          </p:nvSpPr>
          <p:spPr>
            <a:xfrm>
              <a:off x="1135229" y="2879046"/>
              <a:ext cx="1625970" cy="1625970"/>
            </a:xfrm>
            <a:prstGeom prst="ellipse">
              <a:avLst/>
            </a:prstGeom>
            <a:noFill/>
            <a:ln w="508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isliḋe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F51287E-6F08-4616-AF1E-23A65A3E5209}"/>
                </a:ext>
              </a:extLst>
            </p:cNvPr>
            <p:cNvSpPr/>
            <p:nvPr/>
          </p:nvSpPr>
          <p:spPr>
            <a:xfrm>
              <a:off x="773279" y="2523446"/>
              <a:ext cx="2345680" cy="2345680"/>
            </a:xfrm>
            <a:prstGeom prst="ellipse">
              <a:avLst/>
            </a:prstGeom>
            <a:noFill/>
            <a:ln w="50800">
              <a:solidFill>
                <a:srgbClr val="619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íşḻíḓè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B0F204D-CEB6-4074-BD84-38F96D847BBA}"/>
                </a:ext>
              </a:extLst>
            </p:cNvPr>
            <p:cNvSpPr/>
            <p:nvPr/>
          </p:nvSpPr>
          <p:spPr>
            <a:xfrm>
              <a:off x="2503308" y="2621155"/>
              <a:ext cx="515782" cy="515782"/>
            </a:xfrm>
            <a:prstGeom prst="ellipse">
              <a:avLst/>
            </a:prstGeom>
            <a:solidFill>
              <a:srgbClr val="619E9D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10" name="ïşḷiḓê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8467827B-6B25-4A3A-B607-4DE11B84CCC6}"/>
                </a:ext>
              </a:extLst>
            </p:cNvPr>
            <p:cNvSpPr/>
            <p:nvPr/>
          </p:nvSpPr>
          <p:spPr>
            <a:xfrm>
              <a:off x="1183667" y="4590694"/>
              <a:ext cx="1521947" cy="473742"/>
            </a:xfrm>
            <a:prstGeom prst="roundRect">
              <a:avLst/>
            </a:prstGeom>
            <a:solidFill>
              <a:srgbClr val="619E9D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Text</a:t>
              </a:r>
              <a:endParaRPr lang="zh-CN" altLang="en-US" sz="1400" dirty="0"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11" name="ïŝḷîḋè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0099558-ED9D-47BD-8B87-7AC353EE979C}"/>
                </a:ext>
              </a:extLst>
            </p:cNvPr>
            <p:cNvSpPr/>
            <p:nvPr/>
          </p:nvSpPr>
          <p:spPr>
            <a:xfrm>
              <a:off x="1159805" y="2907566"/>
              <a:ext cx="1585406" cy="156893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2700" cap="flat" cmpd="sng" algn="ctr">
              <a:solidFill>
                <a:srgbClr val="619E9D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isḷîḋé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AF4F34B6-D366-4C1E-AA7F-9F9218F258B9}"/>
                </a:ext>
              </a:extLst>
            </p:cNvPr>
            <p:cNvSpPr/>
            <p:nvPr/>
          </p:nvSpPr>
          <p:spPr bwMode="auto">
            <a:xfrm>
              <a:off x="2629228" y="2739287"/>
              <a:ext cx="263942" cy="279518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32" name="矩形 31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098799" y="2523446"/>
            <a:ext cx="2345680" cy="2540990"/>
            <a:chOff x="773279" y="2523446"/>
            <a:chExt cx="2345680" cy="2540990"/>
          </a:xfrm>
        </p:grpSpPr>
        <p:sp>
          <p:nvSpPr>
            <p:cNvPr id="36" name="ïṩļíḍe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F72B891E-1F5C-4A02-A2C1-83AB37992BDA}"/>
                </a:ext>
              </a:extLst>
            </p:cNvPr>
            <p:cNvSpPr/>
            <p:nvPr/>
          </p:nvSpPr>
          <p:spPr>
            <a:xfrm>
              <a:off x="1135229" y="2879046"/>
              <a:ext cx="1625970" cy="1625970"/>
            </a:xfrm>
            <a:prstGeom prst="ellipse">
              <a:avLst/>
            </a:prstGeom>
            <a:noFill/>
            <a:ln w="5080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7" name="isliḋe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F51287E-6F08-4616-AF1E-23A65A3E5209}"/>
                </a:ext>
              </a:extLst>
            </p:cNvPr>
            <p:cNvSpPr/>
            <p:nvPr/>
          </p:nvSpPr>
          <p:spPr>
            <a:xfrm>
              <a:off x="773279" y="2523446"/>
              <a:ext cx="2345680" cy="2345680"/>
            </a:xfrm>
            <a:prstGeom prst="ellipse">
              <a:avLst/>
            </a:prstGeom>
            <a:noFill/>
            <a:ln w="50800">
              <a:solidFill>
                <a:srgbClr val="619E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8" name="íşḻíḓè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B0F204D-CEB6-4074-BD84-38F96D847BBA}"/>
                </a:ext>
              </a:extLst>
            </p:cNvPr>
            <p:cNvSpPr/>
            <p:nvPr/>
          </p:nvSpPr>
          <p:spPr>
            <a:xfrm>
              <a:off x="2503308" y="2621155"/>
              <a:ext cx="515782" cy="515782"/>
            </a:xfrm>
            <a:prstGeom prst="ellipse">
              <a:avLst/>
            </a:prstGeom>
            <a:solidFill>
              <a:srgbClr val="619E9D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lnSpcReduction="10000"/>
            </a:bodyPr>
            <a:lstStyle/>
            <a:p>
              <a:pPr algn="ctr"/>
              <a:endParaRPr/>
            </a:p>
          </p:txBody>
        </p:sp>
        <p:sp>
          <p:nvSpPr>
            <p:cNvPr id="39" name="ïşḷiḓê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8467827B-6B25-4A3A-B607-4DE11B84CCC6}"/>
                </a:ext>
              </a:extLst>
            </p:cNvPr>
            <p:cNvSpPr/>
            <p:nvPr/>
          </p:nvSpPr>
          <p:spPr>
            <a:xfrm>
              <a:off x="1183667" y="4590694"/>
              <a:ext cx="1521947" cy="473742"/>
            </a:xfrm>
            <a:prstGeom prst="roundRect">
              <a:avLst/>
            </a:prstGeom>
            <a:solidFill>
              <a:srgbClr val="619E9D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altLang="zh-CN" sz="1400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Text</a:t>
              </a:r>
              <a:endParaRPr lang="zh-CN" altLang="en-US" sz="1400" dirty="0"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  <p:sp>
          <p:nvSpPr>
            <p:cNvPr id="40" name="ïŝḷîḋè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D0099558-ED9D-47BD-8B87-7AC353EE979C}"/>
                </a:ext>
              </a:extLst>
            </p:cNvPr>
            <p:cNvSpPr/>
            <p:nvPr/>
          </p:nvSpPr>
          <p:spPr>
            <a:xfrm>
              <a:off x="1159805" y="2907566"/>
              <a:ext cx="1585406" cy="156893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12700" cap="flat" cmpd="sng" algn="ctr">
              <a:solidFill>
                <a:srgbClr val="619E9D"/>
              </a:solidFill>
              <a:prstDash val="solid"/>
              <a:miter lim="800000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3" name="isḷîḋé">
              <a:extLst>
                <a:ext uri="{FF2B5EF4-FFF2-40B4-BE49-F238E27FC236}">
                  <a16:creationId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id="{AF4F34B6-D366-4C1E-AA7F-9F9218F258B9}"/>
                </a:ext>
              </a:extLst>
            </p:cNvPr>
            <p:cNvSpPr/>
            <p:nvPr/>
          </p:nvSpPr>
          <p:spPr bwMode="auto">
            <a:xfrm>
              <a:off x="2629228" y="2739287"/>
              <a:ext cx="263942" cy="279518"/>
            </a:xfrm>
            <a:custGeom>
              <a:avLst/>
              <a:gdLst>
                <a:gd name="connsiteX0" fmla="*/ 435703 w 572779"/>
                <a:gd name="connsiteY0" fmla="*/ 160183 h 606580"/>
                <a:gd name="connsiteX1" fmla="*/ 479697 w 572779"/>
                <a:gd name="connsiteY1" fmla="*/ 160183 h 606580"/>
                <a:gd name="connsiteX2" fmla="*/ 479581 w 572779"/>
                <a:gd name="connsiteY2" fmla="*/ 160472 h 606580"/>
                <a:gd name="connsiteX3" fmla="*/ 479812 w 572779"/>
                <a:gd name="connsiteY3" fmla="*/ 160472 h 606580"/>
                <a:gd name="connsiteX4" fmla="*/ 478713 w 572779"/>
                <a:gd name="connsiteY4" fmla="*/ 162726 h 606580"/>
                <a:gd name="connsiteX5" fmla="*/ 469682 w 572779"/>
                <a:gd name="connsiteY5" fmla="*/ 187227 h 606580"/>
                <a:gd name="connsiteX6" fmla="*/ 474776 w 572779"/>
                <a:gd name="connsiteY6" fmla="*/ 242470 h 606580"/>
                <a:gd name="connsiteX7" fmla="*/ 494284 w 572779"/>
                <a:gd name="connsiteY7" fmla="*/ 242470 h 606580"/>
                <a:gd name="connsiteX8" fmla="*/ 510840 w 572779"/>
                <a:gd name="connsiteY8" fmla="*/ 160183 h 606580"/>
                <a:gd name="connsiteX9" fmla="*/ 527338 w 572779"/>
                <a:gd name="connsiteY9" fmla="*/ 160183 h 606580"/>
                <a:gd name="connsiteX10" fmla="*/ 572779 w 572779"/>
                <a:gd name="connsiteY10" fmla="*/ 205430 h 606580"/>
                <a:gd name="connsiteX11" fmla="*/ 572779 w 572779"/>
                <a:gd name="connsiteY11" fmla="*/ 337413 h 606580"/>
                <a:gd name="connsiteX12" fmla="*/ 527396 w 572779"/>
                <a:gd name="connsiteY12" fmla="*/ 382717 h 606580"/>
                <a:gd name="connsiteX13" fmla="*/ 521607 w 572779"/>
                <a:gd name="connsiteY13" fmla="*/ 382717 h 606580"/>
                <a:gd name="connsiteX14" fmla="*/ 521607 w 572779"/>
                <a:gd name="connsiteY14" fmla="*/ 574624 h 606580"/>
                <a:gd name="connsiteX15" fmla="*/ 489595 w 572779"/>
                <a:gd name="connsiteY15" fmla="*/ 606580 h 606580"/>
                <a:gd name="connsiteX16" fmla="*/ 457815 w 572779"/>
                <a:gd name="connsiteY16" fmla="*/ 578149 h 606580"/>
                <a:gd name="connsiteX17" fmla="*/ 425978 w 572779"/>
                <a:gd name="connsiteY17" fmla="*/ 606580 h 606580"/>
                <a:gd name="connsiteX18" fmla="*/ 393966 w 572779"/>
                <a:gd name="connsiteY18" fmla="*/ 574624 h 606580"/>
                <a:gd name="connsiteX19" fmla="*/ 393966 w 572779"/>
                <a:gd name="connsiteY19" fmla="*/ 392541 h 606580"/>
                <a:gd name="connsiteX20" fmla="*/ 422967 w 572779"/>
                <a:gd name="connsiteY20" fmla="*/ 337528 h 606580"/>
                <a:gd name="connsiteX21" fmla="*/ 422967 w 572779"/>
                <a:gd name="connsiteY21" fmla="*/ 242528 h 606580"/>
                <a:gd name="connsiteX22" fmla="*/ 440739 w 572779"/>
                <a:gd name="connsiteY22" fmla="*/ 242528 h 606580"/>
                <a:gd name="connsiteX23" fmla="*/ 445833 w 572779"/>
                <a:gd name="connsiteY23" fmla="*/ 186996 h 606580"/>
                <a:gd name="connsiteX24" fmla="*/ 445196 w 572779"/>
                <a:gd name="connsiteY24" fmla="*/ 183991 h 606580"/>
                <a:gd name="connsiteX25" fmla="*/ 436860 w 572779"/>
                <a:gd name="connsiteY25" fmla="*/ 162726 h 606580"/>
                <a:gd name="connsiteX26" fmla="*/ 435818 w 572779"/>
                <a:gd name="connsiteY26" fmla="*/ 160472 h 606580"/>
                <a:gd name="connsiteX27" fmla="*/ 435876 w 572779"/>
                <a:gd name="connsiteY27" fmla="*/ 160472 h 606580"/>
                <a:gd name="connsiteX28" fmla="*/ 435703 w 572779"/>
                <a:gd name="connsiteY28" fmla="*/ 160183 h 606580"/>
                <a:gd name="connsiteX29" fmla="*/ 264349 w 572779"/>
                <a:gd name="connsiteY29" fmla="*/ 160183 h 606580"/>
                <a:gd name="connsiteX30" fmla="*/ 308327 w 572779"/>
                <a:gd name="connsiteY30" fmla="*/ 160183 h 606580"/>
                <a:gd name="connsiteX31" fmla="*/ 308154 w 572779"/>
                <a:gd name="connsiteY31" fmla="*/ 160472 h 606580"/>
                <a:gd name="connsiteX32" fmla="*/ 308385 w 572779"/>
                <a:gd name="connsiteY32" fmla="*/ 160472 h 606580"/>
                <a:gd name="connsiteX33" fmla="*/ 307344 w 572779"/>
                <a:gd name="connsiteY33" fmla="*/ 162726 h 606580"/>
                <a:gd name="connsiteX34" fmla="*/ 298316 w 572779"/>
                <a:gd name="connsiteY34" fmla="*/ 187227 h 606580"/>
                <a:gd name="connsiteX35" fmla="*/ 303409 w 572779"/>
                <a:gd name="connsiteY35" fmla="*/ 242470 h 606580"/>
                <a:gd name="connsiteX36" fmla="*/ 322910 w 572779"/>
                <a:gd name="connsiteY36" fmla="*/ 242470 h 606580"/>
                <a:gd name="connsiteX37" fmla="*/ 339401 w 572779"/>
                <a:gd name="connsiteY37" fmla="*/ 160183 h 606580"/>
                <a:gd name="connsiteX38" fmla="*/ 355951 w 572779"/>
                <a:gd name="connsiteY38" fmla="*/ 160183 h 606580"/>
                <a:gd name="connsiteX39" fmla="*/ 401376 w 572779"/>
                <a:gd name="connsiteY39" fmla="*/ 205430 h 606580"/>
                <a:gd name="connsiteX40" fmla="*/ 401376 w 572779"/>
                <a:gd name="connsiteY40" fmla="*/ 337413 h 606580"/>
                <a:gd name="connsiteX41" fmla="*/ 356009 w 572779"/>
                <a:gd name="connsiteY41" fmla="*/ 382717 h 606580"/>
                <a:gd name="connsiteX42" fmla="*/ 350222 w 572779"/>
                <a:gd name="connsiteY42" fmla="*/ 382717 h 606580"/>
                <a:gd name="connsiteX43" fmla="*/ 350222 w 572779"/>
                <a:gd name="connsiteY43" fmla="*/ 574624 h 606580"/>
                <a:gd name="connsiteX44" fmla="*/ 318222 w 572779"/>
                <a:gd name="connsiteY44" fmla="*/ 606580 h 606580"/>
                <a:gd name="connsiteX45" fmla="*/ 286396 w 572779"/>
                <a:gd name="connsiteY45" fmla="*/ 578149 h 606580"/>
                <a:gd name="connsiteX46" fmla="*/ 254628 w 572779"/>
                <a:gd name="connsiteY46" fmla="*/ 606580 h 606580"/>
                <a:gd name="connsiteX47" fmla="*/ 222628 w 572779"/>
                <a:gd name="connsiteY47" fmla="*/ 574624 h 606580"/>
                <a:gd name="connsiteX48" fmla="*/ 222628 w 572779"/>
                <a:gd name="connsiteY48" fmla="*/ 382833 h 606580"/>
                <a:gd name="connsiteX49" fmla="*/ 216841 w 572779"/>
                <a:gd name="connsiteY49" fmla="*/ 382833 h 606580"/>
                <a:gd name="connsiteX50" fmla="*/ 171474 w 572779"/>
                <a:gd name="connsiteY50" fmla="*/ 337528 h 606580"/>
                <a:gd name="connsiteX51" fmla="*/ 171474 w 572779"/>
                <a:gd name="connsiteY51" fmla="*/ 205545 h 606580"/>
                <a:gd name="connsiteX52" fmla="*/ 216841 w 572779"/>
                <a:gd name="connsiteY52" fmla="*/ 160241 h 606580"/>
                <a:gd name="connsiteX53" fmla="*/ 233333 w 572779"/>
                <a:gd name="connsiteY53" fmla="*/ 160241 h 606580"/>
                <a:gd name="connsiteX54" fmla="*/ 249825 w 572779"/>
                <a:gd name="connsiteY54" fmla="*/ 242528 h 606580"/>
                <a:gd name="connsiteX55" fmla="*/ 269383 w 572779"/>
                <a:gd name="connsiteY55" fmla="*/ 242528 h 606580"/>
                <a:gd name="connsiteX56" fmla="*/ 274476 w 572779"/>
                <a:gd name="connsiteY56" fmla="*/ 186996 h 606580"/>
                <a:gd name="connsiteX57" fmla="*/ 273839 w 572779"/>
                <a:gd name="connsiteY57" fmla="*/ 183991 h 606580"/>
                <a:gd name="connsiteX58" fmla="*/ 265506 w 572779"/>
                <a:gd name="connsiteY58" fmla="*/ 162726 h 606580"/>
                <a:gd name="connsiteX59" fmla="*/ 264407 w 572779"/>
                <a:gd name="connsiteY59" fmla="*/ 160472 h 606580"/>
                <a:gd name="connsiteX60" fmla="*/ 264523 w 572779"/>
                <a:gd name="connsiteY60" fmla="*/ 160472 h 606580"/>
                <a:gd name="connsiteX61" fmla="*/ 264349 w 572779"/>
                <a:gd name="connsiteY61" fmla="*/ 160183 h 606580"/>
                <a:gd name="connsiteX62" fmla="*/ 92987 w 572779"/>
                <a:gd name="connsiteY62" fmla="*/ 160183 h 606580"/>
                <a:gd name="connsiteX63" fmla="*/ 136964 w 572779"/>
                <a:gd name="connsiteY63" fmla="*/ 160183 h 606580"/>
                <a:gd name="connsiteX64" fmla="*/ 136791 w 572779"/>
                <a:gd name="connsiteY64" fmla="*/ 160472 h 606580"/>
                <a:gd name="connsiteX65" fmla="*/ 137022 w 572779"/>
                <a:gd name="connsiteY65" fmla="*/ 160472 h 606580"/>
                <a:gd name="connsiteX66" fmla="*/ 135923 w 572779"/>
                <a:gd name="connsiteY66" fmla="*/ 162726 h 606580"/>
                <a:gd name="connsiteX67" fmla="*/ 126896 w 572779"/>
                <a:gd name="connsiteY67" fmla="*/ 187227 h 606580"/>
                <a:gd name="connsiteX68" fmla="*/ 131988 w 572779"/>
                <a:gd name="connsiteY68" fmla="*/ 242470 h 606580"/>
                <a:gd name="connsiteX69" fmla="*/ 149752 w 572779"/>
                <a:gd name="connsiteY69" fmla="*/ 242470 h 606580"/>
                <a:gd name="connsiteX70" fmla="*/ 149752 w 572779"/>
                <a:gd name="connsiteY70" fmla="*/ 337471 h 606580"/>
                <a:gd name="connsiteX71" fmla="*/ 178742 w 572779"/>
                <a:gd name="connsiteY71" fmla="*/ 392483 h 606580"/>
                <a:gd name="connsiteX72" fmla="*/ 178742 w 572779"/>
                <a:gd name="connsiteY72" fmla="*/ 574624 h 606580"/>
                <a:gd name="connsiteX73" fmla="*/ 146743 w 572779"/>
                <a:gd name="connsiteY73" fmla="*/ 606580 h 606580"/>
                <a:gd name="connsiteX74" fmla="*/ 114976 w 572779"/>
                <a:gd name="connsiteY74" fmla="*/ 578149 h 606580"/>
                <a:gd name="connsiteX75" fmla="*/ 83151 w 572779"/>
                <a:gd name="connsiteY75" fmla="*/ 606580 h 606580"/>
                <a:gd name="connsiteX76" fmla="*/ 51152 w 572779"/>
                <a:gd name="connsiteY76" fmla="*/ 574624 h 606580"/>
                <a:gd name="connsiteX77" fmla="*/ 51152 w 572779"/>
                <a:gd name="connsiteY77" fmla="*/ 382833 h 606580"/>
                <a:gd name="connsiteX78" fmla="*/ 45365 w 572779"/>
                <a:gd name="connsiteY78" fmla="*/ 382833 h 606580"/>
                <a:gd name="connsiteX79" fmla="*/ 0 w 572779"/>
                <a:gd name="connsiteY79" fmla="*/ 337528 h 606580"/>
                <a:gd name="connsiteX80" fmla="*/ 0 w 572779"/>
                <a:gd name="connsiteY80" fmla="*/ 205545 h 606580"/>
                <a:gd name="connsiteX81" fmla="*/ 45365 w 572779"/>
                <a:gd name="connsiteY81" fmla="*/ 160241 h 606580"/>
                <a:gd name="connsiteX82" fmla="*/ 61972 w 572779"/>
                <a:gd name="connsiteY82" fmla="*/ 160241 h 606580"/>
                <a:gd name="connsiteX83" fmla="*/ 78464 w 572779"/>
                <a:gd name="connsiteY83" fmla="*/ 242528 h 606580"/>
                <a:gd name="connsiteX84" fmla="*/ 97964 w 572779"/>
                <a:gd name="connsiteY84" fmla="*/ 242528 h 606580"/>
                <a:gd name="connsiteX85" fmla="*/ 103056 w 572779"/>
                <a:gd name="connsiteY85" fmla="*/ 186996 h 606580"/>
                <a:gd name="connsiteX86" fmla="*/ 102477 w 572779"/>
                <a:gd name="connsiteY86" fmla="*/ 183991 h 606580"/>
                <a:gd name="connsiteX87" fmla="*/ 94145 w 572779"/>
                <a:gd name="connsiteY87" fmla="*/ 162726 h 606580"/>
                <a:gd name="connsiteX88" fmla="*/ 93045 w 572779"/>
                <a:gd name="connsiteY88" fmla="*/ 160472 h 606580"/>
                <a:gd name="connsiteX89" fmla="*/ 93103 w 572779"/>
                <a:gd name="connsiteY89" fmla="*/ 160472 h 606580"/>
                <a:gd name="connsiteX90" fmla="*/ 92987 w 572779"/>
                <a:gd name="connsiteY90" fmla="*/ 160183 h 606580"/>
                <a:gd name="connsiteX91" fmla="*/ 457411 w 572779"/>
                <a:gd name="connsiteY91" fmla="*/ 751 h 606580"/>
                <a:gd name="connsiteX92" fmla="*/ 458047 w 572779"/>
                <a:gd name="connsiteY92" fmla="*/ 751 h 606580"/>
                <a:gd name="connsiteX93" fmla="*/ 521621 w 572779"/>
                <a:gd name="connsiteY93" fmla="*/ 49915 h 606580"/>
                <a:gd name="connsiteX94" fmla="*/ 523761 w 572779"/>
                <a:gd name="connsiteY94" fmla="*/ 66553 h 606580"/>
                <a:gd name="connsiteX95" fmla="*/ 458105 w 572779"/>
                <a:gd name="connsiteY95" fmla="*/ 132124 h 606580"/>
                <a:gd name="connsiteX96" fmla="*/ 457469 w 572779"/>
                <a:gd name="connsiteY96" fmla="*/ 132124 h 606580"/>
                <a:gd name="connsiteX97" fmla="*/ 393895 w 572779"/>
                <a:gd name="connsiteY97" fmla="*/ 82960 h 606580"/>
                <a:gd name="connsiteX98" fmla="*/ 391755 w 572779"/>
                <a:gd name="connsiteY98" fmla="*/ 66322 h 606580"/>
                <a:gd name="connsiteX99" fmla="*/ 457411 w 572779"/>
                <a:gd name="connsiteY99" fmla="*/ 751 h 606580"/>
                <a:gd name="connsiteX100" fmla="*/ 285868 w 572779"/>
                <a:gd name="connsiteY100" fmla="*/ 751 h 606580"/>
                <a:gd name="connsiteX101" fmla="*/ 286621 w 572779"/>
                <a:gd name="connsiteY101" fmla="*/ 751 h 606580"/>
                <a:gd name="connsiteX102" fmla="*/ 350227 w 572779"/>
                <a:gd name="connsiteY102" fmla="*/ 49915 h 606580"/>
                <a:gd name="connsiteX103" fmla="*/ 352369 w 572779"/>
                <a:gd name="connsiteY103" fmla="*/ 66553 h 606580"/>
                <a:gd name="connsiteX104" fmla="*/ 286736 w 572779"/>
                <a:gd name="connsiteY104" fmla="*/ 132124 h 606580"/>
                <a:gd name="connsiteX105" fmla="*/ 286100 w 572779"/>
                <a:gd name="connsiteY105" fmla="*/ 132124 h 606580"/>
                <a:gd name="connsiteX106" fmla="*/ 222493 w 572779"/>
                <a:gd name="connsiteY106" fmla="*/ 82845 h 606580"/>
                <a:gd name="connsiteX107" fmla="*/ 220351 w 572779"/>
                <a:gd name="connsiteY107" fmla="*/ 66264 h 606580"/>
                <a:gd name="connsiteX108" fmla="*/ 285868 w 572779"/>
                <a:gd name="connsiteY108" fmla="*/ 751 h 606580"/>
                <a:gd name="connsiteX109" fmla="*/ 114639 w 572779"/>
                <a:gd name="connsiteY109" fmla="*/ 751 h 606580"/>
                <a:gd name="connsiteX110" fmla="*/ 115275 w 572779"/>
                <a:gd name="connsiteY110" fmla="*/ 751 h 606580"/>
                <a:gd name="connsiteX111" fmla="*/ 178882 w 572779"/>
                <a:gd name="connsiteY111" fmla="*/ 49915 h 606580"/>
                <a:gd name="connsiteX112" fmla="*/ 181024 w 572779"/>
                <a:gd name="connsiteY112" fmla="*/ 66553 h 606580"/>
                <a:gd name="connsiteX113" fmla="*/ 115333 w 572779"/>
                <a:gd name="connsiteY113" fmla="*/ 132124 h 606580"/>
                <a:gd name="connsiteX114" fmla="*/ 114754 w 572779"/>
                <a:gd name="connsiteY114" fmla="*/ 132124 h 606580"/>
                <a:gd name="connsiteX115" fmla="*/ 51148 w 572779"/>
                <a:gd name="connsiteY115" fmla="*/ 82960 h 606580"/>
                <a:gd name="connsiteX116" fmla="*/ 49006 w 572779"/>
                <a:gd name="connsiteY116" fmla="*/ 66322 h 606580"/>
                <a:gd name="connsiteX117" fmla="*/ 114639 w 572779"/>
                <a:gd name="connsiteY117" fmla="*/ 751 h 606580"/>
                <a:gd name="connsiteX118" fmla="*/ 457410 w 572779"/>
                <a:gd name="connsiteY118" fmla="*/ 423 h 606580"/>
                <a:gd name="connsiteX119" fmla="*/ 391355 w 572779"/>
                <a:gd name="connsiteY119" fmla="*/ 66356 h 606580"/>
                <a:gd name="connsiteX120" fmla="*/ 393497 w 572779"/>
                <a:gd name="connsiteY120" fmla="*/ 83056 h 606580"/>
                <a:gd name="connsiteX121" fmla="*/ 457468 w 572779"/>
                <a:gd name="connsiteY121" fmla="*/ 132521 h 606580"/>
                <a:gd name="connsiteX122" fmla="*/ 457815 w 572779"/>
                <a:gd name="connsiteY122" fmla="*/ 132521 h 606580"/>
                <a:gd name="connsiteX123" fmla="*/ 458104 w 572779"/>
                <a:gd name="connsiteY123" fmla="*/ 132521 h 606580"/>
                <a:gd name="connsiteX124" fmla="*/ 524159 w 572779"/>
                <a:gd name="connsiteY124" fmla="*/ 66587 h 606580"/>
                <a:gd name="connsiteX125" fmla="*/ 522017 w 572779"/>
                <a:gd name="connsiteY125" fmla="*/ 49887 h 606580"/>
                <a:gd name="connsiteX126" fmla="*/ 458046 w 572779"/>
                <a:gd name="connsiteY126" fmla="*/ 423 h 606580"/>
                <a:gd name="connsiteX127" fmla="*/ 457699 w 572779"/>
                <a:gd name="connsiteY127" fmla="*/ 423 h 606580"/>
                <a:gd name="connsiteX128" fmla="*/ 114646 w 572779"/>
                <a:gd name="connsiteY128" fmla="*/ 423 h 606580"/>
                <a:gd name="connsiteX129" fmla="*/ 48620 w 572779"/>
                <a:gd name="connsiteY129" fmla="*/ 66356 h 606580"/>
                <a:gd name="connsiteX130" fmla="*/ 50761 w 572779"/>
                <a:gd name="connsiteY130" fmla="*/ 83056 h 606580"/>
                <a:gd name="connsiteX131" fmla="*/ 114762 w 572779"/>
                <a:gd name="connsiteY131" fmla="*/ 132521 h 606580"/>
                <a:gd name="connsiteX132" fmla="*/ 115051 w 572779"/>
                <a:gd name="connsiteY132" fmla="*/ 132521 h 606580"/>
                <a:gd name="connsiteX133" fmla="*/ 115340 w 572779"/>
                <a:gd name="connsiteY133" fmla="*/ 132521 h 606580"/>
                <a:gd name="connsiteX134" fmla="*/ 181424 w 572779"/>
                <a:gd name="connsiteY134" fmla="*/ 66587 h 606580"/>
                <a:gd name="connsiteX135" fmla="*/ 179225 w 572779"/>
                <a:gd name="connsiteY135" fmla="*/ 49887 h 606580"/>
                <a:gd name="connsiteX136" fmla="*/ 115282 w 572779"/>
                <a:gd name="connsiteY136" fmla="*/ 423 h 606580"/>
                <a:gd name="connsiteX137" fmla="*/ 114993 w 572779"/>
                <a:gd name="connsiteY137" fmla="*/ 423 h 606580"/>
                <a:gd name="connsiteX138" fmla="*/ 286036 w 572779"/>
                <a:gd name="connsiteY138" fmla="*/ 397 h 606580"/>
                <a:gd name="connsiteX139" fmla="*/ 219952 w 572779"/>
                <a:gd name="connsiteY139" fmla="*/ 66286 h 606580"/>
                <a:gd name="connsiteX140" fmla="*/ 222151 w 572779"/>
                <a:gd name="connsiteY140" fmla="*/ 82990 h 606580"/>
                <a:gd name="connsiteX141" fmla="*/ 286094 w 572779"/>
                <a:gd name="connsiteY141" fmla="*/ 132522 h 606580"/>
                <a:gd name="connsiteX142" fmla="*/ 286383 w 572779"/>
                <a:gd name="connsiteY142" fmla="*/ 132522 h 606580"/>
                <a:gd name="connsiteX143" fmla="*/ 286730 w 572779"/>
                <a:gd name="connsiteY143" fmla="*/ 132522 h 606580"/>
                <a:gd name="connsiteX144" fmla="*/ 352756 w 572779"/>
                <a:gd name="connsiteY144" fmla="*/ 66575 h 606580"/>
                <a:gd name="connsiteX145" fmla="*/ 350615 w 572779"/>
                <a:gd name="connsiteY145" fmla="*/ 49872 h 606580"/>
                <a:gd name="connsiteX146" fmla="*/ 286614 w 572779"/>
                <a:gd name="connsiteY146" fmla="*/ 397 h 606580"/>
                <a:gd name="connsiteX147" fmla="*/ 286325 w 572779"/>
                <a:gd name="connsiteY147" fmla="*/ 397 h 606580"/>
                <a:gd name="connsiteX148" fmla="*/ 457411 w 572779"/>
                <a:gd name="connsiteY148" fmla="*/ 0 h 606580"/>
                <a:gd name="connsiteX149" fmla="*/ 458047 w 572779"/>
                <a:gd name="connsiteY149" fmla="*/ 0 h 606580"/>
                <a:gd name="connsiteX150" fmla="*/ 522315 w 572779"/>
                <a:gd name="connsiteY150" fmla="*/ 49741 h 606580"/>
                <a:gd name="connsiteX151" fmla="*/ 524513 w 572779"/>
                <a:gd name="connsiteY151" fmla="*/ 66553 h 606580"/>
                <a:gd name="connsiteX152" fmla="*/ 458105 w 572779"/>
                <a:gd name="connsiteY152" fmla="*/ 132875 h 606580"/>
                <a:gd name="connsiteX153" fmla="*/ 457469 w 572779"/>
                <a:gd name="connsiteY153" fmla="*/ 132875 h 606580"/>
                <a:gd name="connsiteX154" fmla="*/ 393201 w 572779"/>
                <a:gd name="connsiteY154" fmla="*/ 83133 h 606580"/>
                <a:gd name="connsiteX155" fmla="*/ 391003 w 572779"/>
                <a:gd name="connsiteY155" fmla="*/ 66322 h 606580"/>
                <a:gd name="connsiteX156" fmla="*/ 457411 w 572779"/>
                <a:gd name="connsiteY156" fmla="*/ 0 h 606580"/>
                <a:gd name="connsiteX157" fmla="*/ 285868 w 572779"/>
                <a:gd name="connsiteY157" fmla="*/ 0 h 606580"/>
                <a:gd name="connsiteX158" fmla="*/ 286621 w 572779"/>
                <a:gd name="connsiteY158" fmla="*/ 0 h 606580"/>
                <a:gd name="connsiteX159" fmla="*/ 350980 w 572779"/>
                <a:gd name="connsiteY159" fmla="*/ 49741 h 606580"/>
                <a:gd name="connsiteX160" fmla="*/ 353179 w 572779"/>
                <a:gd name="connsiteY160" fmla="*/ 66553 h 606580"/>
                <a:gd name="connsiteX161" fmla="*/ 286736 w 572779"/>
                <a:gd name="connsiteY161" fmla="*/ 132875 h 606580"/>
                <a:gd name="connsiteX162" fmla="*/ 286100 w 572779"/>
                <a:gd name="connsiteY162" fmla="*/ 132875 h 606580"/>
                <a:gd name="connsiteX163" fmla="*/ 221740 w 572779"/>
                <a:gd name="connsiteY163" fmla="*/ 83076 h 606580"/>
                <a:gd name="connsiteX164" fmla="*/ 219599 w 572779"/>
                <a:gd name="connsiteY164" fmla="*/ 66264 h 606580"/>
                <a:gd name="connsiteX165" fmla="*/ 285868 w 572779"/>
                <a:gd name="connsiteY165" fmla="*/ 0 h 606580"/>
                <a:gd name="connsiteX166" fmla="*/ 114639 w 572779"/>
                <a:gd name="connsiteY166" fmla="*/ 0 h 606580"/>
                <a:gd name="connsiteX167" fmla="*/ 115275 w 572779"/>
                <a:gd name="connsiteY167" fmla="*/ 0 h 606580"/>
                <a:gd name="connsiteX168" fmla="*/ 179635 w 572779"/>
                <a:gd name="connsiteY168" fmla="*/ 49741 h 606580"/>
                <a:gd name="connsiteX169" fmla="*/ 181776 w 572779"/>
                <a:gd name="connsiteY169" fmla="*/ 66553 h 606580"/>
                <a:gd name="connsiteX170" fmla="*/ 115333 w 572779"/>
                <a:gd name="connsiteY170" fmla="*/ 132875 h 606580"/>
                <a:gd name="connsiteX171" fmla="*/ 114754 w 572779"/>
                <a:gd name="connsiteY171" fmla="*/ 132875 h 606580"/>
                <a:gd name="connsiteX172" fmla="*/ 50395 w 572779"/>
                <a:gd name="connsiteY172" fmla="*/ 83133 h 606580"/>
                <a:gd name="connsiteX173" fmla="*/ 48196 w 572779"/>
                <a:gd name="connsiteY173" fmla="*/ 66322 h 606580"/>
                <a:gd name="connsiteX174" fmla="*/ 114639 w 572779"/>
                <a:gd name="connsiteY17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</a:cxnLst>
              <a:rect l="l" t="t" r="r" b="b"/>
              <a:pathLst>
                <a:path w="572779" h="606580">
                  <a:moveTo>
                    <a:pt x="435703" y="160183"/>
                  </a:moveTo>
                  <a:lnTo>
                    <a:pt x="479697" y="160183"/>
                  </a:lnTo>
                  <a:cubicBezTo>
                    <a:pt x="479639" y="160241"/>
                    <a:pt x="479639" y="160414"/>
                    <a:pt x="479581" y="160472"/>
                  </a:cubicBezTo>
                  <a:lnTo>
                    <a:pt x="479812" y="160472"/>
                  </a:lnTo>
                  <a:cubicBezTo>
                    <a:pt x="479407" y="161281"/>
                    <a:pt x="478713" y="162726"/>
                    <a:pt x="478713" y="162726"/>
                  </a:cubicBezTo>
                  <a:cubicBezTo>
                    <a:pt x="474834" y="170989"/>
                    <a:pt x="471245" y="178848"/>
                    <a:pt x="469682" y="187227"/>
                  </a:cubicBezTo>
                  <a:lnTo>
                    <a:pt x="474776" y="242470"/>
                  </a:lnTo>
                  <a:lnTo>
                    <a:pt x="494284" y="242470"/>
                  </a:lnTo>
                  <a:lnTo>
                    <a:pt x="510840" y="160183"/>
                  </a:lnTo>
                  <a:lnTo>
                    <a:pt x="527338" y="160183"/>
                  </a:lnTo>
                  <a:cubicBezTo>
                    <a:pt x="552345" y="160183"/>
                    <a:pt x="572663" y="180466"/>
                    <a:pt x="572779" y="205430"/>
                  </a:cubicBezTo>
                  <a:lnTo>
                    <a:pt x="572779" y="337413"/>
                  </a:lnTo>
                  <a:cubicBezTo>
                    <a:pt x="572779" y="362434"/>
                    <a:pt x="552519" y="382717"/>
                    <a:pt x="527396" y="382717"/>
                  </a:cubicBezTo>
                  <a:lnTo>
                    <a:pt x="521607" y="382717"/>
                  </a:lnTo>
                  <a:lnTo>
                    <a:pt x="521607" y="574624"/>
                  </a:lnTo>
                  <a:cubicBezTo>
                    <a:pt x="521607" y="592249"/>
                    <a:pt x="507251" y="606580"/>
                    <a:pt x="489595" y="606580"/>
                  </a:cubicBezTo>
                  <a:cubicBezTo>
                    <a:pt x="473155" y="606580"/>
                    <a:pt x="459552" y="594098"/>
                    <a:pt x="457815" y="578149"/>
                  </a:cubicBezTo>
                  <a:cubicBezTo>
                    <a:pt x="456021" y="594214"/>
                    <a:pt x="442417" y="606580"/>
                    <a:pt x="425978" y="606580"/>
                  </a:cubicBezTo>
                  <a:cubicBezTo>
                    <a:pt x="408322" y="606580"/>
                    <a:pt x="393966" y="592249"/>
                    <a:pt x="393966" y="574624"/>
                  </a:cubicBezTo>
                  <a:lnTo>
                    <a:pt x="393966" y="392541"/>
                  </a:lnTo>
                  <a:cubicBezTo>
                    <a:pt x="411506" y="380521"/>
                    <a:pt x="422967" y="360354"/>
                    <a:pt x="422967" y="337528"/>
                  </a:cubicBezTo>
                  <a:lnTo>
                    <a:pt x="422967" y="242528"/>
                  </a:lnTo>
                  <a:lnTo>
                    <a:pt x="440739" y="242528"/>
                  </a:lnTo>
                  <a:lnTo>
                    <a:pt x="445833" y="186996"/>
                  </a:lnTo>
                  <a:cubicBezTo>
                    <a:pt x="445659" y="186013"/>
                    <a:pt x="445428" y="184973"/>
                    <a:pt x="445196" y="183991"/>
                  </a:cubicBezTo>
                  <a:cubicBezTo>
                    <a:pt x="443459" y="176768"/>
                    <a:pt x="440276" y="169891"/>
                    <a:pt x="436860" y="162726"/>
                  </a:cubicBezTo>
                  <a:cubicBezTo>
                    <a:pt x="436860" y="162726"/>
                    <a:pt x="436166" y="161281"/>
                    <a:pt x="435818" y="160472"/>
                  </a:cubicBezTo>
                  <a:lnTo>
                    <a:pt x="435876" y="160472"/>
                  </a:lnTo>
                  <a:cubicBezTo>
                    <a:pt x="435818" y="160356"/>
                    <a:pt x="435818" y="160241"/>
                    <a:pt x="435703" y="160183"/>
                  </a:cubicBezTo>
                  <a:close/>
                  <a:moveTo>
                    <a:pt x="264349" y="160183"/>
                  </a:moveTo>
                  <a:lnTo>
                    <a:pt x="308327" y="160183"/>
                  </a:lnTo>
                  <a:cubicBezTo>
                    <a:pt x="308269" y="160241"/>
                    <a:pt x="308269" y="160414"/>
                    <a:pt x="308154" y="160472"/>
                  </a:cubicBezTo>
                  <a:lnTo>
                    <a:pt x="308385" y="160472"/>
                  </a:lnTo>
                  <a:cubicBezTo>
                    <a:pt x="308038" y="161281"/>
                    <a:pt x="307344" y="162726"/>
                    <a:pt x="307344" y="162726"/>
                  </a:cubicBezTo>
                  <a:cubicBezTo>
                    <a:pt x="303467" y="170989"/>
                    <a:pt x="299821" y="178848"/>
                    <a:pt x="298316" y="187227"/>
                  </a:cubicBezTo>
                  <a:lnTo>
                    <a:pt x="303409" y="242470"/>
                  </a:lnTo>
                  <a:lnTo>
                    <a:pt x="322910" y="242470"/>
                  </a:lnTo>
                  <a:lnTo>
                    <a:pt x="339401" y="160183"/>
                  </a:lnTo>
                  <a:lnTo>
                    <a:pt x="355951" y="160183"/>
                  </a:lnTo>
                  <a:cubicBezTo>
                    <a:pt x="380949" y="160183"/>
                    <a:pt x="401202" y="180466"/>
                    <a:pt x="401376" y="205430"/>
                  </a:cubicBezTo>
                  <a:lnTo>
                    <a:pt x="401376" y="337413"/>
                  </a:lnTo>
                  <a:cubicBezTo>
                    <a:pt x="401376" y="362434"/>
                    <a:pt x="381065" y="382717"/>
                    <a:pt x="356009" y="382717"/>
                  </a:cubicBezTo>
                  <a:lnTo>
                    <a:pt x="350222" y="382717"/>
                  </a:lnTo>
                  <a:lnTo>
                    <a:pt x="350222" y="574624"/>
                  </a:lnTo>
                  <a:cubicBezTo>
                    <a:pt x="350222" y="592249"/>
                    <a:pt x="335872" y="606580"/>
                    <a:pt x="318222" y="606580"/>
                  </a:cubicBezTo>
                  <a:cubicBezTo>
                    <a:pt x="301788" y="606580"/>
                    <a:pt x="288190" y="594098"/>
                    <a:pt x="286396" y="578149"/>
                  </a:cubicBezTo>
                  <a:cubicBezTo>
                    <a:pt x="284660" y="594214"/>
                    <a:pt x="271062" y="606580"/>
                    <a:pt x="254628" y="606580"/>
                  </a:cubicBezTo>
                  <a:cubicBezTo>
                    <a:pt x="236978" y="606580"/>
                    <a:pt x="222628" y="592249"/>
                    <a:pt x="222628" y="574624"/>
                  </a:cubicBezTo>
                  <a:lnTo>
                    <a:pt x="222628" y="382833"/>
                  </a:lnTo>
                  <a:lnTo>
                    <a:pt x="216841" y="382833"/>
                  </a:lnTo>
                  <a:cubicBezTo>
                    <a:pt x="191727" y="382833"/>
                    <a:pt x="171474" y="362608"/>
                    <a:pt x="171474" y="337528"/>
                  </a:cubicBezTo>
                  <a:lnTo>
                    <a:pt x="171474" y="205545"/>
                  </a:lnTo>
                  <a:cubicBezTo>
                    <a:pt x="171474" y="180524"/>
                    <a:pt x="191727" y="160241"/>
                    <a:pt x="216841" y="160241"/>
                  </a:cubicBezTo>
                  <a:lnTo>
                    <a:pt x="233333" y="160241"/>
                  </a:lnTo>
                  <a:lnTo>
                    <a:pt x="249825" y="242528"/>
                  </a:lnTo>
                  <a:lnTo>
                    <a:pt x="269383" y="242528"/>
                  </a:lnTo>
                  <a:lnTo>
                    <a:pt x="274476" y="186996"/>
                  </a:lnTo>
                  <a:cubicBezTo>
                    <a:pt x="274302" y="186013"/>
                    <a:pt x="274071" y="184973"/>
                    <a:pt x="273839" y="183991"/>
                  </a:cubicBezTo>
                  <a:cubicBezTo>
                    <a:pt x="272045" y="176768"/>
                    <a:pt x="268921" y="169891"/>
                    <a:pt x="265506" y="162726"/>
                  </a:cubicBezTo>
                  <a:cubicBezTo>
                    <a:pt x="265506" y="162726"/>
                    <a:pt x="264812" y="161281"/>
                    <a:pt x="264407" y="160472"/>
                  </a:cubicBezTo>
                  <a:lnTo>
                    <a:pt x="264523" y="160472"/>
                  </a:lnTo>
                  <a:cubicBezTo>
                    <a:pt x="264407" y="160356"/>
                    <a:pt x="264407" y="160241"/>
                    <a:pt x="264349" y="160183"/>
                  </a:cubicBezTo>
                  <a:close/>
                  <a:moveTo>
                    <a:pt x="92987" y="160183"/>
                  </a:moveTo>
                  <a:lnTo>
                    <a:pt x="136964" y="160183"/>
                  </a:lnTo>
                  <a:cubicBezTo>
                    <a:pt x="136848" y="160241"/>
                    <a:pt x="136848" y="160414"/>
                    <a:pt x="136791" y="160472"/>
                  </a:cubicBezTo>
                  <a:lnTo>
                    <a:pt x="137022" y="160472"/>
                  </a:lnTo>
                  <a:cubicBezTo>
                    <a:pt x="136617" y="161281"/>
                    <a:pt x="135923" y="162726"/>
                    <a:pt x="135923" y="162726"/>
                  </a:cubicBezTo>
                  <a:cubicBezTo>
                    <a:pt x="132104" y="170989"/>
                    <a:pt x="128458" y="178848"/>
                    <a:pt x="126896" y="187227"/>
                  </a:cubicBezTo>
                  <a:lnTo>
                    <a:pt x="131988" y="242470"/>
                  </a:lnTo>
                  <a:lnTo>
                    <a:pt x="149752" y="242470"/>
                  </a:lnTo>
                  <a:lnTo>
                    <a:pt x="149752" y="337471"/>
                  </a:lnTo>
                  <a:cubicBezTo>
                    <a:pt x="149752" y="360296"/>
                    <a:pt x="161267" y="380406"/>
                    <a:pt x="178742" y="392483"/>
                  </a:cubicBezTo>
                  <a:lnTo>
                    <a:pt x="178742" y="574624"/>
                  </a:lnTo>
                  <a:cubicBezTo>
                    <a:pt x="178742" y="592249"/>
                    <a:pt x="164392" y="606580"/>
                    <a:pt x="146743" y="606580"/>
                  </a:cubicBezTo>
                  <a:cubicBezTo>
                    <a:pt x="130310" y="606580"/>
                    <a:pt x="116712" y="594098"/>
                    <a:pt x="114976" y="578149"/>
                  </a:cubicBezTo>
                  <a:cubicBezTo>
                    <a:pt x="113182" y="594214"/>
                    <a:pt x="99584" y="606580"/>
                    <a:pt x="83151" y="606580"/>
                  </a:cubicBezTo>
                  <a:cubicBezTo>
                    <a:pt x="65502" y="606580"/>
                    <a:pt x="51152" y="592249"/>
                    <a:pt x="51152" y="574624"/>
                  </a:cubicBezTo>
                  <a:lnTo>
                    <a:pt x="51152" y="382833"/>
                  </a:lnTo>
                  <a:lnTo>
                    <a:pt x="45365" y="382833"/>
                  </a:lnTo>
                  <a:cubicBezTo>
                    <a:pt x="20310" y="382833"/>
                    <a:pt x="0" y="362608"/>
                    <a:pt x="0" y="337528"/>
                  </a:cubicBezTo>
                  <a:lnTo>
                    <a:pt x="0" y="205545"/>
                  </a:lnTo>
                  <a:cubicBezTo>
                    <a:pt x="0" y="180524"/>
                    <a:pt x="20310" y="160241"/>
                    <a:pt x="45365" y="160241"/>
                  </a:cubicBezTo>
                  <a:lnTo>
                    <a:pt x="61972" y="160241"/>
                  </a:lnTo>
                  <a:lnTo>
                    <a:pt x="78464" y="242528"/>
                  </a:lnTo>
                  <a:lnTo>
                    <a:pt x="97964" y="242528"/>
                  </a:lnTo>
                  <a:lnTo>
                    <a:pt x="103056" y="186996"/>
                  </a:lnTo>
                  <a:cubicBezTo>
                    <a:pt x="102940" y="186013"/>
                    <a:pt x="102709" y="184973"/>
                    <a:pt x="102477" y="183991"/>
                  </a:cubicBezTo>
                  <a:cubicBezTo>
                    <a:pt x="100683" y="176768"/>
                    <a:pt x="97501" y="169891"/>
                    <a:pt x="94145" y="162726"/>
                  </a:cubicBezTo>
                  <a:cubicBezTo>
                    <a:pt x="94145" y="162726"/>
                    <a:pt x="93450" y="161281"/>
                    <a:pt x="93045" y="160472"/>
                  </a:cubicBezTo>
                  <a:lnTo>
                    <a:pt x="93103" y="160472"/>
                  </a:lnTo>
                  <a:cubicBezTo>
                    <a:pt x="93045" y="160356"/>
                    <a:pt x="93045" y="160241"/>
                    <a:pt x="92987" y="160183"/>
                  </a:cubicBezTo>
                  <a:close/>
                  <a:moveTo>
                    <a:pt x="457411" y="751"/>
                  </a:moveTo>
                  <a:lnTo>
                    <a:pt x="458047" y="751"/>
                  </a:lnTo>
                  <a:cubicBezTo>
                    <a:pt x="488012" y="751"/>
                    <a:pt x="514158" y="20971"/>
                    <a:pt x="521621" y="49915"/>
                  </a:cubicBezTo>
                  <a:cubicBezTo>
                    <a:pt x="523009" y="55403"/>
                    <a:pt x="523761" y="61007"/>
                    <a:pt x="523761" y="66553"/>
                  </a:cubicBezTo>
                  <a:cubicBezTo>
                    <a:pt x="523761" y="102718"/>
                    <a:pt x="494317" y="132124"/>
                    <a:pt x="458105" y="132124"/>
                  </a:cubicBezTo>
                  <a:lnTo>
                    <a:pt x="457469" y="132124"/>
                  </a:lnTo>
                  <a:cubicBezTo>
                    <a:pt x="427504" y="132124"/>
                    <a:pt x="401358" y="111904"/>
                    <a:pt x="393895" y="82960"/>
                  </a:cubicBezTo>
                  <a:cubicBezTo>
                    <a:pt x="392507" y="77472"/>
                    <a:pt x="391755" y="71868"/>
                    <a:pt x="391755" y="66322"/>
                  </a:cubicBezTo>
                  <a:cubicBezTo>
                    <a:pt x="391755" y="30157"/>
                    <a:pt x="421199" y="751"/>
                    <a:pt x="457411" y="751"/>
                  </a:cubicBezTo>
                  <a:close/>
                  <a:moveTo>
                    <a:pt x="285868" y="751"/>
                  </a:moveTo>
                  <a:lnTo>
                    <a:pt x="286621" y="751"/>
                  </a:lnTo>
                  <a:cubicBezTo>
                    <a:pt x="316601" y="751"/>
                    <a:pt x="342761" y="20971"/>
                    <a:pt x="350227" y="49915"/>
                  </a:cubicBezTo>
                  <a:cubicBezTo>
                    <a:pt x="351674" y="55403"/>
                    <a:pt x="352369" y="61007"/>
                    <a:pt x="352369" y="66553"/>
                  </a:cubicBezTo>
                  <a:cubicBezTo>
                    <a:pt x="352369" y="102718"/>
                    <a:pt x="322909" y="132124"/>
                    <a:pt x="286736" y="132124"/>
                  </a:cubicBezTo>
                  <a:lnTo>
                    <a:pt x="286100" y="132124"/>
                  </a:lnTo>
                  <a:cubicBezTo>
                    <a:pt x="256119" y="132124"/>
                    <a:pt x="229959" y="111846"/>
                    <a:pt x="222493" y="82845"/>
                  </a:cubicBezTo>
                  <a:cubicBezTo>
                    <a:pt x="221046" y="77414"/>
                    <a:pt x="220351" y="71810"/>
                    <a:pt x="220351" y="66264"/>
                  </a:cubicBezTo>
                  <a:cubicBezTo>
                    <a:pt x="220351" y="30157"/>
                    <a:pt x="249753" y="751"/>
                    <a:pt x="285868" y="751"/>
                  </a:cubicBezTo>
                  <a:close/>
                  <a:moveTo>
                    <a:pt x="114639" y="751"/>
                  </a:moveTo>
                  <a:lnTo>
                    <a:pt x="115275" y="751"/>
                  </a:lnTo>
                  <a:cubicBezTo>
                    <a:pt x="145256" y="751"/>
                    <a:pt x="171416" y="20971"/>
                    <a:pt x="178882" y="49915"/>
                  </a:cubicBezTo>
                  <a:cubicBezTo>
                    <a:pt x="180329" y="55403"/>
                    <a:pt x="181024" y="61007"/>
                    <a:pt x="181024" y="66553"/>
                  </a:cubicBezTo>
                  <a:cubicBezTo>
                    <a:pt x="181024" y="102718"/>
                    <a:pt x="151564" y="132124"/>
                    <a:pt x="115333" y="132124"/>
                  </a:cubicBezTo>
                  <a:lnTo>
                    <a:pt x="114754" y="132124"/>
                  </a:lnTo>
                  <a:cubicBezTo>
                    <a:pt x="84774" y="132124"/>
                    <a:pt x="58614" y="111904"/>
                    <a:pt x="51148" y="82960"/>
                  </a:cubicBezTo>
                  <a:cubicBezTo>
                    <a:pt x="49701" y="77472"/>
                    <a:pt x="49006" y="71868"/>
                    <a:pt x="49006" y="66322"/>
                  </a:cubicBezTo>
                  <a:cubicBezTo>
                    <a:pt x="49006" y="30157"/>
                    <a:pt x="78466" y="751"/>
                    <a:pt x="114639" y="751"/>
                  </a:cubicBezTo>
                  <a:close/>
                  <a:moveTo>
                    <a:pt x="457410" y="423"/>
                  </a:moveTo>
                  <a:cubicBezTo>
                    <a:pt x="420880" y="423"/>
                    <a:pt x="391355" y="29894"/>
                    <a:pt x="391355" y="66356"/>
                  </a:cubicBezTo>
                  <a:cubicBezTo>
                    <a:pt x="391355" y="72135"/>
                    <a:pt x="392108" y="77740"/>
                    <a:pt x="393497" y="83056"/>
                  </a:cubicBezTo>
                  <a:cubicBezTo>
                    <a:pt x="400849" y="111487"/>
                    <a:pt x="426669" y="132521"/>
                    <a:pt x="457468" y="132521"/>
                  </a:cubicBezTo>
                  <a:lnTo>
                    <a:pt x="457815" y="132521"/>
                  </a:lnTo>
                  <a:lnTo>
                    <a:pt x="458104" y="132521"/>
                  </a:lnTo>
                  <a:cubicBezTo>
                    <a:pt x="494634" y="132521"/>
                    <a:pt x="524159" y="103050"/>
                    <a:pt x="524159" y="66587"/>
                  </a:cubicBezTo>
                  <a:cubicBezTo>
                    <a:pt x="524159" y="60809"/>
                    <a:pt x="523406" y="55204"/>
                    <a:pt x="522017" y="49887"/>
                  </a:cubicBezTo>
                  <a:cubicBezTo>
                    <a:pt x="514665" y="21457"/>
                    <a:pt x="488845" y="423"/>
                    <a:pt x="458046" y="423"/>
                  </a:cubicBezTo>
                  <a:lnTo>
                    <a:pt x="457699" y="423"/>
                  </a:lnTo>
                  <a:close/>
                  <a:moveTo>
                    <a:pt x="114646" y="423"/>
                  </a:moveTo>
                  <a:cubicBezTo>
                    <a:pt x="78190" y="423"/>
                    <a:pt x="48620" y="29894"/>
                    <a:pt x="48620" y="66356"/>
                  </a:cubicBezTo>
                  <a:cubicBezTo>
                    <a:pt x="48620" y="72135"/>
                    <a:pt x="49372" y="77740"/>
                    <a:pt x="50761" y="83056"/>
                  </a:cubicBezTo>
                  <a:cubicBezTo>
                    <a:pt x="58110" y="111487"/>
                    <a:pt x="83977" y="132521"/>
                    <a:pt x="114762" y="132521"/>
                  </a:cubicBezTo>
                  <a:lnTo>
                    <a:pt x="115051" y="132521"/>
                  </a:lnTo>
                  <a:lnTo>
                    <a:pt x="115340" y="132521"/>
                  </a:lnTo>
                  <a:cubicBezTo>
                    <a:pt x="151854" y="132521"/>
                    <a:pt x="181424" y="103050"/>
                    <a:pt x="181424" y="66587"/>
                  </a:cubicBezTo>
                  <a:cubicBezTo>
                    <a:pt x="181424" y="60809"/>
                    <a:pt x="180614" y="55204"/>
                    <a:pt x="179225" y="49887"/>
                  </a:cubicBezTo>
                  <a:cubicBezTo>
                    <a:pt x="171934" y="21457"/>
                    <a:pt x="146067" y="423"/>
                    <a:pt x="115282" y="423"/>
                  </a:cubicBezTo>
                  <a:lnTo>
                    <a:pt x="114993" y="423"/>
                  </a:lnTo>
                  <a:close/>
                  <a:moveTo>
                    <a:pt x="286036" y="397"/>
                  </a:moveTo>
                  <a:cubicBezTo>
                    <a:pt x="249522" y="282"/>
                    <a:pt x="219952" y="29874"/>
                    <a:pt x="219952" y="66286"/>
                  </a:cubicBezTo>
                  <a:cubicBezTo>
                    <a:pt x="219952" y="72066"/>
                    <a:pt x="220762" y="77672"/>
                    <a:pt x="222151" y="82990"/>
                  </a:cubicBezTo>
                  <a:cubicBezTo>
                    <a:pt x="229442" y="111484"/>
                    <a:pt x="255309" y="132522"/>
                    <a:pt x="286094" y="132522"/>
                  </a:cubicBezTo>
                  <a:lnTo>
                    <a:pt x="286383" y="132522"/>
                  </a:lnTo>
                  <a:lnTo>
                    <a:pt x="286730" y="132522"/>
                  </a:lnTo>
                  <a:cubicBezTo>
                    <a:pt x="323186" y="132522"/>
                    <a:pt x="352756" y="103045"/>
                    <a:pt x="352756" y="66575"/>
                  </a:cubicBezTo>
                  <a:cubicBezTo>
                    <a:pt x="352756" y="60796"/>
                    <a:pt x="352004" y="55189"/>
                    <a:pt x="350615" y="49872"/>
                  </a:cubicBezTo>
                  <a:cubicBezTo>
                    <a:pt x="343266" y="21436"/>
                    <a:pt x="317399" y="397"/>
                    <a:pt x="286614" y="397"/>
                  </a:cubicBezTo>
                  <a:lnTo>
                    <a:pt x="286325" y="397"/>
                  </a:lnTo>
                  <a:close/>
                  <a:moveTo>
                    <a:pt x="457411" y="0"/>
                  </a:moveTo>
                  <a:lnTo>
                    <a:pt x="458047" y="0"/>
                  </a:lnTo>
                  <a:cubicBezTo>
                    <a:pt x="488359" y="0"/>
                    <a:pt x="514795" y="20451"/>
                    <a:pt x="522315" y="49741"/>
                  </a:cubicBezTo>
                  <a:cubicBezTo>
                    <a:pt x="523761" y="55230"/>
                    <a:pt x="524513" y="60891"/>
                    <a:pt x="524513" y="66553"/>
                  </a:cubicBezTo>
                  <a:cubicBezTo>
                    <a:pt x="524513" y="103122"/>
                    <a:pt x="494722" y="132875"/>
                    <a:pt x="458105" y="132875"/>
                  </a:cubicBezTo>
                  <a:lnTo>
                    <a:pt x="457469" y="132875"/>
                  </a:lnTo>
                  <a:cubicBezTo>
                    <a:pt x="427157" y="132875"/>
                    <a:pt x="400721" y="112424"/>
                    <a:pt x="393201" y="83133"/>
                  </a:cubicBezTo>
                  <a:cubicBezTo>
                    <a:pt x="391755" y="77645"/>
                    <a:pt x="391003" y="71983"/>
                    <a:pt x="391003" y="66322"/>
                  </a:cubicBezTo>
                  <a:cubicBezTo>
                    <a:pt x="391003" y="29752"/>
                    <a:pt x="420794" y="0"/>
                    <a:pt x="457411" y="0"/>
                  </a:cubicBezTo>
                  <a:close/>
                  <a:moveTo>
                    <a:pt x="285868" y="0"/>
                  </a:moveTo>
                  <a:lnTo>
                    <a:pt x="286621" y="0"/>
                  </a:lnTo>
                  <a:cubicBezTo>
                    <a:pt x="316948" y="0"/>
                    <a:pt x="343456" y="20451"/>
                    <a:pt x="350980" y="49741"/>
                  </a:cubicBezTo>
                  <a:cubicBezTo>
                    <a:pt x="352427" y="55287"/>
                    <a:pt x="353179" y="60891"/>
                    <a:pt x="353179" y="66553"/>
                  </a:cubicBezTo>
                  <a:cubicBezTo>
                    <a:pt x="353179" y="103122"/>
                    <a:pt x="323372" y="132875"/>
                    <a:pt x="286736" y="132875"/>
                  </a:cubicBezTo>
                  <a:lnTo>
                    <a:pt x="286100" y="132875"/>
                  </a:lnTo>
                  <a:cubicBezTo>
                    <a:pt x="255772" y="132875"/>
                    <a:pt x="229322" y="112366"/>
                    <a:pt x="221740" y="83076"/>
                  </a:cubicBezTo>
                  <a:cubicBezTo>
                    <a:pt x="220294" y="77530"/>
                    <a:pt x="219599" y="71868"/>
                    <a:pt x="219599" y="66264"/>
                  </a:cubicBezTo>
                  <a:cubicBezTo>
                    <a:pt x="219599" y="29695"/>
                    <a:pt x="249348" y="0"/>
                    <a:pt x="285868" y="0"/>
                  </a:cubicBezTo>
                  <a:close/>
                  <a:moveTo>
                    <a:pt x="114639" y="0"/>
                  </a:moveTo>
                  <a:lnTo>
                    <a:pt x="115275" y="0"/>
                  </a:lnTo>
                  <a:cubicBezTo>
                    <a:pt x="145603" y="0"/>
                    <a:pt x="172053" y="20451"/>
                    <a:pt x="179635" y="49741"/>
                  </a:cubicBezTo>
                  <a:cubicBezTo>
                    <a:pt x="181081" y="55230"/>
                    <a:pt x="181776" y="60891"/>
                    <a:pt x="181776" y="66553"/>
                  </a:cubicBezTo>
                  <a:cubicBezTo>
                    <a:pt x="181776" y="103122"/>
                    <a:pt x="151969" y="132875"/>
                    <a:pt x="115333" y="132875"/>
                  </a:cubicBezTo>
                  <a:lnTo>
                    <a:pt x="114754" y="132875"/>
                  </a:lnTo>
                  <a:cubicBezTo>
                    <a:pt x="84427" y="132875"/>
                    <a:pt x="57919" y="112424"/>
                    <a:pt x="50395" y="83133"/>
                  </a:cubicBezTo>
                  <a:cubicBezTo>
                    <a:pt x="48948" y="77645"/>
                    <a:pt x="48196" y="71983"/>
                    <a:pt x="48196" y="66322"/>
                  </a:cubicBezTo>
                  <a:cubicBezTo>
                    <a:pt x="48196" y="29752"/>
                    <a:pt x="78003" y="0"/>
                    <a:pt x="1146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3386532" y="5503561"/>
            <a:ext cx="5418937" cy="809117"/>
            <a:chOff x="5394701" y="1317507"/>
            <a:chExt cx="4609060" cy="556073"/>
          </a:xfrm>
        </p:grpSpPr>
        <p:sp>
          <p:nvSpPr>
            <p:cNvPr id="45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6477014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11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36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PA_直接连接符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E22C1A69-8BCA-4B6A-AAD7-45F4C452B18D}"/>
              </a:ext>
            </a:extLst>
          </p:cNvPr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6096000" y="45920"/>
            <a:ext cx="0" cy="6858000"/>
          </a:xfrm>
          <a:prstGeom prst="line">
            <a:avLst/>
          </a:prstGeom>
          <a:ln w="38100">
            <a:solidFill>
              <a:srgbClr val="6090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A_圆角矩形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7C7F2E28-E50F-4677-91EC-3C4EAC9319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0800000" flipV="1">
            <a:off x="5928616" y="1536539"/>
            <a:ext cx="360000" cy="360000"/>
          </a:xfrm>
          <a:prstGeom prst="roundRect">
            <a:avLst>
              <a:gd name="adj" fmla="val 50000"/>
            </a:avLst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PA_圆角矩形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84E0CC12-2B40-49D9-A1F1-A86294993B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0800000" flipV="1">
            <a:off x="5928616" y="2689026"/>
            <a:ext cx="360000" cy="360000"/>
          </a:xfrm>
          <a:prstGeom prst="roundRect">
            <a:avLst>
              <a:gd name="adj" fmla="val 50000"/>
            </a:avLst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8" name="PA_圆角矩形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D5FAF4BC-E2A7-42C3-8C34-EE1513D2F04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800000" flipV="1">
            <a:off x="5928616" y="3841513"/>
            <a:ext cx="360000" cy="360000"/>
          </a:xfrm>
          <a:prstGeom prst="roundRect">
            <a:avLst>
              <a:gd name="adj" fmla="val 50000"/>
            </a:avLst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PA_圆角矩形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9E9CCA9D-8AF0-4681-A884-D139169447E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0800000" flipV="1">
            <a:off x="5928616" y="4994000"/>
            <a:ext cx="360000" cy="360000"/>
          </a:xfrm>
          <a:prstGeom prst="roundRect">
            <a:avLst>
              <a:gd name="adj" fmla="val 50000"/>
            </a:avLst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PA_弧形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9171B636-3C9F-4F66-80EF-15A92042687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00908" y="1534439"/>
            <a:ext cx="360000" cy="360000"/>
          </a:xfrm>
          <a:prstGeom prst="arc">
            <a:avLst>
              <a:gd name="adj1" fmla="val 16200000"/>
              <a:gd name="adj2" fmla="val 54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PA_弧形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0D899269-35A8-4048-A866-924B7A6E677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531092" y="1534439"/>
            <a:ext cx="360000" cy="360000"/>
          </a:xfrm>
          <a:prstGeom prst="arc">
            <a:avLst>
              <a:gd name="adj1" fmla="val 5400000"/>
              <a:gd name="adj2" fmla="val 162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PA_矩形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D164AC5E-92AB-4A26-A89B-98EBAC1408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702300" y="1534439"/>
            <a:ext cx="787400" cy="360000"/>
          </a:xfrm>
          <a:prstGeom prst="rect">
            <a:avLst/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3" name="PA_矩形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D9E9A349-4ED5-48D1-8C02-F50130D0ACF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702299" y="1525107"/>
            <a:ext cx="787402" cy="369332"/>
          </a:xfrm>
          <a:prstGeom prst="rect">
            <a:avLst/>
          </a:prstGeom>
          <a:solidFill>
            <a:srgbClr val="6090D8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2010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64" name="PA_弧形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F9EC25C5-53A4-437C-8746-F6530057949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300908" y="2686926"/>
            <a:ext cx="360000" cy="360000"/>
          </a:xfrm>
          <a:prstGeom prst="arc">
            <a:avLst>
              <a:gd name="adj1" fmla="val 16200000"/>
              <a:gd name="adj2" fmla="val 54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PA_弧形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92EA8EF3-B7A3-42DF-9246-AF829F5E95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531092" y="2686926"/>
            <a:ext cx="360000" cy="360000"/>
          </a:xfrm>
          <a:prstGeom prst="arc">
            <a:avLst>
              <a:gd name="adj1" fmla="val 5400000"/>
              <a:gd name="adj2" fmla="val 162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PA_矩形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CB7F1780-BF68-4957-9546-F87B4EC7A19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02300" y="2686926"/>
            <a:ext cx="787400" cy="360000"/>
          </a:xfrm>
          <a:prstGeom prst="rect">
            <a:avLst/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67" name="PA_矩形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209626B8-4FE8-454D-93A1-02F44448B46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702299" y="2677594"/>
            <a:ext cx="787402" cy="369332"/>
          </a:xfrm>
          <a:prstGeom prst="rect">
            <a:avLst/>
          </a:prstGeom>
          <a:solidFill>
            <a:srgbClr val="6090D8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2014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68" name="PA_弧形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899C829B-13BD-4C8B-A010-323D580245E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300908" y="3839413"/>
            <a:ext cx="360000" cy="360000"/>
          </a:xfrm>
          <a:prstGeom prst="arc">
            <a:avLst>
              <a:gd name="adj1" fmla="val 16200000"/>
              <a:gd name="adj2" fmla="val 54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PA_弧形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661F014E-434F-4C4F-AFCD-E2833EF4548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531092" y="3839413"/>
            <a:ext cx="360000" cy="360000"/>
          </a:xfrm>
          <a:prstGeom prst="arc">
            <a:avLst>
              <a:gd name="adj1" fmla="val 5400000"/>
              <a:gd name="adj2" fmla="val 162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PA_矩形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02BEE6-ADFB-48EB-9C83-F5A1C97DB2F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702300" y="3839413"/>
            <a:ext cx="787400" cy="360000"/>
          </a:xfrm>
          <a:prstGeom prst="rect">
            <a:avLst/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1" name="PA_矩形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CD6C9098-7824-4340-8E4E-27D3BE29735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702299" y="3830081"/>
            <a:ext cx="787402" cy="369332"/>
          </a:xfrm>
          <a:prstGeom prst="rect">
            <a:avLst/>
          </a:prstGeom>
          <a:solidFill>
            <a:srgbClr val="6090D8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2015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72" name="PA_弧形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543AEED1-BBA3-4891-94F1-08E01A6E171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300908" y="4991901"/>
            <a:ext cx="360000" cy="360000"/>
          </a:xfrm>
          <a:prstGeom prst="arc">
            <a:avLst>
              <a:gd name="adj1" fmla="val 16200000"/>
              <a:gd name="adj2" fmla="val 54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PA_弧形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92880FEB-42B0-4633-97A1-2E0027F1DFA1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531092" y="4991901"/>
            <a:ext cx="360000" cy="360000"/>
          </a:xfrm>
          <a:prstGeom prst="arc">
            <a:avLst>
              <a:gd name="adj1" fmla="val 5400000"/>
              <a:gd name="adj2" fmla="val 162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PA_矩形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35DEDD16-7E48-4107-BFB5-26043D27F574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702300" y="4991901"/>
            <a:ext cx="787400" cy="360000"/>
          </a:xfrm>
          <a:prstGeom prst="rect">
            <a:avLst/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75" name="PA_矩形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6D0FD6AA-6CF0-4EF5-9876-B4951CFC2DD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702299" y="4982569"/>
            <a:ext cx="787402" cy="369332"/>
          </a:xfrm>
          <a:prstGeom prst="rect">
            <a:avLst/>
          </a:prstGeom>
          <a:solidFill>
            <a:srgbClr val="6090D8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2016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76" name="PA_组合 4095">
            <a:extLst>
              <a:ext uri="{FF2B5EF4-FFF2-40B4-BE49-F238E27FC236}">
                <a16:creationId xmlns:lc="http://schemas.openxmlformats.org/drawingml/2006/lockedCanvas" xmlns:a16="http://schemas.microsoft.com/office/drawing/2014/main" xmlns="" id="{6D2E35BA-F7D4-437A-B982-448500D214B4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7062153" y="1430130"/>
            <a:ext cx="2473676" cy="559286"/>
            <a:chOff x="6978461" y="714610"/>
            <a:chExt cx="2473676" cy="559286"/>
          </a:xfrm>
        </p:grpSpPr>
        <p:grpSp>
          <p:nvGrpSpPr>
            <p:cNvPr id="77" name="组合 7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5D8D7522-57BA-4052-B1E1-5388700CB2B4}"/>
                </a:ext>
              </a:extLst>
            </p:cNvPr>
            <p:cNvGrpSpPr/>
            <p:nvPr/>
          </p:nvGrpSpPr>
          <p:grpSpPr>
            <a:xfrm>
              <a:off x="6978461" y="714610"/>
              <a:ext cx="2473676" cy="559286"/>
              <a:chOff x="6978461" y="714610"/>
              <a:chExt cx="2473676" cy="559286"/>
            </a:xfrm>
          </p:grpSpPr>
          <p:sp>
            <p:nvSpPr>
              <p:cNvPr id="83" name="PA-等腰三角形 20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CA79AA1F-8AF5-4D46-8383-62127EEEDCB6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 rot="16200000">
                <a:off x="6968301" y="930753"/>
                <a:ext cx="147320" cy="127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84" name="PA-矩形: 圆角 51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187AFEB5-5E5E-4AE2-8C38-979F27CCC835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7093277" y="714610"/>
                <a:ext cx="2358860" cy="55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spc="300" dirty="0" smtClean="0">
                    <a:solidFill>
                      <a:schemeClr val="tx1"/>
                    </a:solidFill>
                    <a:latin typeface="Noto Sans S Chinese Black" panose="020B0A00000000000000" pitchFamily="34" charset="-122"/>
                    <a:ea typeface="Noto Sans S Chinese Black" panose="020B0A00000000000000" pitchFamily="34" charset="-122"/>
                  </a:rPr>
                  <a:t>关键词</a:t>
                </a:r>
                <a:endParaRPr lang="zh-CN" altLang="en-US" sz="2400" spc="300" dirty="0">
                  <a:solidFill>
                    <a:schemeClr val="tx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0750B163-D7AF-4065-A122-CA0CCBB72F57}"/>
                </a:ext>
              </a:extLst>
            </p:cNvPr>
            <p:cNvGrpSpPr/>
            <p:nvPr/>
          </p:nvGrpSpPr>
          <p:grpSpPr>
            <a:xfrm>
              <a:off x="7167687" y="819049"/>
              <a:ext cx="410466" cy="350413"/>
              <a:chOff x="1441644" y="2546350"/>
              <a:chExt cx="1376080" cy="1174751"/>
            </a:xfrm>
            <a:solidFill>
              <a:srgbClr val="E60000"/>
            </a:solidFill>
          </p:grpSpPr>
          <p:sp>
            <p:nvSpPr>
              <p:cNvPr id="81" name="PA_库_任意多边形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A3E2DC8-8C74-44F4-A3E2-01B77EF93458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1441644" y="2546350"/>
                <a:ext cx="1376080" cy="1174751"/>
              </a:xfrm>
              <a:custGeom>
                <a:avLst/>
                <a:gdLst>
                  <a:gd name="connsiteX0" fmla="*/ 0 w 1040860"/>
                  <a:gd name="connsiteY0" fmla="*/ 1478604 h 1478604"/>
                  <a:gd name="connsiteX1" fmla="*/ 204281 w 1040860"/>
                  <a:gd name="connsiteY1" fmla="*/ 1468876 h 1478604"/>
                  <a:gd name="connsiteX2" fmla="*/ 894945 w 1040860"/>
                  <a:gd name="connsiteY2" fmla="*/ 214008 h 1478604"/>
                  <a:gd name="connsiteX3" fmla="*/ 437745 w 1040860"/>
                  <a:gd name="connsiteY3" fmla="*/ 1468876 h 1478604"/>
                  <a:gd name="connsiteX4" fmla="*/ 1040860 w 1040860"/>
                  <a:gd name="connsiteY4" fmla="*/ 0 h 1478604"/>
                  <a:gd name="connsiteX5" fmla="*/ 0 w 1040860"/>
                  <a:gd name="connsiteY5" fmla="*/ 1478604 h 1478604"/>
                  <a:gd name="connsiteX0" fmla="*/ 0 w 1403424"/>
                  <a:gd name="connsiteY0" fmla="*/ 1478799 h 1478799"/>
                  <a:gd name="connsiteX1" fmla="*/ 204281 w 1403424"/>
                  <a:gd name="connsiteY1" fmla="*/ 1469071 h 1478799"/>
                  <a:gd name="connsiteX2" fmla="*/ 894945 w 1403424"/>
                  <a:gd name="connsiteY2" fmla="*/ 214203 h 1478799"/>
                  <a:gd name="connsiteX3" fmla="*/ 437745 w 1403424"/>
                  <a:gd name="connsiteY3" fmla="*/ 1469071 h 1478799"/>
                  <a:gd name="connsiteX4" fmla="*/ 1040860 w 1403424"/>
                  <a:gd name="connsiteY4" fmla="*/ 195 h 1478799"/>
                  <a:gd name="connsiteX5" fmla="*/ 0 w 1403424"/>
                  <a:gd name="connsiteY5" fmla="*/ 1478799 h 1478799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40860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943583 w 1728130"/>
                  <a:gd name="connsiteY2" fmla="*/ 223849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660391"/>
                  <a:gd name="connsiteY0" fmla="*/ 1473278 h 1495989"/>
                  <a:gd name="connsiteX1" fmla="*/ 282659 w 1660391"/>
                  <a:gd name="connsiteY1" fmla="*/ 1469356 h 1495989"/>
                  <a:gd name="connsiteX2" fmla="*/ 1021961 w 1660391"/>
                  <a:gd name="connsiteY2" fmla="*/ 224216 h 1495989"/>
                  <a:gd name="connsiteX3" fmla="*/ 516123 w 1660391"/>
                  <a:gd name="connsiteY3" fmla="*/ 1469356 h 1495989"/>
                  <a:gd name="connsiteX4" fmla="*/ 1119238 w 1660391"/>
                  <a:gd name="connsiteY4" fmla="*/ 480 h 1495989"/>
                  <a:gd name="connsiteX5" fmla="*/ 0 w 1660391"/>
                  <a:gd name="connsiteY5" fmla="*/ 1473278 h 1495989"/>
                  <a:gd name="connsiteX0" fmla="*/ 0 w 1616820"/>
                  <a:gd name="connsiteY0" fmla="*/ 1472799 h 1495398"/>
                  <a:gd name="connsiteX1" fmla="*/ 282659 w 1616820"/>
                  <a:gd name="connsiteY1" fmla="*/ 1468877 h 1495398"/>
                  <a:gd name="connsiteX2" fmla="*/ 1021961 w 1616820"/>
                  <a:gd name="connsiteY2" fmla="*/ 223737 h 1495398"/>
                  <a:gd name="connsiteX3" fmla="*/ 516123 w 1616820"/>
                  <a:gd name="connsiteY3" fmla="*/ 1468877 h 1495398"/>
                  <a:gd name="connsiteX4" fmla="*/ 1119238 w 1616820"/>
                  <a:gd name="connsiteY4" fmla="*/ 1 h 1495398"/>
                  <a:gd name="connsiteX5" fmla="*/ 0 w 1616820"/>
                  <a:gd name="connsiteY5" fmla="*/ 1472799 h 1495398"/>
                  <a:gd name="connsiteX0" fmla="*/ 0 w 1597747"/>
                  <a:gd name="connsiteY0" fmla="*/ 1472831 h 1495319"/>
                  <a:gd name="connsiteX1" fmla="*/ 282659 w 1597747"/>
                  <a:gd name="connsiteY1" fmla="*/ 1468909 h 1495319"/>
                  <a:gd name="connsiteX2" fmla="*/ 1021961 w 1597747"/>
                  <a:gd name="connsiteY2" fmla="*/ 223769 h 1495319"/>
                  <a:gd name="connsiteX3" fmla="*/ 516123 w 1597747"/>
                  <a:gd name="connsiteY3" fmla="*/ 1468909 h 1495319"/>
                  <a:gd name="connsiteX4" fmla="*/ 1119238 w 1597747"/>
                  <a:gd name="connsiteY4" fmla="*/ 33 h 1495319"/>
                  <a:gd name="connsiteX5" fmla="*/ 0 w 1597747"/>
                  <a:gd name="connsiteY5" fmla="*/ 1472831 h 1495319"/>
                  <a:gd name="connsiteX0" fmla="*/ 0 w 1663343"/>
                  <a:gd name="connsiteY0" fmla="*/ 1472836 h 1472836"/>
                  <a:gd name="connsiteX1" fmla="*/ 282659 w 1663343"/>
                  <a:gd name="connsiteY1" fmla="*/ 1468914 h 1472836"/>
                  <a:gd name="connsiteX2" fmla="*/ 1021961 w 1663343"/>
                  <a:gd name="connsiteY2" fmla="*/ 223774 h 1472836"/>
                  <a:gd name="connsiteX3" fmla="*/ 516123 w 1663343"/>
                  <a:gd name="connsiteY3" fmla="*/ 1468914 h 1472836"/>
                  <a:gd name="connsiteX4" fmla="*/ 1119238 w 1663343"/>
                  <a:gd name="connsiteY4" fmla="*/ 38 h 1472836"/>
                  <a:gd name="connsiteX5" fmla="*/ 0 w 1663343"/>
                  <a:gd name="connsiteY5" fmla="*/ 1472836 h 1472836"/>
                  <a:gd name="connsiteX0" fmla="*/ 0 w 1682113"/>
                  <a:gd name="connsiteY0" fmla="*/ 1472837 h 1472837"/>
                  <a:gd name="connsiteX1" fmla="*/ 282659 w 1682113"/>
                  <a:gd name="connsiteY1" fmla="*/ 1468915 h 1472837"/>
                  <a:gd name="connsiteX2" fmla="*/ 1021961 w 1682113"/>
                  <a:gd name="connsiteY2" fmla="*/ 223775 h 1472837"/>
                  <a:gd name="connsiteX3" fmla="*/ 516123 w 1682113"/>
                  <a:gd name="connsiteY3" fmla="*/ 1468915 h 1472837"/>
                  <a:gd name="connsiteX4" fmla="*/ 1119238 w 1682113"/>
                  <a:gd name="connsiteY4" fmla="*/ 39 h 1472837"/>
                  <a:gd name="connsiteX5" fmla="*/ 0 w 1682113"/>
                  <a:gd name="connsiteY5" fmla="*/ 1472837 h 1472837"/>
                  <a:gd name="connsiteX0" fmla="*/ 0 w 1683685"/>
                  <a:gd name="connsiteY0" fmla="*/ 1472837 h 1472837"/>
                  <a:gd name="connsiteX1" fmla="*/ 282659 w 1683685"/>
                  <a:gd name="connsiteY1" fmla="*/ 1468915 h 1472837"/>
                  <a:gd name="connsiteX2" fmla="*/ 1021961 w 1683685"/>
                  <a:gd name="connsiteY2" fmla="*/ 223775 h 1472837"/>
                  <a:gd name="connsiteX3" fmla="*/ 516123 w 1683685"/>
                  <a:gd name="connsiteY3" fmla="*/ 1468915 h 1472837"/>
                  <a:gd name="connsiteX4" fmla="*/ 1119238 w 1683685"/>
                  <a:gd name="connsiteY4" fmla="*/ 39 h 1472837"/>
                  <a:gd name="connsiteX5" fmla="*/ 0 w 1683685"/>
                  <a:gd name="connsiteY5" fmla="*/ 1472837 h 1472837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711394"/>
                  <a:gd name="connsiteY0" fmla="*/ 1468736 h 1468736"/>
                  <a:gd name="connsiteX1" fmla="*/ 282659 w 1711394"/>
                  <a:gd name="connsiteY1" fmla="*/ 1464814 h 1468736"/>
                  <a:gd name="connsiteX2" fmla="*/ 1021961 w 1711394"/>
                  <a:gd name="connsiteY2" fmla="*/ 219674 h 1468736"/>
                  <a:gd name="connsiteX3" fmla="*/ 516123 w 1711394"/>
                  <a:gd name="connsiteY3" fmla="*/ 1464814 h 1468736"/>
                  <a:gd name="connsiteX4" fmla="*/ 1172544 w 1711394"/>
                  <a:gd name="connsiteY4" fmla="*/ 38 h 1468736"/>
                  <a:gd name="connsiteX5" fmla="*/ 0 w 1711394"/>
                  <a:gd name="connsiteY5" fmla="*/ 1468736 h 1468736"/>
                  <a:gd name="connsiteX0" fmla="*/ 0 w 1770670"/>
                  <a:gd name="connsiteY0" fmla="*/ 1468837 h 1468837"/>
                  <a:gd name="connsiteX1" fmla="*/ 282659 w 1770670"/>
                  <a:gd name="connsiteY1" fmla="*/ 1464915 h 1468837"/>
                  <a:gd name="connsiteX2" fmla="*/ 1021961 w 1770670"/>
                  <a:gd name="connsiteY2" fmla="*/ 219775 h 1468837"/>
                  <a:gd name="connsiteX3" fmla="*/ 516123 w 1770670"/>
                  <a:gd name="connsiteY3" fmla="*/ 1464915 h 1468837"/>
                  <a:gd name="connsiteX4" fmla="*/ 1172544 w 1770670"/>
                  <a:gd name="connsiteY4" fmla="*/ 139 h 1468837"/>
                  <a:gd name="connsiteX5" fmla="*/ 0 w 1770670"/>
                  <a:gd name="connsiteY5" fmla="*/ 1468837 h 1468837"/>
                  <a:gd name="connsiteX0" fmla="*/ 0 w 1794543"/>
                  <a:gd name="connsiteY0" fmla="*/ 1468779 h 1468779"/>
                  <a:gd name="connsiteX1" fmla="*/ 282659 w 1794543"/>
                  <a:gd name="connsiteY1" fmla="*/ 1464857 h 1468779"/>
                  <a:gd name="connsiteX2" fmla="*/ 1021961 w 1794543"/>
                  <a:gd name="connsiteY2" fmla="*/ 219717 h 1468779"/>
                  <a:gd name="connsiteX3" fmla="*/ 516123 w 1794543"/>
                  <a:gd name="connsiteY3" fmla="*/ 1464857 h 1468779"/>
                  <a:gd name="connsiteX4" fmla="*/ 1172544 w 1794543"/>
                  <a:gd name="connsiteY4" fmla="*/ 81 h 1468779"/>
                  <a:gd name="connsiteX5" fmla="*/ 0 w 1794543"/>
                  <a:gd name="connsiteY5" fmla="*/ 1468779 h 1468779"/>
                  <a:gd name="connsiteX0" fmla="*/ 0 w 1731427"/>
                  <a:gd name="connsiteY0" fmla="*/ 1468779 h 1468779"/>
                  <a:gd name="connsiteX1" fmla="*/ 282659 w 1731427"/>
                  <a:gd name="connsiteY1" fmla="*/ 1464857 h 1468779"/>
                  <a:gd name="connsiteX2" fmla="*/ 1021961 w 1731427"/>
                  <a:gd name="connsiteY2" fmla="*/ 219717 h 1468779"/>
                  <a:gd name="connsiteX3" fmla="*/ 516123 w 1731427"/>
                  <a:gd name="connsiteY3" fmla="*/ 1464857 h 1468779"/>
                  <a:gd name="connsiteX4" fmla="*/ 1172544 w 1731427"/>
                  <a:gd name="connsiteY4" fmla="*/ 81 h 1468779"/>
                  <a:gd name="connsiteX5" fmla="*/ 0 w 1731427"/>
                  <a:gd name="connsiteY5" fmla="*/ 1468779 h 1468779"/>
                  <a:gd name="connsiteX0" fmla="*/ 0 w 1751152"/>
                  <a:gd name="connsiteY0" fmla="*/ 1468777 h 1470103"/>
                  <a:gd name="connsiteX1" fmla="*/ 282659 w 1751152"/>
                  <a:gd name="connsiteY1" fmla="*/ 1464855 h 1470103"/>
                  <a:gd name="connsiteX2" fmla="*/ 1021961 w 1751152"/>
                  <a:gd name="connsiteY2" fmla="*/ 219715 h 1470103"/>
                  <a:gd name="connsiteX3" fmla="*/ 516123 w 1751152"/>
                  <a:gd name="connsiteY3" fmla="*/ 1464855 h 1470103"/>
                  <a:gd name="connsiteX4" fmla="*/ 1172544 w 1751152"/>
                  <a:gd name="connsiteY4" fmla="*/ 79 h 1470103"/>
                  <a:gd name="connsiteX5" fmla="*/ 0 w 1751152"/>
                  <a:gd name="connsiteY5" fmla="*/ 1468777 h 1470103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00224"/>
                  <a:gd name="connsiteY0" fmla="*/ 1474398 h 1480386"/>
                  <a:gd name="connsiteX1" fmla="*/ 282659 w 1700224"/>
                  <a:gd name="connsiteY1" fmla="*/ 1470476 h 1480386"/>
                  <a:gd name="connsiteX2" fmla="*/ 1021961 w 1700224"/>
                  <a:gd name="connsiteY2" fmla="*/ 225336 h 1480386"/>
                  <a:gd name="connsiteX3" fmla="*/ 516123 w 1700224"/>
                  <a:gd name="connsiteY3" fmla="*/ 1470476 h 1480386"/>
                  <a:gd name="connsiteX4" fmla="*/ 1172544 w 1700224"/>
                  <a:gd name="connsiteY4" fmla="*/ 5700 h 1480386"/>
                  <a:gd name="connsiteX5" fmla="*/ 0 w 1700224"/>
                  <a:gd name="connsiteY5" fmla="*/ 1474398 h 1480386"/>
                  <a:gd name="connsiteX0" fmla="*/ 0 w 1781223"/>
                  <a:gd name="connsiteY0" fmla="*/ 1482352 h 1488711"/>
                  <a:gd name="connsiteX1" fmla="*/ 282659 w 1781223"/>
                  <a:gd name="connsiteY1" fmla="*/ 1478430 h 1488711"/>
                  <a:gd name="connsiteX2" fmla="*/ 1021961 w 1781223"/>
                  <a:gd name="connsiteY2" fmla="*/ 233290 h 1488711"/>
                  <a:gd name="connsiteX3" fmla="*/ 516123 w 1781223"/>
                  <a:gd name="connsiteY3" fmla="*/ 1478430 h 1488711"/>
                  <a:gd name="connsiteX4" fmla="*/ 1172544 w 1781223"/>
                  <a:gd name="connsiteY4" fmla="*/ 13654 h 1488711"/>
                  <a:gd name="connsiteX5" fmla="*/ 0 w 1781223"/>
                  <a:gd name="connsiteY5" fmla="*/ 1482352 h 1488711"/>
                  <a:gd name="connsiteX0" fmla="*/ 0 w 1745258"/>
                  <a:gd name="connsiteY0" fmla="*/ 1479771 h 1485978"/>
                  <a:gd name="connsiteX1" fmla="*/ 282659 w 1745258"/>
                  <a:gd name="connsiteY1" fmla="*/ 1475849 h 1485978"/>
                  <a:gd name="connsiteX2" fmla="*/ 1021961 w 1745258"/>
                  <a:gd name="connsiteY2" fmla="*/ 230709 h 1485978"/>
                  <a:gd name="connsiteX3" fmla="*/ 516123 w 1745258"/>
                  <a:gd name="connsiteY3" fmla="*/ 1475849 h 1485978"/>
                  <a:gd name="connsiteX4" fmla="*/ 1172544 w 1745258"/>
                  <a:gd name="connsiteY4" fmla="*/ 11073 h 1485978"/>
                  <a:gd name="connsiteX5" fmla="*/ 0 w 1745258"/>
                  <a:gd name="connsiteY5" fmla="*/ 1479771 h 1485978"/>
                  <a:gd name="connsiteX0" fmla="*/ 0 w 1651869"/>
                  <a:gd name="connsiteY0" fmla="*/ 1478641 h 1484696"/>
                  <a:gd name="connsiteX1" fmla="*/ 282659 w 1651869"/>
                  <a:gd name="connsiteY1" fmla="*/ 1474719 h 1484696"/>
                  <a:gd name="connsiteX2" fmla="*/ 1021961 w 1651869"/>
                  <a:gd name="connsiteY2" fmla="*/ 229579 h 1484696"/>
                  <a:gd name="connsiteX3" fmla="*/ 516123 w 1651869"/>
                  <a:gd name="connsiteY3" fmla="*/ 1474719 h 1484696"/>
                  <a:gd name="connsiteX4" fmla="*/ 1172544 w 1651869"/>
                  <a:gd name="connsiteY4" fmla="*/ 9943 h 1484696"/>
                  <a:gd name="connsiteX5" fmla="*/ 0 w 1651869"/>
                  <a:gd name="connsiteY5" fmla="*/ 1478641 h 1484696"/>
                  <a:gd name="connsiteX0" fmla="*/ 0 w 1771773"/>
                  <a:gd name="connsiteY0" fmla="*/ 1482765 h 1489197"/>
                  <a:gd name="connsiteX1" fmla="*/ 282659 w 1771773"/>
                  <a:gd name="connsiteY1" fmla="*/ 1478843 h 1489197"/>
                  <a:gd name="connsiteX2" fmla="*/ 1021961 w 1771773"/>
                  <a:gd name="connsiteY2" fmla="*/ 233703 h 1489197"/>
                  <a:gd name="connsiteX3" fmla="*/ 516123 w 1771773"/>
                  <a:gd name="connsiteY3" fmla="*/ 1478843 h 1489197"/>
                  <a:gd name="connsiteX4" fmla="*/ 1172544 w 1771773"/>
                  <a:gd name="connsiteY4" fmla="*/ 14067 h 1489197"/>
                  <a:gd name="connsiteX5" fmla="*/ 0 w 1771773"/>
                  <a:gd name="connsiteY5" fmla="*/ 1482765 h 1489197"/>
                  <a:gd name="connsiteX0" fmla="*/ 0 w 1781629"/>
                  <a:gd name="connsiteY0" fmla="*/ 1482160 h 1488592"/>
                  <a:gd name="connsiteX1" fmla="*/ 282659 w 1781629"/>
                  <a:gd name="connsiteY1" fmla="*/ 1478238 h 1488592"/>
                  <a:gd name="connsiteX2" fmla="*/ 1021961 w 1781629"/>
                  <a:gd name="connsiteY2" fmla="*/ 233098 h 1488592"/>
                  <a:gd name="connsiteX3" fmla="*/ 516123 w 1781629"/>
                  <a:gd name="connsiteY3" fmla="*/ 1478238 h 1488592"/>
                  <a:gd name="connsiteX4" fmla="*/ 1172544 w 1781629"/>
                  <a:gd name="connsiteY4" fmla="*/ 13462 h 1488592"/>
                  <a:gd name="connsiteX5" fmla="*/ 0 w 1781629"/>
                  <a:gd name="connsiteY5" fmla="*/ 1482160 h 1488592"/>
                  <a:gd name="connsiteX0" fmla="*/ 0 w 1778809"/>
                  <a:gd name="connsiteY0" fmla="*/ 1482160 h 1483913"/>
                  <a:gd name="connsiteX1" fmla="*/ 282659 w 1778809"/>
                  <a:gd name="connsiteY1" fmla="*/ 1478238 h 1483913"/>
                  <a:gd name="connsiteX2" fmla="*/ 1021961 w 1778809"/>
                  <a:gd name="connsiteY2" fmla="*/ 233098 h 1483913"/>
                  <a:gd name="connsiteX3" fmla="*/ 516123 w 1778809"/>
                  <a:gd name="connsiteY3" fmla="*/ 1478238 h 1483913"/>
                  <a:gd name="connsiteX4" fmla="*/ 1172544 w 1778809"/>
                  <a:gd name="connsiteY4" fmla="*/ 13462 h 1483913"/>
                  <a:gd name="connsiteX5" fmla="*/ 0 w 1778809"/>
                  <a:gd name="connsiteY5" fmla="*/ 1482160 h 1483913"/>
                  <a:gd name="connsiteX0" fmla="*/ 0 w 1778809"/>
                  <a:gd name="connsiteY0" fmla="*/ 1482160 h 1482160"/>
                  <a:gd name="connsiteX1" fmla="*/ 282659 w 1778809"/>
                  <a:gd name="connsiteY1" fmla="*/ 1478238 h 1482160"/>
                  <a:gd name="connsiteX2" fmla="*/ 1021961 w 1778809"/>
                  <a:gd name="connsiteY2" fmla="*/ 233098 h 1482160"/>
                  <a:gd name="connsiteX3" fmla="*/ 516123 w 1778809"/>
                  <a:gd name="connsiteY3" fmla="*/ 1478238 h 1482160"/>
                  <a:gd name="connsiteX4" fmla="*/ 1172544 w 1778809"/>
                  <a:gd name="connsiteY4" fmla="*/ 13462 h 1482160"/>
                  <a:gd name="connsiteX5" fmla="*/ 0 w 1778809"/>
                  <a:gd name="connsiteY5" fmla="*/ 1482160 h 1482160"/>
                  <a:gd name="connsiteX0" fmla="*/ 0 w 1745524"/>
                  <a:gd name="connsiteY0" fmla="*/ 1482160 h 1482160"/>
                  <a:gd name="connsiteX1" fmla="*/ 282659 w 1745524"/>
                  <a:gd name="connsiteY1" fmla="*/ 1478238 h 1482160"/>
                  <a:gd name="connsiteX2" fmla="*/ 1021961 w 1745524"/>
                  <a:gd name="connsiteY2" fmla="*/ 233098 h 1482160"/>
                  <a:gd name="connsiteX3" fmla="*/ 516123 w 1745524"/>
                  <a:gd name="connsiteY3" fmla="*/ 1478238 h 1482160"/>
                  <a:gd name="connsiteX4" fmla="*/ 1172544 w 1745524"/>
                  <a:gd name="connsiteY4" fmla="*/ 13462 h 1482160"/>
                  <a:gd name="connsiteX5" fmla="*/ 0 w 1745524"/>
                  <a:gd name="connsiteY5" fmla="*/ 1482160 h 1482160"/>
                  <a:gd name="connsiteX0" fmla="*/ 0 w 1733322"/>
                  <a:gd name="connsiteY0" fmla="*/ 1482160 h 1482160"/>
                  <a:gd name="connsiteX1" fmla="*/ 282659 w 1733322"/>
                  <a:gd name="connsiteY1" fmla="*/ 1478238 h 1482160"/>
                  <a:gd name="connsiteX2" fmla="*/ 1021961 w 1733322"/>
                  <a:gd name="connsiteY2" fmla="*/ 233098 h 1482160"/>
                  <a:gd name="connsiteX3" fmla="*/ 516123 w 1733322"/>
                  <a:gd name="connsiteY3" fmla="*/ 1478238 h 1482160"/>
                  <a:gd name="connsiteX4" fmla="*/ 1172544 w 1733322"/>
                  <a:gd name="connsiteY4" fmla="*/ 13462 h 1482160"/>
                  <a:gd name="connsiteX5" fmla="*/ 0 w 1733322"/>
                  <a:gd name="connsiteY5" fmla="*/ 1482160 h 1482160"/>
                  <a:gd name="connsiteX0" fmla="*/ 0 w 1733322"/>
                  <a:gd name="connsiteY0" fmla="*/ 1485612 h 1485612"/>
                  <a:gd name="connsiteX1" fmla="*/ 282659 w 1733322"/>
                  <a:gd name="connsiteY1" fmla="*/ 1481690 h 1485612"/>
                  <a:gd name="connsiteX2" fmla="*/ 1021961 w 1733322"/>
                  <a:gd name="connsiteY2" fmla="*/ 236550 h 1485612"/>
                  <a:gd name="connsiteX3" fmla="*/ 516123 w 1733322"/>
                  <a:gd name="connsiteY3" fmla="*/ 1481690 h 1485612"/>
                  <a:gd name="connsiteX4" fmla="*/ 1172544 w 1733322"/>
                  <a:gd name="connsiteY4" fmla="*/ 16914 h 1485612"/>
                  <a:gd name="connsiteX5" fmla="*/ 0 w 1733322"/>
                  <a:gd name="connsiteY5" fmla="*/ 1485612 h 1485612"/>
                  <a:gd name="connsiteX0" fmla="*/ 0 w 1733322"/>
                  <a:gd name="connsiteY0" fmla="*/ 1483135 h 1483135"/>
                  <a:gd name="connsiteX1" fmla="*/ 282659 w 1733322"/>
                  <a:gd name="connsiteY1" fmla="*/ 1479213 h 1483135"/>
                  <a:gd name="connsiteX2" fmla="*/ 1021961 w 1733322"/>
                  <a:gd name="connsiteY2" fmla="*/ 234073 h 1483135"/>
                  <a:gd name="connsiteX3" fmla="*/ 516123 w 1733322"/>
                  <a:gd name="connsiteY3" fmla="*/ 1479213 h 1483135"/>
                  <a:gd name="connsiteX4" fmla="*/ 1172544 w 1733322"/>
                  <a:gd name="connsiteY4" fmla="*/ 14437 h 1483135"/>
                  <a:gd name="connsiteX5" fmla="*/ 0 w 1733322"/>
                  <a:gd name="connsiteY5" fmla="*/ 1483135 h 1483135"/>
                  <a:gd name="connsiteX0" fmla="*/ 0 w 1733322"/>
                  <a:gd name="connsiteY0" fmla="*/ 1481563 h 1481563"/>
                  <a:gd name="connsiteX1" fmla="*/ 282659 w 1733322"/>
                  <a:gd name="connsiteY1" fmla="*/ 1477641 h 1481563"/>
                  <a:gd name="connsiteX2" fmla="*/ 1021961 w 1733322"/>
                  <a:gd name="connsiteY2" fmla="*/ 232501 h 1481563"/>
                  <a:gd name="connsiteX3" fmla="*/ 516123 w 1733322"/>
                  <a:gd name="connsiteY3" fmla="*/ 1477641 h 1481563"/>
                  <a:gd name="connsiteX4" fmla="*/ 1172544 w 1733322"/>
                  <a:gd name="connsiteY4" fmla="*/ 12865 h 1481563"/>
                  <a:gd name="connsiteX5" fmla="*/ 0 w 1733322"/>
                  <a:gd name="connsiteY5" fmla="*/ 1481563 h 1481563"/>
                  <a:gd name="connsiteX0" fmla="*/ 427 w 1733749"/>
                  <a:gd name="connsiteY0" fmla="*/ 1481279 h 1481279"/>
                  <a:gd name="connsiteX1" fmla="*/ 283086 w 1733749"/>
                  <a:gd name="connsiteY1" fmla="*/ 1477357 h 1481279"/>
                  <a:gd name="connsiteX2" fmla="*/ 1022388 w 1733749"/>
                  <a:gd name="connsiteY2" fmla="*/ 232217 h 1481279"/>
                  <a:gd name="connsiteX3" fmla="*/ 516550 w 1733749"/>
                  <a:gd name="connsiteY3" fmla="*/ 1477357 h 1481279"/>
                  <a:gd name="connsiteX4" fmla="*/ 1172971 w 1733749"/>
                  <a:gd name="connsiteY4" fmla="*/ 12581 h 1481279"/>
                  <a:gd name="connsiteX5" fmla="*/ 427 w 1733749"/>
                  <a:gd name="connsiteY5" fmla="*/ 1481279 h 1481279"/>
                  <a:gd name="connsiteX0" fmla="*/ 3681 w 1737003"/>
                  <a:gd name="connsiteY0" fmla="*/ 1481005 h 1481005"/>
                  <a:gd name="connsiteX1" fmla="*/ 286340 w 1737003"/>
                  <a:gd name="connsiteY1" fmla="*/ 1477083 h 1481005"/>
                  <a:gd name="connsiteX2" fmla="*/ 1025642 w 1737003"/>
                  <a:gd name="connsiteY2" fmla="*/ 231943 h 1481005"/>
                  <a:gd name="connsiteX3" fmla="*/ 519804 w 1737003"/>
                  <a:gd name="connsiteY3" fmla="*/ 1477083 h 1481005"/>
                  <a:gd name="connsiteX4" fmla="*/ 1176225 w 1737003"/>
                  <a:gd name="connsiteY4" fmla="*/ 12307 h 1481005"/>
                  <a:gd name="connsiteX5" fmla="*/ 3681 w 1737003"/>
                  <a:gd name="connsiteY5" fmla="*/ 1481005 h 1481005"/>
                  <a:gd name="connsiteX0" fmla="*/ 963 w 1734285"/>
                  <a:gd name="connsiteY0" fmla="*/ 1480739 h 1480739"/>
                  <a:gd name="connsiteX1" fmla="*/ 283622 w 1734285"/>
                  <a:gd name="connsiteY1" fmla="*/ 1476817 h 1480739"/>
                  <a:gd name="connsiteX2" fmla="*/ 1022924 w 1734285"/>
                  <a:gd name="connsiteY2" fmla="*/ 231677 h 1480739"/>
                  <a:gd name="connsiteX3" fmla="*/ 517086 w 1734285"/>
                  <a:gd name="connsiteY3" fmla="*/ 1476817 h 1480739"/>
                  <a:gd name="connsiteX4" fmla="*/ 1173507 w 1734285"/>
                  <a:gd name="connsiteY4" fmla="*/ 12041 h 1480739"/>
                  <a:gd name="connsiteX5" fmla="*/ 963 w 1734285"/>
                  <a:gd name="connsiteY5" fmla="*/ 1480739 h 1480739"/>
                  <a:gd name="connsiteX0" fmla="*/ 3681 w 1737003"/>
                  <a:gd name="connsiteY0" fmla="*/ 1480739 h 1480739"/>
                  <a:gd name="connsiteX1" fmla="*/ 286340 w 1737003"/>
                  <a:gd name="connsiteY1" fmla="*/ 1476817 h 1480739"/>
                  <a:gd name="connsiteX2" fmla="*/ 1025642 w 1737003"/>
                  <a:gd name="connsiteY2" fmla="*/ 231677 h 1480739"/>
                  <a:gd name="connsiteX3" fmla="*/ 519804 w 1737003"/>
                  <a:gd name="connsiteY3" fmla="*/ 1476817 h 1480739"/>
                  <a:gd name="connsiteX4" fmla="*/ 1176225 w 1737003"/>
                  <a:gd name="connsiteY4" fmla="*/ 12041 h 1480739"/>
                  <a:gd name="connsiteX5" fmla="*/ 3681 w 1737003"/>
                  <a:gd name="connsiteY5" fmla="*/ 1480739 h 1480739"/>
                  <a:gd name="connsiteX0" fmla="*/ 2603 w 1735925"/>
                  <a:gd name="connsiteY0" fmla="*/ 1480870 h 1480870"/>
                  <a:gd name="connsiteX1" fmla="*/ 285262 w 1735925"/>
                  <a:gd name="connsiteY1" fmla="*/ 1476948 h 1480870"/>
                  <a:gd name="connsiteX2" fmla="*/ 1024564 w 1735925"/>
                  <a:gd name="connsiteY2" fmla="*/ 231808 h 1480870"/>
                  <a:gd name="connsiteX3" fmla="*/ 518726 w 1735925"/>
                  <a:gd name="connsiteY3" fmla="*/ 1476948 h 1480870"/>
                  <a:gd name="connsiteX4" fmla="*/ 1175147 w 1735925"/>
                  <a:gd name="connsiteY4" fmla="*/ 12172 h 1480870"/>
                  <a:gd name="connsiteX5" fmla="*/ 2603 w 1735925"/>
                  <a:gd name="connsiteY5" fmla="*/ 1480870 h 1480870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508" h="1480739">
                    <a:moveTo>
                      <a:pt x="1186" y="1480739"/>
                    </a:moveTo>
                    <a:lnTo>
                      <a:pt x="283845" y="1476817"/>
                    </a:lnTo>
                    <a:cubicBezTo>
                      <a:pt x="300057" y="1136350"/>
                      <a:pt x="290330" y="280093"/>
                      <a:pt x="1023147" y="231677"/>
                    </a:cubicBezTo>
                    <a:cubicBezTo>
                      <a:pt x="1755964" y="183261"/>
                      <a:pt x="1820061" y="1400609"/>
                      <a:pt x="517309" y="1476817"/>
                    </a:cubicBezTo>
                    <a:cubicBezTo>
                      <a:pt x="2087373" y="1559901"/>
                      <a:pt x="1945539" y="125406"/>
                      <a:pt x="1173730" y="12041"/>
                    </a:cubicBezTo>
                    <a:cubicBezTo>
                      <a:pt x="735710" y="-52296"/>
                      <a:pt x="-34301" y="100683"/>
                      <a:pt x="1186" y="14807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82" name="PA_库_文本框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928497E7-C7A0-4DCF-AF42-D25779C841D0}"/>
                  </a:ext>
                </a:extLst>
              </p:cNvPr>
              <p:cNvSpPr txBox="1"/>
              <p:nvPr>
                <p:custDataLst>
                  <p:tags r:id="rId48"/>
                </p:custDataLst>
              </p:nvPr>
            </p:nvSpPr>
            <p:spPr>
              <a:xfrm>
                <a:off x="1858872" y="2846837"/>
                <a:ext cx="670568" cy="620575"/>
              </a:xfrm>
              <a:custGeom>
                <a:avLst/>
                <a:gdLst/>
                <a:ahLst/>
                <a:cxnLst/>
                <a:rect l="l" t="t" r="r" b="b"/>
                <a:pathLst>
                  <a:path w="845231" h="782217">
                    <a:moveTo>
                      <a:pt x="413833" y="120343"/>
                    </a:moveTo>
                    <a:lnTo>
                      <a:pt x="316327" y="475908"/>
                    </a:lnTo>
                    <a:lnTo>
                      <a:pt x="533889" y="475908"/>
                    </a:lnTo>
                    <a:lnTo>
                      <a:pt x="428340" y="120343"/>
                    </a:lnTo>
                    <a:close/>
                    <a:moveTo>
                      <a:pt x="231241" y="0"/>
                    </a:moveTo>
                    <a:lnTo>
                      <a:pt x="611792" y="0"/>
                    </a:lnTo>
                    <a:lnTo>
                      <a:pt x="845231" y="782217"/>
                    </a:lnTo>
                    <a:lnTo>
                      <a:pt x="617270" y="782217"/>
                    </a:lnTo>
                    <a:lnTo>
                      <a:pt x="565276" y="598256"/>
                    </a:lnTo>
                    <a:lnTo>
                      <a:pt x="281738" y="598256"/>
                    </a:lnTo>
                    <a:lnTo>
                      <a:pt x="228741" y="782217"/>
                    </a:lnTo>
                    <a:lnTo>
                      <a:pt x="0" y="7822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0" b="1" dirty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</p:grpSp>
      <p:grpSp>
        <p:nvGrpSpPr>
          <p:cNvPr id="85" name="PA_组合 5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EC19B69-9035-4CB2-9778-B557A8E0DAB5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2656171" y="2586000"/>
            <a:ext cx="2473676" cy="559286"/>
            <a:chOff x="6978461" y="1870480"/>
            <a:chExt cx="2473676" cy="559286"/>
          </a:xfrm>
        </p:grpSpPr>
        <p:grpSp>
          <p:nvGrpSpPr>
            <p:cNvPr id="86" name="组合 85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7F84DA35-3FAE-45EC-B940-E971E4EC7C1B}"/>
                </a:ext>
              </a:extLst>
            </p:cNvPr>
            <p:cNvGrpSpPr/>
            <p:nvPr/>
          </p:nvGrpSpPr>
          <p:grpSpPr>
            <a:xfrm flipH="1">
              <a:off x="6978461" y="1870480"/>
              <a:ext cx="2473676" cy="559286"/>
              <a:chOff x="6978461" y="714610"/>
              <a:chExt cx="2473676" cy="559286"/>
            </a:xfrm>
          </p:grpSpPr>
          <p:sp>
            <p:nvSpPr>
              <p:cNvPr id="92" name="PA-等腰三角形 200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6E6303D7-D5FC-4ED7-97C2-442045558537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 rot="16200000">
                <a:off x="6968301" y="930753"/>
                <a:ext cx="147320" cy="127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93" name="PA-矩形: 圆角 5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BB88ED57-697F-4B37-BDCC-88BBB43B4E7B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093277" y="714610"/>
                <a:ext cx="2358860" cy="55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spc="300" dirty="0">
                    <a:solidFill>
                      <a:schemeClr val="tx1"/>
                    </a:solidFill>
                    <a:latin typeface="Noto Sans S Chinese Black" panose="020B0A00000000000000" pitchFamily="34" charset="-122"/>
                    <a:ea typeface="Noto Sans S Chinese Black" panose="020B0A00000000000000" pitchFamily="34" charset="-122"/>
                  </a:rPr>
                  <a:t>关键词</a:t>
                </a:r>
              </a:p>
            </p:txBody>
          </p:sp>
        </p:grpSp>
        <p:sp>
          <p:nvSpPr>
            <p:cNvPr id="91" name="PA_库_文本框 19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8459B7E-926D-4349-9400-EFA7C826FD91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>
              <a:off x="8964713" y="2064546"/>
              <a:ext cx="200021" cy="185109"/>
            </a:xfrm>
            <a:custGeom>
              <a:avLst/>
              <a:gdLst/>
              <a:ahLst/>
              <a:cxnLst/>
              <a:rect l="l" t="t" r="r" b="b"/>
              <a:pathLst>
                <a:path w="845231" h="782217">
                  <a:moveTo>
                    <a:pt x="413833" y="120343"/>
                  </a:moveTo>
                  <a:lnTo>
                    <a:pt x="316327" y="475908"/>
                  </a:lnTo>
                  <a:lnTo>
                    <a:pt x="533889" y="475908"/>
                  </a:lnTo>
                  <a:lnTo>
                    <a:pt x="428340" y="120343"/>
                  </a:lnTo>
                  <a:close/>
                  <a:moveTo>
                    <a:pt x="231241" y="0"/>
                  </a:moveTo>
                  <a:lnTo>
                    <a:pt x="611792" y="0"/>
                  </a:lnTo>
                  <a:lnTo>
                    <a:pt x="845231" y="782217"/>
                  </a:lnTo>
                  <a:lnTo>
                    <a:pt x="617270" y="782217"/>
                  </a:lnTo>
                  <a:lnTo>
                    <a:pt x="565276" y="598256"/>
                  </a:lnTo>
                  <a:lnTo>
                    <a:pt x="281738" y="598256"/>
                  </a:lnTo>
                  <a:lnTo>
                    <a:pt x="228741" y="782217"/>
                  </a:lnTo>
                  <a:lnTo>
                    <a:pt x="0" y="7822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8000" b="1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94" name="PA_组合 68">
            <a:extLst>
              <a:ext uri="{FF2B5EF4-FFF2-40B4-BE49-F238E27FC236}">
                <a16:creationId xmlns:lc="http://schemas.openxmlformats.org/drawingml/2006/lockedCanvas" xmlns:a16="http://schemas.microsoft.com/office/drawing/2014/main" xmlns="" id="{A2F01125-225D-4B8D-A35E-7DF04F063206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062153" y="3740179"/>
            <a:ext cx="2473676" cy="559286"/>
            <a:chOff x="6978461" y="714610"/>
            <a:chExt cx="2473676" cy="559286"/>
          </a:xfrm>
        </p:grpSpPr>
        <p:grpSp>
          <p:nvGrpSpPr>
            <p:cNvPr id="95" name="组合 94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8823645A-9158-48DC-B0CB-FF30DA336CD9}"/>
                </a:ext>
              </a:extLst>
            </p:cNvPr>
            <p:cNvGrpSpPr/>
            <p:nvPr/>
          </p:nvGrpSpPr>
          <p:grpSpPr>
            <a:xfrm>
              <a:off x="6978461" y="714610"/>
              <a:ext cx="2473676" cy="559286"/>
              <a:chOff x="6978461" y="714610"/>
              <a:chExt cx="2473676" cy="559286"/>
            </a:xfrm>
          </p:grpSpPr>
          <p:sp>
            <p:nvSpPr>
              <p:cNvPr id="101" name="PA-等腰三角形 192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8CF7E317-A57E-4368-9462-A48414C03B3E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 rot="16200000">
                <a:off x="6968301" y="930753"/>
                <a:ext cx="147320" cy="127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02" name="PA-矩形: 圆角 8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EC5AFFE3-ED24-4E2A-900A-130E98D0B819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093277" y="714610"/>
                <a:ext cx="2358860" cy="55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spc="300" dirty="0" smtClean="0">
                    <a:solidFill>
                      <a:schemeClr val="tx1"/>
                    </a:solidFill>
                    <a:latin typeface="Noto Sans S Chinese Black" panose="020B0A00000000000000" pitchFamily="34" charset="-122"/>
                    <a:ea typeface="Noto Sans S Chinese Black" panose="020B0A00000000000000" pitchFamily="34" charset="-122"/>
                  </a:rPr>
                  <a:t>关键词</a:t>
                </a:r>
                <a:endParaRPr lang="zh-CN" altLang="en-US" sz="2400" spc="300" dirty="0">
                  <a:solidFill>
                    <a:schemeClr val="tx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E9AFF58-F548-4749-8D75-BAECAA0C3122}"/>
                </a:ext>
              </a:extLst>
            </p:cNvPr>
            <p:cNvGrpSpPr/>
            <p:nvPr/>
          </p:nvGrpSpPr>
          <p:grpSpPr>
            <a:xfrm>
              <a:off x="7167687" y="819049"/>
              <a:ext cx="410466" cy="350413"/>
              <a:chOff x="1441644" y="2546350"/>
              <a:chExt cx="1376080" cy="1174751"/>
            </a:xfrm>
            <a:solidFill>
              <a:srgbClr val="E60000"/>
            </a:solidFill>
          </p:grpSpPr>
          <p:sp>
            <p:nvSpPr>
              <p:cNvPr id="99" name="PA_库_任意多边形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F49656B2-48AE-499C-8AF3-D438A69F8A30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441644" y="2546350"/>
                <a:ext cx="1376080" cy="1174751"/>
              </a:xfrm>
              <a:custGeom>
                <a:avLst/>
                <a:gdLst>
                  <a:gd name="connsiteX0" fmla="*/ 0 w 1040860"/>
                  <a:gd name="connsiteY0" fmla="*/ 1478604 h 1478604"/>
                  <a:gd name="connsiteX1" fmla="*/ 204281 w 1040860"/>
                  <a:gd name="connsiteY1" fmla="*/ 1468876 h 1478604"/>
                  <a:gd name="connsiteX2" fmla="*/ 894945 w 1040860"/>
                  <a:gd name="connsiteY2" fmla="*/ 214008 h 1478604"/>
                  <a:gd name="connsiteX3" fmla="*/ 437745 w 1040860"/>
                  <a:gd name="connsiteY3" fmla="*/ 1468876 h 1478604"/>
                  <a:gd name="connsiteX4" fmla="*/ 1040860 w 1040860"/>
                  <a:gd name="connsiteY4" fmla="*/ 0 h 1478604"/>
                  <a:gd name="connsiteX5" fmla="*/ 0 w 1040860"/>
                  <a:gd name="connsiteY5" fmla="*/ 1478604 h 1478604"/>
                  <a:gd name="connsiteX0" fmla="*/ 0 w 1403424"/>
                  <a:gd name="connsiteY0" fmla="*/ 1478799 h 1478799"/>
                  <a:gd name="connsiteX1" fmla="*/ 204281 w 1403424"/>
                  <a:gd name="connsiteY1" fmla="*/ 1469071 h 1478799"/>
                  <a:gd name="connsiteX2" fmla="*/ 894945 w 1403424"/>
                  <a:gd name="connsiteY2" fmla="*/ 214203 h 1478799"/>
                  <a:gd name="connsiteX3" fmla="*/ 437745 w 1403424"/>
                  <a:gd name="connsiteY3" fmla="*/ 1469071 h 1478799"/>
                  <a:gd name="connsiteX4" fmla="*/ 1040860 w 1403424"/>
                  <a:gd name="connsiteY4" fmla="*/ 195 h 1478799"/>
                  <a:gd name="connsiteX5" fmla="*/ 0 w 1403424"/>
                  <a:gd name="connsiteY5" fmla="*/ 1478799 h 1478799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40860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943583 w 1728130"/>
                  <a:gd name="connsiteY2" fmla="*/ 223849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660391"/>
                  <a:gd name="connsiteY0" fmla="*/ 1473278 h 1495989"/>
                  <a:gd name="connsiteX1" fmla="*/ 282659 w 1660391"/>
                  <a:gd name="connsiteY1" fmla="*/ 1469356 h 1495989"/>
                  <a:gd name="connsiteX2" fmla="*/ 1021961 w 1660391"/>
                  <a:gd name="connsiteY2" fmla="*/ 224216 h 1495989"/>
                  <a:gd name="connsiteX3" fmla="*/ 516123 w 1660391"/>
                  <a:gd name="connsiteY3" fmla="*/ 1469356 h 1495989"/>
                  <a:gd name="connsiteX4" fmla="*/ 1119238 w 1660391"/>
                  <a:gd name="connsiteY4" fmla="*/ 480 h 1495989"/>
                  <a:gd name="connsiteX5" fmla="*/ 0 w 1660391"/>
                  <a:gd name="connsiteY5" fmla="*/ 1473278 h 1495989"/>
                  <a:gd name="connsiteX0" fmla="*/ 0 w 1616820"/>
                  <a:gd name="connsiteY0" fmla="*/ 1472799 h 1495398"/>
                  <a:gd name="connsiteX1" fmla="*/ 282659 w 1616820"/>
                  <a:gd name="connsiteY1" fmla="*/ 1468877 h 1495398"/>
                  <a:gd name="connsiteX2" fmla="*/ 1021961 w 1616820"/>
                  <a:gd name="connsiteY2" fmla="*/ 223737 h 1495398"/>
                  <a:gd name="connsiteX3" fmla="*/ 516123 w 1616820"/>
                  <a:gd name="connsiteY3" fmla="*/ 1468877 h 1495398"/>
                  <a:gd name="connsiteX4" fmla="*/ 1119238 w 1616820"/>
                  <a:gd name="connsiteY4" fmla="*/ 1 h 1495398"/>
                  <a:gd name="connsiteX5" fmla="*/ 0 w 1616820"/>
                  <a:gd name="connsiteY5" fmla="*/ 1472799 h 1495398"/>
                  <a:gd name="connsiteX0" fmla="*/ 0 w 1597747"/>
                  <a:gd name="connsiteY0" fmla="*/ 1472831 h 1495319"/>
                  <a:gd name="connsiteX1" fmla="*/ 282659 w 1597747"/>
                  <a:gd name="connsiteY1" fmla="*/ 1468909 h 1495319"/>
                  <a:gd name="connsiteX2" fmla="*/ 1021961 w 1597747"/>
                  <a:gd name="connsiteY2" fmla="*/ 223769 h 1495319"/>
                  <a:gd name="connsiteX3" fmla="*/ 516123 w 1597747"/>
                  <a:gd name="connsiteY3" fmla="*/ 1468909 h 1495319"/>
                  <a:gd name="connsiteX4" fmla="*/ 1119238 w 1597747"/>
                  <a:gd name="connsiteY4" fmla="*/ 33 h 1495319"/>
                  <a:gd name="connsiteX5" fmla="*/ 0 w 1597747"/>
                  <a:gd name="connsiteY5" fmla="*/ 1472831 h 1495319"/>
                  <a:gd name="connsiteX0" fmla="*/ 0 w 1663343"/>
                  <a:gd name="connsiteY0" fmla="*/ 1472836 h 1472836"/>
                  <a:gd name="connsiteX1" fmla="*/ 282659 w 1663343"/>
                  <a:gd name="connsiteY1" fmla="*/ 1468914 h 1472836"/>
                  <a:gd name="connsiteX2" fmla="*/ 1021961 w 1663343"/>
                  <a:gd name="connsiteY2" fmla="*/ 223774 h 1472836"/>
                  <a:gd name="connsiteX3" fmla="*/ 516123 w 1663343"/>
                  <a:gd name="connsiteY3" fmla="*/ 1468914 h 1472836"/>
                  <a:gd name="connsiteX4" fmla="*/ 1119238 w 1663343"/>
                  <a:gd name="connsiteY4" fmla="*/ 38 h 1472836"/>
                  <a:gd name="connsiteX5" fmla="*/ 0 w 1663343"/>
                  <a:gd name="connsiteY5" fmla="*/ 1472836 h 1472836"/>
                  <a:gd name="connsiteX0" fmla="*/ 0 w 1682113"/>
                  <a:gd name="connsiteY0" fmla="*/ 1472837 h 1472837"/>
                  <a:gd name="connsiteX1" fmla="*/ 282659 w 1682113"/>
                  <a:gd name="connsiteY1" fmla="*/ 1468915 h 1472837"/>
                  <a:gd name="connsiteX2" fmla="*/ 1021961 w 1682113"/>
                  <a:gd name="connsiteY2" fmla="*/ 223775 h 1472837"/>
                  <a:gd name="connsiteX3" fmla="*/ 516123 w 1682113"/>
                  <a:gd name="connsiteY3" fmla="*/ 1468915 h 1472837"/>
                  <a:gd name="connsiteX4" fmla="*/ 1119238 w 1682113"/>
                  <a:gd name="connsiteY4" fmla="*/ 39 h 1472837"/>
                  <a:gd name="connsiteX5" fmla="*/ 0 w 1682113"/>
                  <a:gd name="connsiteY5" fmla="*/ 1472837 h 1472837"/>
                  <a:gd name="connsiteX0" fmla="*/ 0 w 1683685"/>
                  <a:gd name="connsiteY0" fmla="*/ 1472837 h 1472837"/>
                  <a:gd name="connsiteX1" fmla="*/ 282659 w 1683685"/>
                  <a:gd name="connsiteY1" fmla="*/ 1468915 h 1472837"/>
                  <a:gd name="connsiteX2" fmla="*/ 1021961 w 1683685"/>
                  <a:gd name="connsiteY2" fmla="*/ 223775 h 1472837"/>
                  <a:gd name="connsiteX3" fmla="*/ 516123 w 1683685"/>
                  <a:gd name="connsiteY3" fmla="*/ 1468915 h 1472837"/>
                  <a:gd name="connsiteX4" fmla="*/ 1119238 w 1683685"/>
                  <a:gd name="connsiteY4" fmla="*/ 39 h 1472837"/>
                  <a:gd name="connsiteX5" fmla="*/ 0 w 1683685"/>
                  <a:gd name="connsiteY5" fmla="*/ 1472837 h 1472837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711394"/>
                  <a:gd name="connsiteY0" fmla="*/ 1468736 h 1468736"/>
                  <a:gd name="connsiteX1" fmla="*/ 282659 w 1711394"/>
                  <a:gd name="connsiteY1" fmla="*/ 1464814 h 1468736"/>
                  <a:gd name="connsiteX2" fmla="*/ 1021961 w 1711394"/>
                  <a:gd name="connsiteY2" fmla="*/ 219674 h 1468736"/>
                  <a:gd name="connsiteX3" fmla="*/ 516123 w 1711394"/>
                  <a:gd name="connsiteY3" fmla="*/ 1464814 h 1468736"/>
                  <a:gd name="connsiteX4" fmla="*/ 1172544 w 1711394"/>
                  <a:gd name="connsiteY4" fmla="*/ 38 h 1468736"/>
                  <a:gd name="connsiteX5" fmla="*/ 0 w 1711394"/>
                  <a:gd name="connsiteY5" fmla="*/ 1468736 h 1468736"/>
                  <a:gd name="connsiteX0" fmla="*/ 0 w 1770670"/>
                  <a:gd name="connsiteY0" fmla="*/ 1468837 h 1468837"/>
                  <a:gd name="connsiteX1" fmla="*/ 282659 w 1770670"/>
                  <a:gd name="connsiteY1" fmla="*/ 1464915 h 1468837"/>
                  <a:gd name="connsiteX2" fmla="*/ 1021961 w 1770670"/>
                  <a:gd name="connsiteY2" fmla="*/ 219775 h 1468837"/>
                  <a:gd name="connsiteX3" fmla="*/ 516123 w 1770670"/>
                  <a:gd name="connsiteY3" fmla="*/ 1464915 h 1468837"/>
                  <a:gd name="connsiteX4" fmla="*/ 1172544 w 1770670"/>
                  <a:gd name="connsiteY4" fmla="*/ 139 h 1468837"/>
                  <a:gd name="connsiteX5" fmla="*/ 0 w 1770670"/>
                  <a:gd name="connsiteY5" fmla="*/ 1468837 h 1468837"/>
                  <a:gd name="connsiteX0" fmla="*/ 0 w 1794543"/>
                  <a:gd name="connsiteY0" fmla="*/ 1468779 h 1468779"/>
                  <a:gd name="connsiteX1" fmla="*/ 282659 w 1794543"/>
                  <a:gd name="connsiteY1" fmla="*/ 1464857 h 1468779"/>
                  <a:gd name="connsiteX2" fmla="*/ 1021961 w 1794543"/>
                  <a:gd name="connsiteY2" fmla="*/ 219717 h 1468779"/>
                  <a:gd name="connsiteX3" fmla="*/ 516123 w 1794543"/>
                  <a:gd name="connsiteY3" fmla="*/ 1464857 h 1468779"/>
                  <a:gd name="connsiteX4" fmla="*/ 1172544 w 1794543"/>
                  <a:gd name="connsiteY4" fmla="*/ 81 h 1468779"/>
                  <a:gd name="connsiteX5" fmla="*/ 0 w 1794543"/>
                  <a:gd name="connsiteY5" fmla="*/ 1468779 h 1468779"/>
                  <a:gd name="connsiteX0" fmla="*/ 0 w 1731427"/>
                  <a:gd name="connsiteY0" fmla="*/ 1468779 h 1468779"/>
                  <a:gd name="connsiteX1" fmla="*/ 282659 w 1731427"/>
                  <a:gd name="connsiteY1" fmla="*/ 1464857 h 1468779"/>
                  <a:gd name="connsiteX2" fmla="*/ 1021961 w 1731427"/>
                  <a:gd name="connsiteY2" fmla="*/ 219717 h 1468779"/>
                  <a:gd name="connsiteX3" fmla="*/ 516123 w 1731427"/>
                  <a:gd name="connsiteY3" fmla="*/ 1464857 h 1468779"/>
                  <a:gd name="connsiteX4" fmla="*/ 1172544 w 1731427"/>
                  <a:gd name="connsiteY4" fmla="*/ 81 h 1468779"/>
                  <a:gd name="connsiteX5" fmla="*/ 0 w 1731427"/>
                  <a:gd name="connsiteY5" fmla="*/ 1468779 h 1468779"/>
                  <a:gd name="connsiteX0" fmla="*/ 0 w 1751152"/>
                  <a:gd name="connsiteY0" fmla="*/ 1468777 h 1470103"/>
                  <a:gd name="connsiteX1" fmla="*/ 282659 w 1751152"/>
                  <a:gd name="connsiteY1" fmla="*/ 1464855 h 1470103"/>
                  <a:gd name="connsiteX2" fmla="*/ 1021961 w 1751152"/>
                  <a:gd name="connsiteY2" fmla="*/ 219715 h 1470103"/>
                  <a:gd name="connsiteX3" fmla="*/ 516123 w 1751152"/>
                  <a:gd name="connsiteY3" fmla="*/ 1464855 h 1470103"/>
                  <a:gd name="connsiteX4" fmla="*/ 1172544 w 1751152"/>
                  <a:gd name="connsiteY4" fmla="*/ 79 h 1470103"/>
                  <a:gd name="connsiteX5" fmla="*/ 0 w 1751152"/>
                  <a:gd name="connsiteY5" fmla="*/ 1468777 h 1470103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00224"/>
                  <a:gd name="connsiteY0" fmla="*/ 1474398 h 1480386"/>
                  <a:gd name="connsiteX1" fmla="*/ 282659 w 1700224"/>
                  <a:gd name="connsiteY1" fmla="*/ 1470476 h 1480386"/>
                  <a:gd name="connsiteX2" fmla="*/ 1021961 w 1700224"/>
                  <a:gd name="connsiteY2" fmla="*/ 225336 h 1480386"/>
                  <a:gd name="connsiteX3" fmla="*/ 516123 w 1700224"/>
                  <a:gd name="connsiteY3" fmla="*/ 1470476 h 1480386"/>
                  <a:gd name="connsiteX4" fmla="*/ 1172544 w 1700224"/>
                  <a:gd name="connsiteY4" fmla="*/ 5700 h 1480386"/>
                  <a:gd name="connsiteX5" fmla="*/ 0 w 1700224"/>
                  <a:gd name="connsiteY5" fmla="*/ 1474398 h 1480386"/>
                  <a:gd name="connsiteX0" fmla="*/ 0 w 1781223"/>
                  <a:gd name="connsiteY0" fmla="*/ 1482352 h 1488711"/>
                  <a:gd name="connsiteX1" fmla="*/ 282659 w 1781223"/>
                  <a:gd name="connsiteY1" fmla="*/ 1478430 h 1488711"/>
                  <a:gd name="connsiteX2" fmla="*/ 1021961 w 1781223"/>
                  <a:gd name="connsiteY2" fmla="*/ 233290 h 1488711"/>
                  <a:gd name="connsiteX3" fmla="*/ 516123 w 1781223"/>
                  <a:gd name="connsiteY3" fmla="*/ 1478430 h 1488711"/>
                  <a:gd name="connsiteX4" fmla="*/ 1172544 w 1781223"/>
                  <a:gd name="connsiteY4" fmla="*/ 13654 h 1488711"/>
                  <a:gd name="connsiteX5" fmla="*/ 0 w 1781223"/>
                  <a:gd name="connsiteY5" fmla="*/ 1482352 h 1488711"/>
                  <a:gd name="connsiteX0" fmla="*/ 0 w 1745258"/>
                  <a:gd name="connsiteY0" fmla="*/ 1479771 h 1485978"/>
                  <a:gd name="connsiteX1" fmla="*/ 282659 w 1745258"/>
                  <a:gd name="connsiteY1" fmla="*/ 1475849 h 1485978"/>
                  <a:gd name="connsiteX2" fmla="*/ 1021961 w 1745258"/>
                  <a:gd name="connsiteY2" fmla="*/ 230709 h 1485978"/>
                  <a:gd name="connsiteX3" fmla="*/ 516123 w 1745258"/>
                  <a:gd name="connsiteY3" fmla="*/ 1475849 h 1485978"/>
                  <a:gd name="connsiteX4" fmla="*/ 1172544 w 1745258"/>
                  <a:gd name="connsiteY4" fmla="*/ 11073 h 1485978"/>
                  <a:gd name="connsiteX5" fmla="*/ 0 w 1745258"/>
                  <a:gd name="connsiteY5" fmla="*/ 1479771 h 1485978"/>
                  <a:gd name="connsiteX0" fmla="*/ 0 w 1651869"/>
                  <a:gd name="connsiteY0" fmla="*/ 1478641 h 1484696"/>
                  <a:gd name="connsiteX1" fmla="*/ 282659 w 1651869"/>
                  <a:gd name="connsiteY1" fmla="*/ 1474719 h 1484696"/>
                  <a:gd name="connsiteX2" fmla="*/ 1021961 w 1651869"/>
                  <a:gd name="connsiteY2" fmla="*/ 229579 h 1484696"/>
                  <a:gd name="connsiteX3" fmla="*/ 516123 w 1651869"/>
                  <a:gd name="connsiteY3" fmla="*/ 1474719 h 1484696"/>
                  <a:gd name="connsiteX4" fmla="*/ 1172544 w 1651869"/>
                  <a:gd name="connsiteY4" fmla="*/ 9943 h 1484696"/>
                  <a:gd name="connsiteX5" fmla="*/ 0 w 1651869"/>
                  <a:gd name="connsiteY5" fmla="*/ 1478641 h 1484696"/>
                  <a:gd name="connsiteX0" fmla="*/ 0 w 1771773"/>
                  <a:gd name="connsiteY0" fmla="*/ 1482765 h 1489197"/>
                  <a:gd name="connsiteX1" fmla="*/ 282659 w 1771773"/>
                  <a:gd name="connsiteY1" fmla="*/ 1478843 h 1489197"/>
                  <a:gd name="connsiteX2" fmla="*/ 1021961 w 1771773"/>
                  <a:gd name="connsiteY2" fmla="*/ 233703 h 1489197"/>
                  <a:gd name="connsiteX3" fmla="*/ 516123 w 1771773"/>
                  <a:gd name="connsiteY3" fmla="*/ 1478843 h 1489197"/>
                  <a:gd name="connsiteX4" fmla="*/ 1172544 w 1771773"/>
                  <a:gd name="connsiteY4" fmla="*/ 14067 h 1489197"/>
                  <a:gd name="connsiteX5" fmla="*/ 0 w 1771773"/>
                  <a:gd name="connsiteY5" fmla="*/ 1482765 h 1489197"/>
                  <a:gd name="connsiteX0" fmla="*/ 0 w 1781629"/>
                  <a:gd name="connsiteY0" fmla="*/ 1482160 h 1488592"/>
                  <a:gd name="connsiteX1" fmla="*/ 282659 w 1781629"/>
                  <a:gd name="connsiteY1" fmla="*/ 1478238 h 1488592"/>
                  <a:gd name="connsiteX2" fmla="*/ 1021961 w 1781629"/>
                  <a:gd name="connsiteY2" fmla="*/ 233098 h 1488592"/>
                  <a:gd name="connsiteX3" fmla="*/ 516123 w 1781629"/>
                  <a:gd name="connsiteY3" fmla="*/ 1478238 h 1488592"/>
                  <a:gd name="connsiteX4" fmla="*/ 1172544 w 1781629"/>
                  <a:gd name="connsiteY4" fmla="*/ 13462 h 1488592"/>
                  <a:gd name="connsiteX5" fmla="*/ 0 w 1781629"/>
                  <a:gd name="connsiteY5" fmla="*/ 1482160 h 1488592"/>
                  <a:gd name="connsiteX0" fmla="*/ 0 w 1778809"/>
                  <a:gd name="connsiteY0" fmla="*/ 1482160 h 1483913"/>
                  <a:gd name="connsiteX1" fmla="*/ 282659 w 1778809"/>
                  <a:gd name="connsiteY1" fmla="*/ 1478238 h 1483913"/>
                  <a:gd name="connsiteX2" fmla="*/ 1021961 w 1778809"/>
                  <a:gd name="connsiteY2" fmla="*/ 233098 h 1483913"/>
                  <a:gd name="connsiteX3" fmla="*/ 516123 w 1778809"/>
                  <a:gd name="connsiteY3" fmla="*/ 1478238 h 1483913"/>
                  <a:gd name="connsiteX4" fmla="*/ 1172544 w 1778809"/>
                  <a:gd name="connsiteY4" fmla="*/ 13462 h 1483913"/>
                  <a:gd name="connsiteX5" fmla="*/ 0 w 1778809"/>
                  <a:gd name="connsiteY5" fmla="*/ 1482160 h 1483913"/>
                  <a:gd name="connsiteX0" fmla="*/ 0 w 1778809"/>
                  <a:gd name="connsiteY0" fmla="*/ 1482160 h 1482160"/>
                  <a:gd name="connsiteX1" fmla="*/ 282659 w 1778809"/>
                  <a:gd name="connsiteY1" fmla="*/ 1478238 h 1482160"/>
                  <a:gd name="connsiteX2" fmla="*/ 1021961 w 1778809"/>
                  <a:gd name="connsiteY2" fmla="*/ 233098 h 1482160"/>
                  <a:gd name="connsiteX3" fmla="*/ 516123 w 1778809"/>
                  <a:gd name="connsiteY3" fmla="*/ 1478238 h 1482160"/>
                  <a:gd name="connsiteX4" fmla="*/ 1172544 w 1778809"/>
                  <a:gd name="connsiteY4" fmla="*/ 13462 h 1482160"/>
                  <a:gd name="connsiteX5" fmla="*/ 0 w 1778809"/>
                  <a:gd name="connsiteY5" fmla="*/ 1482160 h 1482160"/>
                  <a:gd name="connsiteX0" fmla="*/ 0 w 1745524"/>
                  <a:gd name="connsiteY0" fmla="*/ 1482160 h 1482160"/>
                  <a:gd name="connsiteX1" fmla="*/ 282659 w 1745524"/>
                  <a:gd name="connsiteY1" fmla="*/ 1478238 h 1482160"/>
                  <a:gd name="connsiteX2" fmla="*/ 1021961 w 1745524"/>
                  <a:gd name="connsiteY2" fmla="*/ 233098 h 1482160"/>
                  <a:gd name="connsiteX3" fmla="*/ 516123 w 1745524"/>
                  <a:gd name="connsiteY3" fmla="*/ 1478238 h 1482160"/>
                  <a:gd name="connsiteX4" fmla="*/ 1172544 w 1745524"/>
                  <a:gd name="connsiteY4" fmla="*/ 13462 h 1482160"/>
                  <a:gd name="connsiteX5" fmla="*/ 0 w 1745524"/>
                  <a:gd name="connsiteY5" fmla="*/ 1482160 h 1482160"/>
                  <a:gd name="connsiteX0" fmla="*/ 0 w 1733322"/>
                  <a:gd name="connsiteY0" fmla="*/ 1482160 h 1482160"/>
                  <a:gd name="connsiteX1" fmla="*/ 282659 w 1733322"/>
                  <a:gd name="connsiteY1" fmla="*/ 1478238 h 1482160"/>
                  <a:gd name="connsiteX2" fmla="*/ 1021961 w 1733322"/>
                  <a:gd name="connsiteY2" fmla="*/ 233098 h 1482160"/>
                  <a:gd name="connsiteX3" fmla="*/ 516123 w 1733322"/>
                  <a:gd name="connsiteY3" fmla="*/ 1478238 h 1482160"/>
                  <a:gd name="connsiteX4" fmla="*/ 1172544 w 1733322"/>
                  <a:gd name="connsiteY4" fmla="*/ 13462 h 1482160"/>
                  <a:gd name="connsiteX5" fmla="*/ 0 w 1733322"/>
                  <a:gd name="connsiteY5" fmla="*/ 1482160 h 1482160"/>
                  <a:gd name="connsiteX0" fmla="*/ 0 w 1733322"/>
                  <a:gd name="connsiteY0" fmla="*/ 1485612 h 1485612"/>
                  <a:gd name="connsiteX1" fmla="*/ 282659 w 1733322"/>
                  <a:gd name="connsiteY1" fmla="*/ 1481690 h 1485612"/>
                  <a:gd name="connsiteX2" fmla="*/ 1021961 w 1733322"/>
                  <a:gd name="connsiteY2" fmla="*/ 236550 h 1485612"/>
                  <a:gd name="connsiteX3" fmla="*/ 516123 w 1733322"/>
                  <a:gd name="connsiteY3" fmla="*/ 1481690 h 1485612"/>
                  <a:gd name="connsiteX4" fmla="*/ 1172544 w 1733322"/>
                  <a:gd name="connsiteY4" fmla="*/ 16914 h 1485612"/>
                  <a:gd name="connsiteX5" fmla="*/ 0 w 1733322"/>
                  <a:gd name="connsiteY5" fmla="*/ 1485612 h 1485612"/>
                  <a:gd name="connsiteX0" fmla="*/ 0 w 1733322"/>
                  <a:gd name="connsiteY0" fmla="*/ 1483135 h 1483135"/>
                  <a:gd name="connsiteX1" fmla="*/ 282659 w 1733322"/>
                  <a:gd name="connsiteY1" fmla="*/ 1479213 h 1483135"/>
                  <a:gd name="connsiteX2" fmla="*/ 1021961 w 1733322"/>
                  <a:gd name="connsiteY2" fmla="*/ 234073 h 1483135"/>
                  <a:gd name="connsiteX3" fmla="*/ 516123 w 1733322"/>
                  <a:gd name="connsiteY3" fmla="*/ 1479213 h 1483135"/>
                  <a:gd name="connsiteX4" fmla="*/ 1172544 w 1733322"/>
                  <a:gd name="connsiteY4" fmla="*/ 14437 h 1483135"/>
                  <a:gd name="connsiteX5" fmla="*/ 0 w 1733322"/>
                  <a:gd name="connsiteY5" fmla="*/ 1483135 h 1483135"/>
                  <a:gd name="connsiteX0" fmla="*/ 0 w 1733322"/>
                  <a:gd name="connsiteY0" fmla="*/ 1481563 h 1481563"/>
                  <a:gd name="connsiteX1" fmla="*/ 282659 w 1733322"/>
                  <a:gd name="connsiteY1" fmla="*/ 1477641 h 1481563"/>
                  <a:gd name="connsiteX2" fmla="*/ 1021961 w 1733322"/>
                  <a:gd name="connsiteY2" fmla="*/ 232501 h 1481563"/>
                  <a:gd name="connsiteX3" fmla="*/ 516123 w 1733322"/>
                  <a:gd name="connsiteY3" fmla="*/ 1477641 h 1481563"/>
                  <a:gd name="connsiteX4" fmla="*/ 1172544 w 1733322"/>
                  <a:gd name="connsiteY4" fmla="*/ 12865 h 1481563"/>
                  <a:gd name="connsiteX5" fmla="*/ 0 w 1733322"/>
                  <a:gd name="connsiteY5" fmla="*/ 1481563 h 1481563"/>
                  <a:gd name="connsiteX0" fmla="*/ 427 w 1733749"/>
                  <a:gd name="connsiteY0" fmla="*/ 1481279 h 1481279"/>
                  <a:gd name="connsiteX1" fmla="*/ 283086 w 1733749"/>
                  <a:gd name="connsiteY1" fmla="*/ 1477357 h 1481279"/>
                  <a:gd name="connsiteX2" fmla="*/ 1022388 w 1733749"/>
                  <a:gd name="connsiteY2" fmla="*/ 232217 h 1481279"/>
                  <a:gd name="connsiteX3" fmla="*/ 516550 w 1733749"/>
                  <a:gd name="connsiteY3" fmla="*/ 1477357 h 1481279"/>
                  <a:gd name="connsiteX4" fmla="*/ 1172971 w 1733749"/>
                  <a:gd name="connsiteY4" fmla="*/ 12581 h 1481279"/>
                  <a:gd name="connsiteX5" fmla="*/ 427 w 1733749"/>
                  <a:gd name="connsiteY5" fmla="*/ 1481279 h 1481279"/>
                  <a:gd name="connsiteX0" fmla="*/ 3681 w 1737003"/>
                  <a:gd name="connsiteY0" fmla="*/ 1481005 h 1481005"/>
                  <a:gd name="connsiteX1" fmla="*/ 286340 w 1737003"/>
                  <a:gd name="connsiteY1" fmla="*/ 1477083 h 1481005"/>
                  <a:gd name="connsiteX2" fmla="*/ 1025642 w 1737003"/>
                  <a:gd name="connsiteY2" fmla="*/ 231943 h 1481005"/>
                  <a:gd name="connsiteX3" fmla="*/ 519804 w 1737003"/>
                  <a:gd name="connsiteY3" fmla="*/ 1477083 h 1481005"/>
                  <a:gd name="connsiteX4" fmla="*/ 1176225 w 1737003"/>
                  <a:gd name="connsiteY4" fmla="*/ 12307 h 1481005"/>
                  <a:gd name="connsiteX5" fmla="*/ 3681 w 1737003"/>
                  <a:gd name="connsiteY5" fmla="*/ 1481005 h 1481005"/>
                  <a:gd name="connsiteX0" fmla="*/ 963 w 1734285"/>
                  <a:gd name="connsiteY0" fmla="*/ 1480739 h 1480739"/>
                  <a:gd name="connsiteX1" fmla="*/ 283622 w 1734285"/>
                  <a:gd name="connsiteY1" fmla="*/ 1476817 h 1480739"/>
                  <a:gd name="connsiteX2" fmla="*/ 1022924 w 1734285"/>
                  <a:gd name="connsiteY2" fmla="*/ 231677 h 1480739"/>
                  <a:gd name="connsiteX3" fmla="*/ 517086 w 1734285"/>
                  <a:gd name="connsiteY3" fmla="*/ 1476817 h 1480739"/>
                  <a:gd name="connsiteX4" fmla="*/ 1173507 w 1734285"/>
                  <a:gd name="connsiteY4" fmla="*/ 12041 h 1480739"/>
                  <a:gd name="connsiteX5" fmla="*/ 963 w 1734285"/>
                  <a:gd name="connsiteY5" fmla="*/ 1480739 h 1480739"/>
                  <a:gd name="connsiteX0" fmla="*/ 3681 w 1737003"/>
                  <a:gd name="connsiteY0" fmla="*/ 1480739 h 1480739"/>
                  <a:gd name="connsiteX1" fmla="*/ 286340 w 1737003"/>
                  <a:gd name="connsiteY1" fmla="*/ 1476817 h 1480739"/>
                  <a:gd name="connsiteX2" fmla="*/ 1025642 w 1737003"/>
                  <a:gd name="connsiteY2" fmla="*/ 231677 h 1480739"/>
                  <a:gd name="connsiteX3" fmla="*/ 519804 w 1737003"/>
                  <a:gd name="connsiteY3" fmla="*/ 1476817 h 1480739"/>
                  <a:gd name="connsiteX4" fmla="*/ 1176225 w 1737003"/>
                  <a:gd name="connsiteY4" fmla="*/ 12041 h 1480739"/>
                  <a:gd name="connsiteX5" fmla="*/ 3681 w 1737003"/>
                  <a:gd name="connsiteY5" fmla="*/ 1480739 h 1480739"/>
                  <a:gd name="connsiteX0" fmla="*/ 2603 w 1735925"/>
                  <a:gd name="connsiteY0" fmla="*/ 1480870 h 1480870"/>
                  <a:gd name="connsiteX1" fmla="*/ 285262 w 1735925"/>
                  <a:gd name="connsiteY1" fmla="*/ 1476948 h 1480870"/>
                  <a:gd name="connsiteX2" fmla="*/ 1024564 w 1735925"/>
                  <a:gd name="connsiteY2" fmla="*/ 231808 h 1480870"/>
                  <a:gd name="connsiteX3" fmla="*/ 518726 w 1735925"/>
                  <a:gd name="connsiteY3" fmla="*/ 1476948 h 1480870"/>
                  <a:gd name="connsiteX4" fmla="*/ 1175147 w 1735925"/>
                  <a:gd name="connsiteY4" fmla="*/ 12172 h 1480870"/>
                  <a:gd name="connsiteX5" fmla="*/ 2603 w 1735925"/>
                  <a:gd name="connsiteY5" fmla="*/ 1480870 h 1480870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508" h="1480739">
                    <a:moveTo>
                      <a:pt x="1186" y="1480739"/>
                    </a:moveTo>
                    <a:lnTo>
                      <a:pt x="283845" y="1476817"/>
                    </a:lnTo>
                    <a:cubicBezTo>
                      <a:pt x="300057" y="1136350"/>
                      <a:pt x="290330" y="280093"/>
                      <a:pt x="1023147" y="231677"/>
                    </a:cubicBezTo>
                    <a:cubicBezTo>
                      <a:pt x="1755964" y="183261"/>
                      <a:pt x="1820061" y="1400609"/>
                      <a:pt x="517309" y="1476817"/>
                    </a:cubicBezTo>
                    <a:cubicBezTo>
                      <a:pt x="2087373" y="1559901"/>
                      <a:pt x="1945539" y="125406"/>
                      <a:pt x="1173730" y="12041"/>
                    </a:cubicBezTo>
                    <a:cubicBezTo>
                      <a:pt x="735710" y="-52296"/>
                      <a:pt x="-34301" y="100683"/>
                      <a:pt x="1186" y="14807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00" name="PA_库_文本框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9680040-8731-4D17-A6A3-F4DAA411BAD7}"/>
                  </a:ext>
                </a:extLst>
              </p:cNvPr>
              <p:cNvSpPr txBox="1"/>
              <p:nvPr>
                <p:custDataLst>
                  <p:tags r:id="rId41"/>
                </p:custDataLst>
              </p:nvPr>
            </p:nvSpPr>
            <p:spPr>
              <a:xfrm>
                <a:off x="1858872" y="2846837"/>
                <a:ext cx="670568" cy="620575"/>
              </a:xfrm>
              <a:custGeom>
                <a:avLst/>
                <a:gdLst/>
                <a:ahLst/>
                <a:cxnLst/>
                <a:rect l="l" t="t" r="r" b="b"/>
                <a:pathLst>
                  <a:path w="845231" h="782217">
                    <a:moveTo>
                      <a:pt x="413833" y="120343"/>
                    </a:moveTo>
                    <a:lnTo>
                      <a:pt x="316327" y="475908"/>
                    </a:lnTo>
                    <a:lnTo>
                      <a:pt x="533889" y="475908"/>
                    </a:lnTo>
                    <a:lnTo>
                      <a:pt x="428340" y="120343"/>
                    </a:lnTo>
                    <a:close/>
                    <a:moveTo>
                      <a:pt x="231241" y="0"/>
                    </a:moveTo>
                    <a:lnTo>
                      <a:pt x="611792" y="0"/>
                    </a:lnTo>
                    <a:lnTo>
                      <a:pt x="845231" y="782217"/>
                    </a:lnTo>
                    <a:lnTo>
                      <a:pt x="617270" y="782217"/>
                    </a:lnTo>
                    <a:lnTo>
                      <a:pt x="565276" y="598256"/>
                    </a:lnTo>
                    <a:lnTo>
                      <a:pt x="281738" y="598256"/>
                    </a:lnTo>
                    <a:lnTo>
                      <a:pt x="228741" y="782217"/>
                    </a:lnTo>
                    <a:lnTo>
                      <a:pt x="0" y="7822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0" b="1" dirty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</p:grpSp>
      <p:grpSp>
        <p:nvGrpSpPr>
          <p:cNvPr id="103" name="PA_组合 69">
            <a:extLst>
              <a:ext uri="{FF2B5EF4-FFF2-40B4-BE49-F238E27FC236}">
                <a16:creationId xmlns:lc="http://schemas.openxmlformats.org/drawingml/2006/lockedCanvas" xmlns:a16="http://schemas.microsoft.com/office/drawing/2014/main" xmlns="" id="{02589D73-6CE5-462E-AD72-40B0DC1C60A3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2656171" y="4896050"/>
            <a:ext cx="2473676" cy="559286"/>
            <a:chOff x="6978461" y="1870480"/>
            <a:chExt cx="2473676" cy="559286"/>
          </a:xfrm>
        </p:grpSpPr>
        <p:grpSp>
          <p:nvGrpSpPr>
            <p:cNvPr id="104" name="组合 103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12C2AB48-6871-4ABD-8422-16FD1E35BA76}"/>
                </a:ext>
              </a:extLst>
            </p:cNvPr>
            <p:cNvGrpSpPr/>
            <p:nvPr/>
          </p:nvGrpSpPr>
          <p:grpSpPr>
            <a:xfrm flipH="1">
              <a:off x="6978461" y="1870480"/>
              <a:ext cx="2473676" cy="559286"/>
              <a:chOff x="6978461" y="714610"/>
              <a:chExt cx="2473676" cy="559286"/>
            </a:xfrm>
          </p:grpSpPr>
          <p:sp>
            <p:nvSpPr>
              <p:cNvPr id="110" name="PA-等腰三角形 184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4135ADD8-378C-46B7-B80A-86F784050AB7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 rot="16200000">
                <a:off x="6968301" y="930753"/>
                <a:ext cx="147320" cy="127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11" name="PA-矩形: 圆角 77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23069FAD-203C-4A3C-8EE6-1AE3FD25500C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7093277" y="714610"/>
                <a:ext cx="2358860" cy="55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spc="300" dirty="0" smtClean="0">
                    <a:solidFill>
                      <a:schemeClr val="tx1"/>
                    </a:solidFill>
                    <a:latin typeface="Noto Sans S Chinese Black" panose="020B0A00000000000000" pitchFamily="34" charset="-122"/>
                    <a:ea typeface="Noto Sans S Chinese Black" panose="020B0A00000000000000" pitchFamily="34" charset="-122"/>
                  </a:rPr>
                  <a:t>关键词</a:t>
                </a:r>
                <a:endParaRPr lang="zh-CN" altLang="en-US" sz="2400" spc="300" dirty="0">
                  <a:solidFill>
                    <a:schemeClr val="tx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40961F93-35AB-4FF2-867B-18FA0C05A724}"/>
                </a:ext>
              </a:extLst>
            </p:cNvPr>
            <p:cNvGrpSpPr/>
            <p:nvPr/>
          </p:nvGrpSpPr>
          <p:grpSpPr>
            <a:xfrm>
              <a:off x="8840261" y="1974919"/>
              <a:ext cx="410466" cy="350413"/>
              <a:chOff x="1441644" y="2546350"/>
              <a:chExt cx="1376080" cy="1174751"/>
            </a:xfrm>
            <a:solidFill>
              <a:srgbClr val="E60000"/>
            </a:solidFill>
          </p:grpSpPr>
          <p:sp>
            <p:nvSpPr>
              <p:cNvPr id="108" name="PA_库_任意多边形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1099A45D-3CE7-4979-AC59-9F96B133F66A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441644" y="2546350"/>
                <a:ext cx="1376080" cy="1174751"/>
              </a:xfrm>
              <a:custGeom>
                <a:avLst/>
                <a:gdLst>
                  <a:gd name="connsiteX0" fmla="*/ 0 w 1040860"/>
                  <a:gd name="connsiteY0" fmla="*/ 1478604 h 1478604"/>
                  <a:gd name="connsiteX1" fmla="*/ 204281 w 1040860"/>
                  <a:gd name="connsiteY1" fmla="*/ 1468876 h 1478604"/>
                  <a:gd name="connsiteX2" fmla="*/ 894945 w 1040860"/>
                  <a:gd name="connsiteY2" fmla="*/ 214008 h 1478604"/>
                  <a:gd name="connsiteX3" fmla="*/ 437745 w 1040860"/>
                  <a:gd name="connsiteY3" fmla="*/ 1468876 h 1478604"/>
                  <a:gd name="connsiteX4" fmla="*/ 1040860 w 1040860"/>
                  <a:gd name="connsiteY4" fmla="*/ 0 h 1478604"/>
                  <a:gd name="connsiteX5" fmla="*/ 0 w 1040860"/>
                  <a:gd name="connsiteY5" fmla="*/ 1478604 h 1478604"/>
                  <a:gd name="connsiteX0" fmla="*/ 0 w 1403424"/>
                  <a:gd name="connsiteY0" fmla="*/ 1478799 h 1478799"/>
                  <a:gd name="connsiteX1" fmla="*/ 204281 w 1403424"/>
                  <a:gd name="connsiteY1" fmla="*/ 1469071 h 1478799"/>
                  <a:gd name="connsiteX2" fmla="*/ 894945 w 1403424"/>
                  <a:gd name="connsiteY2" fmla="*/ 214203 h 1478799"/>
                  <a:gd name="connsiteX3" fmla="*/ 437745 w 1403424"/>
                  <a:gd name="connsiteY3" fmla="*/ 1469071 h 1478799"/>
                  <a:gd name="connsiteX4" fmla="*/ 1040860 w 1403424"/>
                  <a:gd name="connsiteY4" fmla="*/ 195 h 1478799"/>
                  <a:gd name="connsiteX5" fmla="*/ 0 w 1403424"/>
                  <a:gd name="connsiteY5" fmla="*/ 1478799 h 1478799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40860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943583 w 1728130"/>
                  <a:gd name="connsiteY2" fmla="*/ 223849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660391"/>
                  <a:gd name="connsiteY0" fmla="*/ 1473278 h 1495989"/>
                  <a:gd name="connsiteX1" fmla="*/ 282659 w 1660391"/>
                  <a:gd name="connsiteY1" fmla="*/ 1469356 h 1495989"/>
                  <a:gd name="connsiteX2" fmla="*/ 1021961 w 1660391"/>
                  <a:gd name="connsiteY2" fmla="*/ 224216 h 1495989"/>
                  <a:gd name="connsiteX3" fmla="*/ 516123 w 1660391"/>
                  <a:gd name="connsiteY3" fmla="*/ 1469356 h 1495989"/>
                  <a:gd name="connsiteX4" fmla="*/ 1119238 w 1660391"/>
                  <a:gd name="connsiteY4" fmla="*/ 480 h 1495989"/>
                  <a:gd name="connsiteX5" fmla="*/ 0 w 1660391"/>
                  <a:gd name="connsiteY5" fmla="*/ 1473278 h 1495989"/>
                  <a:gd name="connsiteX0" fmla="*/ 0 w 1616820"/>
                  <a:gd name="connsiteY0" fmla="*/ 1472799 h 1495398"/>
                  <a:gd name="connsiteX1" fmla="*/ 282659 w 1616820"/>
                  <a:gd name="connsiteY1" fmla="*/ 1468877 h 1495398"/>
                  <a:gd name="connsiteX2" fmla="*/ 1021961 w 1616820"/>
                  <a:gd name="connsiteY2" fmla="*/ 223737 h 1495398"/>
                  <a:gd name="connsiteX3" fmla="*/ 516123 w 1616820"/>
                  <a:gd name="connsiteY3" fmla="*/ 1468877 h 1495398"/>
                  <a:gd name="connsiteX4" fmla="*/ 1119238 w 1616820"/>
                  <a:gd name="connsiteY4" fmla="*/ 1 h 1495398"/>
                  <a:gd name="connsiteX5" fmla="*/ 0 w 1616820"/>
                  <a:gd name="connsiteY5" fmla="*/ 1472799 h 1495398"/>
                  <a:gd name="connsiteX0" fmla="*/ 0 w 1597747"/>
                  <a:gd name="connsiteY0" fmla="*/ 1472831 h 1495319"/>
                  <a:gd name="connsiteX1" fmla="*/ 282659 w 1597747"/>
                  <a:gd name="connsiteY1" fmla="*/ 1468909 h 1495319"/>
                  <a:gd name="connsiteX2" fmla="*/ 1021961 w 1597747"/>
                  <a:gd name="connsiteY2" fmla="*/ 223769 h 1495319"/>
                  <a:gd name="connsiteX3" fmla="*/ 516123 w 1597747"/>
                  <a:gd name="connsiteY3" fmla="*/ 1468909 h 1495319"/>
                  <a:gd name="connsiteX4" fmla="*/ 1119238 w 1597747"/>
                  <a:gd name="connsiteY4" fmla="*/ 33 h 1495319"/>
                  <a:gd name="connsiteX5" fmla="*/ 0 w 1597747"/>
                  <a:gd name="connsiteY5" fmla="*/ 1472831 h 1495319"/>
                  <a:gd name="connsiteX0" fmla="*/ 0 w 1663343"/>
                  <a:gd name="connsiteY0" fmla="*/ 1472836 h 1472836"/>
                  <a:gd name="connsiteX1" fmla="*/ 282659 w 1663343"/>
                  <a:gd name="connsiteY1" fmla="*/ 1468914 h 1472836"/>
                  <a:gd name="connsiteX2" fmla="*/ 1021961 w 1663343"/>
                  <a:gd name="connsiteY2" fmla="*/ 223774 h 1472836"/>
                  <a:gd name="connsiteX3" fmla="*/ 516123 w 1663343"/>
                  <a:gd name="connsiteY3" fmla="*/ 1468914 h 1472836"/>
                  <a:gd name="connsiteX4" fmla="*/ 1119238 w 1663343"/>
                  <a:gd name="connsiteY4" fmla="*/ 38 h 1472836"/>
                  <a:gd name="connsiteX5" fmla="*/ 0 w 1663343"/>
                  <a:gd name="connsiteY5" fmla="*/ 1472836 h 1472836"/>
                  <a:gd name="connsiteX0" fmla="*/ 0 w 1682113"/>
                  <a:gd name="connsiteY0" fmla="*/ 1472837 h 1472837"/>
                  <a:gd name="connsiteX1" fmla="*/ 282659 w 1682113"/>
                  <a:gd name="connsiteY1" fmla="*/ 1468915 h 1472837"/>
                  <a:gd name="connsiteX2" fmla="*/ 1021961 w 1682113"/>
                  <a:gd name="connsiteY2" fmla="*/ 223775 h 1472837"/>
                  <a:gd name="connsiteX3" fmla="*/ 516123 w 1682113"/>
                  <a:gd name="connsiteY3" fmla="*/ 1468915 h 1472837"/>
                  <a:gd name="connsiteX4" fmla="*/ 1119238 w 1682113"/>
                  <a:gd name="connsiteY4" fmla="*/ 39 h 1472837"/>
                  <a:gd name="connsiteX5" fmla="*/ 0 w 1682113"/>
                  <a:gd name="connsiteY5" fmla="*/ 1472837 h 1472837"/>
                  <a:gd name="connsiteX0" fmla="*/ 0 w 1683685"/>
                  <a:gd name="connsiteY0" fmla="*/ 1472837 h 1472837"/>
                  <a:gd name="connsiteX1" fmla="*/ 282659 w 1683685"/>
                  <a:gd name="connsiteY1" fmla="*/ 1468915 h 1472837"/>
                  <a:gd name="connsiteX2" fmla="*/ 1021961 w 1683685"/>
                  <a:gd name="connsiteY2" fmla="*/ 223775 h 1472837"/>
                  <a:gd name="connsiteX3" fmla="*/ 516123 w 1683685"/>
                  <a:gd name="connsiteY3" fmla="*/ 1468915 h 1472837"/>
                  <a:gd name="connsiteX4" fmla="*/ 1119238 w 1683685"/>
                  <a:gd name="connsiteY4" fmla="*/ 39 h 1472837"/>
                  <a:gd name="connsiteX5" fmla="*/ 0 w 1683685"/>
                  <a:gd name="connsiteY5" fmla="*/ 1472837 h 1472837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711394"/>
                  <a:gd name="connsiteY0" fmla="*/ 1468736 h 1468736"/>
                  <a:gd name="connsiteX1" fmla="*/ 282659 w 1711394"/>
                  <a:gd name="connsiteY1" fmla="*/ 1464814 h 1468736"/>
                  <a:gd name="connsiteX2" fmla="*/ 1021961 w 1711394"/>
                  <a:gd name="connsiteY2" fmla="*/ 219674 h 1468736"/>
                  <a:gd name="connsiteX3" fmla="*/ 516123 w 1711394"/>
                  <a:gd name="connsiteY3" fmla="*/ 1464814 h 1468736"/>
                  <a:gd name="connsiteX4" fmla="*/ 1172544 w 1711394"/>
                  <a:gd name="connsiteY4" fmla="*/ 38 h 1468736"/>
                  <a:gd name="connsiteX5" fmla="*/ 0 w 1711394"/>
                  <a:gd name="connsiteY5" fmla="*/ 1468736 h 1468736"/>
                  <a:gd name="connsiteX0" fmla="*/ 0 w 1770670"/>
                  <a:gd name="connsiteY0" fmla="*/ 1468837 h 1468837"/>
                  <a:gd name="connsiteX1" fmla="*/ 282659 w 1770670"/>
                  <a:gd name="connsiteY1" fmla="*/ 1464915 h 1468837"/>
                  <a:gd name="connsiteX2" fmla="*/ 1021961 w 1770670"/>
                  <a:gd name="connsiteY2" fmla="*/ 219775 h 1468837"/>
                  <a:gd name="connsiteX3" fmla="*/ 516123 w 1770670"/>
                  <a:gd name="connsiteY3" fmla="*/ 1464915 h 1468837"/>
                  <a:gd name="connsiteX4" fmla="*/ 1172544 w 1770670"/>
                  <a:gd name="connsiteY4" fmla="*/ 139 h 1468837"/>
                  <a:gd name="connsiteX5" fmla="*/ 0 w 1770670"/>
                  <a:gd name="connsiteY5" fmla="*/ 1468837 h 1468837"/>
                  <a:gd name="connsiteX0" fmla="*/ 0 w 1794543"/>
                  <a:gd name="connsiteY0" fmla="*/ 1468779 h 1468779"/>
                  <a:gd name="connsiteX1" fmla="*/ 282659 w 1794543"/>
                  <a:gd name="connsiteY1" fmla="*/ 1464857 h 1468779"/>
                  <a:gd name="connsiteX2" fmla="*/ 1021961 w 1794543"/>
                  <a:gd name="connsiteY2" fmla="*/ 219717 h 1468779"/>
                  <a:gd name="connsiteX3" fmla="*/ 516123 w 1794543"/>
                  <a:gd name="connsiteY3" fmla="*/ 1464857 h 1468779"/>
                  <a:gd name="connsiteX4" fmla="*/ 1172544 w 1794543"/>
                  <a:gd name="connsiteY4" fmla="*/ 81 h 1468779"/>
                  <a:gd name="connsiteX5" fmla="*/ 0 w 1794543"/>
                  <a:gd name="connsiteY5" fmla="*/ 1468779 h 1468779"/>
                  <a:gd name="connsiteX0" fmla="*/ 0 w 1731427"/>
                  <a:gd name="connsiteY0" fmla="*/ 1468779 h 1468779"/>
                  <a:gd name="connsiteX1" fmla="*/ 282659 w 1731427"/>
                  <a:gd name="connsiteY1" fmla="*/ 1464857 h 1468779"/>
                  <a:gd name="connsiteX2" fmla="*/ 1021961 w 1731427"/>
                  <a:gd name="connsiteY2" fmla="*/ 219717 h 1468779"/>
                  <a:gd name="connsiteX3" fmla="*/ 516123 w 1731427"/>
                  <a:gd name="connsiteY3" fmla="*/ 1464857 h 1468779"/>
                  <a:gd name="connsiteX4" fmla="*/ 1172544 w 1731427"/>
                  <a:gd name="connsiteY4" fmla="*/ 81 h 1468779"/>
                  <a:gd name="connsiteX5" fmla="*/ 0 w 1731427"/>
                  <a:gd name="connsiteY5" fmla="*/ 1468779 h 1468779"/>
                  <a:gd name="connsiteX0" fmla="*/ 0 w 1751152"/>
                  <a:gd name="connsiteY0" fmla="*/ 1468777 h 1470103"/>
                  <a:gd name="connsiteX1" fmla="*/ 282659 w 1751152"/>
                  <a:gd name="connsiteY1" fmla="*/ 1464855 h 1470103"/>
                  <a:gd name="connsiteX2" fmla="*/ 1021961 w 1751152"/>
                  <a:gd name="connsiteY2" fmla="*/ 219715 h 1470103"/>
                  <a:gd name="connsiteX3" fmla="*/ 516123 w 1751152"/>
                  <a:gd name="connsiteY3" fmla="*/ 1464855 h 1470103"/>
                  <a:gd name="connsiteX4" fmla="*/ 1172544 w 1751152"/>
                  <a:gd name="connsiteY4" fmla="*/ 79 h 1470103"/>
                  <a:gd name="connsiteX5" fmla="*/ 0 w 1751152"/>
                  <a:gd name="connsiteY5" fmla="*/ 1468777 h 1470103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00224"/>
                  <a:gd name="connsiteY0" fmla="*/ 1474398 h 1480386"/>
                  <a:gd name="connsiteX1" fmla="*/ 282659 w 1700224"/>
                  <a:gd name="connsiteY1" fmla="*/ 1470476 h 1480386"/>
                  <a:gd name="connsiteX2" fmla="*/ 1021961 w 1700224"/>
                  <a:gd name="connsiteY2" fmla="*/ 225336 h 1480386"/>
                  <a:gd name="connsiteX3" fmla="*/ 516123 w 1700224"/>
                  <a:gd name="connsiteY3" fmla="*/ 1470476 h 1480386"/>
                  <a:gd name="connsiteX4" fmla="*/ 1172544 w 1700224"/>
                  <a:gd name="connsiteY4" fmla="*/ 5700 h 1480386"/>
                  <a:gd name="connsiteX5" fmla="*/ 0 w 1700224"/>
                  <a:gd name="connsiteY5" fmla="*/ 1474398 h 1480386"/>
                  <a:gd name="connsiteX0" fmla="*/ 0 w 1781223"/>
                  <a:gd name="connsiteY0" fmla="*/ 1482352 h 1488711"/>
                  <a:gd name="connsiteX1" fmla="*/ 282659 w 1781223"/>
                  <a:gd name="connsiteY1" fmla="*/ 1478430 h 1488711"/>
                  <a:gd name="connsiteX2" fmla="*/ 1021961 w 1781223"/>
                  <a:gd name="connsiteY2" fmla="*/ 233290 h 1488711"/>
                  <a:gd name="connsiteX3" fmla="*/ 516123 w 1781223"/>
                  <a:gd name="connsiteY3" fmla="*/ 1478430 h 1488711"/>
                  <a:gd name="connsiteX4" fmla="*/ 1172544 w 1781223"/>
                  <a:gd name="connsiteY4" fmla="*/ 13654 h 1488711"/>
                  <a:gd name="connsiteX5" fmla="*/ 0 w 1781223"/>
                  <a:gd name="connsiteY5" fmla="*/ 1482352 h 1488711"/>
                  <a:gd name="connsiteX0" fmla="*/ 0 w 1745258"/>
                  <a:gd name="connsiteY0" fmla="*/ 1479771 h 1485978"/>
                  <a:gd name="connsiteX1" fmla="*/ 282659 w 1745258"/>
                  <a:gd name="connsiteY1" fmla="*/ 1475849 h 1485978"/>
                  <a:gd name="connsiteX2" fmla="*/ 1021961 w 1745258"/>
                  <a:gd name="connsiteY2" fmla="*/ 230709 h 1485978"/>
                  <a:gd name="connsiteX3" fmla="*/ 516123 w 1745258"/>
                  <a:gd name="connsiteY3" fmla="*/ 1475849 h 1485978"/>
                  <a:gd name="connsiteX4" fmla="*/ 1172544 w 1745258"/>
                  <a:gd name="connsiteY4" fmla="*/ 11073 h 1485978"/>
                  <a:gd name="connsiteX5" fmla="*/ 0 w 1745258"/>
                  <a:gd name="connsiteY5" fmla="*/ 1479771 h 1485978"/>
                  <a:gd name="connsiteX0" fmla="*/ 0 w 1651869"/>
                  <a:gd name="connsiteY0" fmla="*/ 1478641 h 1484696"/>
                  <a:gd name="connsiteX1" fmla="*/ 282659 w 1651869"/>
                  <a:gd name="connsiteY1" fmla="*/ 1474719 h 1484696"/>
                  <a:gd name="connsiteX2" fmla="*/ 1021961 w 1651869"/>
                  <a:gd name="connsiteY2" fmla="*/ 229579 h 1484696"/>
                  <a:gd name="connsiteX3" fmla="*/ 516123 w 1651869"/>
                  <a:gd name="connsiteY3" fmla="*/ 1474719 h 1484696"/>
                  <a:gd name="connsiteX4" fmla="*/ 1172544 w 1651869"/>
                  <a:gd name="connsiteY4" fmla="*/ 9943 h 1484696"/>
                  <a:gd name="connsiteX5" fmla="*/ 0 w 1651869"/>
                  <a:gd name="connsiteY5" fmla="*/ 1478641 h 1484696"/>
                  <a:gd name="connsiteX0" fmla="*/ 0 w 1771773"/>
                  <a:gd name="connsiteY0" fmla="*/ 1482765 h 1489197"/>
                  <a:gd name="connsiteX1" fmla="*/ 282659 w 1771773"/>
                  <a:gd name="connsiteY1" fmla="*/ 1478843 h 1489197"/>
                  <a:gd name="connsiteX2" fmla="*/ 1021961 w 1771773"/>
                  <a:gd name="connsiteY2" fmla="*/ 233703 h 1489197"/>
                  <a:gd name="connsiteX3" fmla="*/ 516123 w 1771773"/>
                  <a:gd name="connsiteY3" fmla="*/ 1478843 h 1489197"/>
                  <a:gd name="connsiteX4" fmla="*/ 1172544 w 1771773"/>
                  <a:gd name="connsiteY4" fmla="*/ 14067 h 1489197"/>
                  <a:gd name="connsiteX5" fmla="*/ 0 w 1771773"/>
                  <a:gd name="connsiteY5" fmla="*/ 1482765 h 1489197"/>
                  <a:gd name="connsiteX0" fmla="*/ 0 w 1781629"/>
                  <a:gd name="connsiteY0" fmla="*/ 1482160 h 1488592"/>
                  <a:gd name="connsiteX1" fmla="*/ 282659 w 1781629"/>
                  <a:gd name="connsiteY1" fmla="*/ 1478238 h 1488592"/>
                  <a:gd name="connsiteX2" fmla="*/ 1021961 w 1781629"/>
                  <a:gd name="connsiteY2" fmla="*/ 233098 h 1488592"/>
                  <a:gd name="connsiteX3" fmla="*/ 516123 w 1781629"/>
                  <a:gd name="connsiteY3" fmla="*/ 1478238 h 1488592"/>
                  <a:gd name="connsiteX4" fmla="*/ 1172544 w 1781629"/>
                  <a:gd name="connsiteY4" fmla="*/ 13462 h 1488592"/>
                  <a:gd name="connsiteX5" fmla="*/ 0 w 1781629"/>
                  <a:gd name="connsiteY5" fmla="*/ 1482160 h 1488592"/>
                  <a:gd name="connsiteX0" fmla="*/ 0 w 1778809"/>
                  <a:gd name="connsiteY0" fmla="*/ 1482160 h 1483913"/>
                  <a:gd name="connsiteX1" fmla="*/ 282659 w 1778809"/>
                  <a:gd name="connsiteY1" fmla="*/ 1478238 h 1483913"/>
                  <a:gd name="connsiteX2" fmla="*/ 1021961 w 1778809"/>
                  <a:gd name="connsiteY2" fmla="*/ 233098 h 1483913"/>
                  <a:gd name="connsiteX3" fmla="*/ 516123 w 1778809"/>
                  <a:gd name="connsiteY3" fmla="*/ 1478238 h 1483913"/>
                  <a:gd name="connsiteX4" fmla="*/ 1172544 w 1778809"/>
                  <a:gd name="connsiteY4" fmla="*/ 13462 h 1483913"/>
                  <a:gd name="connsiteX5" fmla="*/ 0 w 1778809"/>
                  <a:gd name="connsiteY5" fmla="*/ 1482160 h 1483913"/>
                  <a:gd name="connsiteX0" fmla="*/ 0 w 1778809"/>
                  <a:gd name="connsiteY0" fmla="*/ 1482160 h 1482160"/>
                  <a:gd name="connsiteX1" fmla="*/ 282659 w 1778809"/>
                  <a:gd name="connsiteY1" fmla="*/ 1478238 h 1482160"/>
                  <a:gd name="connsiteX2" fmla="*/ 1021961 w 1778809"/>
                  <a:gd name="connsiteY2" fmla="*/ 233098 h 1482160"/>
                  <a:gd name="connsiteX3" fmla="*/ 516123 w 1778809"/>
                  <a:gd name="connsiteY3" fmla="*/ 1478238 h 1482160"/>
                  <a:gd name="connsiteX4" fmla="*/ 1172544 w 1778809"/>
                  <a:gd name="connsiteY4" fmla="*/ 13462 h 1482160"/>
                  <a:gd name="connsiteX5" fmla="*/ 0 w 1778809"/>
                  <a:gd name="connsiteY5" fmla="*/ 1482160 h 1482160"/>
                  <a:gd name="connsiteX0" fmla="*/ 0 w 1745524"/>
                  <a:gd name="connsiteY0" fmla="*/ 1482160 h 1482160"/>
                  <a:gd name="connsiteX1" fmla="*/ 282659 w 1745524"/>
                  <a:gd name="connsiteY1" fmla="*/ 1478238 h 1482160"/>
                  <a:gd name="connsiteX2" fmla="*/ 1021961 w 1745524"/>
                  <a:gd name="connsiteY2" fmla="*/ 233098 h 1482160"/>
                  <a:gd name="connsiteX3" fmla="*/ 516123 w 1745524"/>
                  <a:gd name="connsiteY3" fmla="*/ 1478238 h 1482160"/>
                  <a:gd name="connsiteX4" fmla="*/ 1172544 w 1745524"/>
                  <a:gd name="connsiteY4" fmla="*/ 13462 h 1482160"/>
                  <a:gd name="connsiteX5" fmla="*/ 0 w 1745524"/>
                  <a:gd name="connsiteY5" fmla="*/ 1482160 h 1482160"/>
                  <a:gd name="connsiteX0" fmla="*/ 0 w 1733322"/>
                  <a:gd name="connsiteY0" fmla="*/ 1482160 h 1482160"/>
                  <a:gd name="connsiteX1" fmla="*/ 282659 w 1733322"/>
                  <a:gd name="connsiteY1" fmla="*/ 1478238 h 1482160"/>
                  <a:gd name="connsiteX2" fmla="*/ 1021961 w 1733322"/>
                  <a:gd name="connsiteY2" fmla="*/ 233098 h 1482160"/>
                  <a:gd name="connsiteX3" fmla="*/ 516123 w 1733322"/>
                  <a:gd name="connsiteY3" fmla="*/ 1478238 h 1482160"/>
                  <a:gd name="connsiteX4" fmla="*/ 1172544 w 1733322"/>
                  <a:gd name="connsiteY4" fmla="*/ 13462 h 1482160"/>
                  <a:gd name="connsiteX5" fmla="*/ 0 w 1733322"/>
                  <a:gd name="connsiteY5" fmla="*/ 1482160 h 1482160"/>
                  <a:gd name="connsiteX0" fmla="*/ 0 w 1733322"/>
                  <a:gd name="connsiteY0" fmla="*/ 1485612 h 1485612"/>
                  <a:gd name="connsiteX1" fmla="*/ 282659 w 1733322"/>
                  <a:gd name="connsiteY1" fmla="*/ 1481690 h 1485612"/>
                  <a:gd name="connsiteX2" fmla="*/ 1021961 w 1733322"/>
                  <a:gd name="connsiteY2" fmla="*/ 236550 h 1485612"/>
                  <a:gd name="connsiteX3" fmla="*/ 516123 w 1733322"/>
                  <a:gd name="connsiteY3" fmla="*/ 1481690 h 1485612"/>
                  <a:gd name="connsiteX4" fmla="*/ 1172544 w 1733322"/>
                  <a:gd name="connsiteY4" fmla="*/ 16914 h 1485612"/>
                  <a:gd name="connsiteX5" fmla="*/ 0 w 1733322"/>
                  <a:gd name="connsiteY5" fmla="*/ 1485612 h 1485612"/>
                  <a:gd name="connsiteX0" fmla="*/ 0 w 1733322"/>
                  <a:gd name="connsiteY0" fmla="*/ 1483135 h 1483135"/>
                  <a:gd name="connsiteX1" fmla="*/ 282659 w 1733322"/>
                  <a:gd name="connsiteY1" fmla="*/ 1479213 h 1483135"/>
                  <a:gd name="connsiteX2" fmla="*/ 1021961 w 1733322"/>
                  <a:gd name="connsiteY2" fmla="*/ 234073 h 1483135"/>
                  <a:gd name="connsiteX3" fmla="*/ 516123 w 1733322"/>
                  <a:gd name="connsiteY3" fmla="*/ 1479213 h 1483135"/>
                  <a:gd name="connsiteX4" fmla="*/ 1172544 w 1733322"/>
                  <a:gd name="connsiteY4" fmla="*/ 14437 h 1483135"/>
                  <a:gd name="connsiteX5" fmla="*/ 0 w 1733322"/>
                  <a:gd name="connsiteY5" fmla="*/ 1483135 h 1483135"/>
                  <a:gd name="connsiteX0" fmla="*/ 0 w 1733322"/>
                  <a:gd name="connsiteY0" fmla="*/ 1481563 h 1481563"/>
                  <a:gd name="connsiteX1" fmla="*/ 282659 w 1733322"/>
                  <a:gd name="connsiteY1" fmla="*/ 1477641 h 1481563"/>
                  <a:gd name="connsiteX2" fmla="*/ 1021961 w 1733322"/>
                  <a:gd name="connsiteY2" fmla="*/ 232501 h 1481563"/>
                  <a:gd name="connsiteX3" fmla="*/ 516123 w 1733322"/>
                  <a:gd name="connsiteY3" fmla="*/ 1477641 h 1481563"/>
                  <a:gd name="connsiteX4" fmla="*/ 1172544 w 1733322"/>
                  <a:gd name="connsiteY4" fmla="*/ 12865 h 1481563"/>
                  <a:gd name="connsiteX5" fmla="*/ 0 w 1733322"/>
                  <a:gd name="connsiteY5" fmla="*/ 1481563 h 1481563"/>
                  <a:gd name="connsiteX0" fmla="*/ 427 w 1733749"/>
                  <a:gd name="connsiteY0" fmla="*/ 1481279 h 1481279"/>
                  <a:gd name="connsiteX1" fmla="*/ 283086 w 1733749"/>
                  <a:gd name="connsiteY1" fmla="*/ 1477357 h 1481279"/>
                  <a:gd name="connsiteX2" fmla="*/ 1022388 w 1733749"/>
                  <a:gd name="connsiteY2" fmla="*/ 232217 h 1481279"/>
                  <a:gd name="connsiteX3" fmla="*/ 516550 w 1733749"/>
                  <a:gd name="connsiteY3" fmla="*/ 1477357 h 1481279"/>
                  <a:gd name="connsiteX4" fmla="*/ 1172971 w 1733749"/>
                  <a:gd name="connsiteY4" fmla="*/ 12581 h 1481279"/>
                  <a:gd name="connsiteX5" fmla="*/ 427 w 1733749"/>
                  <a:gd name="connsiteY5" fmla="*/ 1481279 h 1481279"/>
                  <a:gd name="connsiteX0" fmla="*/ 3681 w 1737003"/>
                  <a:gd name="connsiteY0" fmla="*/ 1481005 h 1481005"/>
                  <a:gd name="connsiteX1" fmla="*/ 286340 w 1737003"/>
                  <a:gd name="connsiteY1" fmla="*/ 1477083 h 1481005"/>
                  <a:gd name="connsiteX2" fmla="*/ 1025642 w 1737003"/>
                  <a:gd name="connsiteY2" fmla="*/ 231943 h 1481005"/>
                  <a:gd name="connsiteX3" fmla="*/ 519804 w 1737003"/>
                  <a:gd name="connsiteY3" fmla="*/ 1477083 h 1481005"/>
                  <a:gd name="connsiteX4" fmla="*/ 1176225 w 1737003"/>
                  <a:gd name="connsiteY4" fmla="*/ 12307 h 1481005"/>
                  <a:gd name="connsiteX5" fmla="*/ 3681 w 1737003"/>
                  <a:gd name="connsiteY5" fmla="*/ 1481005 h 1481005"/>
                  <a:gd name="connsiteX0" fmla="*/ 963 w 1734285"/>
                  <a:gd name="connsiteY0" fmla="*/ 1480739 h 1480739"/>
                  <a:gd name="connsiteX1" fmla="*/ 283622 w 1734285"/>
                  <a:gd name="connsiteY1" fmla="*/ 1476817 h 1480739"/>
                  <a:gd name="connsiteX2" fmla="*/ 1022924 w 1734285"/>
                  <a:gd name="connsiteY2" fmla="*/ 231677 h 1480739"/>
                  <a:gd name="connsiteX3" fmla="*/ 517086 w 1734285"/>
                  <a:gd name="connsiteY3" fmla="*/ 1476817 h 1480739"/>
                  <a:gd name="connsiteX4" fmla="*/ 1173507 w 1734285"/>
                  <a:gd name="connsiteY4" fmla="*/ 12041 h 1480739"/>
                  <a:gd name="connsiteX5" fmla="*/ 963 w 1734285"/>
                  <a:gd name="connsiteY5" fmla="*/ 1480739 h 1480739"/>
                  <a:gd name="connsiteX0" fmla="*/ 3681 w 1737003"/>
                  <a:gd name="connsiteY0" fmla="*/ 1480739 h 1480739"/>
                  <a:gd name="connsiteX1" fmla="*/ 286340 w 1737003"/>
                  <a:gd name="connsiteY1" fmla="*/ 1476817 h 1480739"/>
                  <a:gd name="connsiteX2" fmla="*/ 1025642 w 1737003"/>
                  <a:gd name="connsiteY2" fmla="*/ 231677 h 1480739"/>
                  <a:gd name="connsiteX3" fmla="*/ 519804 w 1737003"/>
                  <a:gd name="connsiteY3" fmla="*/ 1476817 h 1480739"/>
                  <a:gd name="connsiteX4" fmla="*/ 1176225 w 1737003"/>
                  <a:gd name="connsiteY4" fmla="*/ 12041 h 1480739"/>
                  <a:gd name="connsiteX5" fmla="*/ 3681 w 1737003"/>
                  <a:gd name="connsiteY5" fmla="*/ 1480739 h 1480739"/>
                  <a:gd name="connsiteX0" fmla="*/ 2603 w 1735925"/>
                  <a:gd name="connsiteY0" fmla="*/ 1480870 h 1480870"/>
                  <a:gd name="connsiteX1" fmla="*/ 285262 w 1735925"/>
                  <a:gd name="connsiteY1" fmla="*/ 1476948 h 1480870"/>
                  <a:gd name="connsiteX2" fmla="*/ 1024564 w 1735925"/>
                  <a:gd name="connsiteY2" fmla="*/ 231808 h 1480870"/>
                  <a:gd name="connsiteX3" fmla="*/ 518726 w 1735925"/>
                  <a:gd name="connsiteY3" fmla="*/ 1476948 h 1480870"/>
                  <a:gd name="connsiteX4" fmla="*/ 1175147 w 1735925"/>
                  <a:gd name="connsiteY4" fmla="*/ 12172 h 1480870"/>
                  <a:gd name="connsiteX5" fmla="*/ 2603 w 1735925"/>
                  <a:gd name="connsiteY5" fmla="*/ 1480870 h 1480870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508" h="1480739">
                    <a:moveTo>
                      <a:pt x="1186" y="1480739"/>
                    </a:moveTo>
                    <a:lnTo>
                      <a:pt x="283845" y="1476817"/>
                    </a:lnTo>
                    <a:cubicBezTo>
                      <a:pt x="300057" y="1136350"/>
                      <a:pt x="290330" y="280093"/>
                      <a:pt x="1023147" y="231677"/>
                    </a:cubicBezTo>
                    <a:cubicBezTo>
                      <a:pt x="1755964" y="183261"/>
                      <a:pt x="1820061" y="1400609"/>
                      <a:pt x="517309" y="1476817"/>
                    </a:cubicBezTo>
                    <a:cubicBezTo>
                      <a:pt x="2087373" y="1559901"/>
                      <a:pt x="1945539" y="125406"/>
                      <a:pt x="1173730" y="12041"/>
                    </a:cubicBezTo>
                    <a:cubicBezTo>
                      <a:pt x="735710" y="-52296"/>
                      <a:pt x="-34301" y="100683"/>
                      <a:pt x="1186" y="14807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09" name="PA_库_文本框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FACF82DB-1462-4B4C-99FC-D15436FC537E}"/>
                  </a:ext>
                </a:extLst>
              </p:cNvPr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1858871" y="2846836"/>
                <a:ext cx="670567" cy="620573"/>
              </a:xfrm>
              <a:custGeom>
                <a:avLst/>
                <a:gdLst/>
                <a:ahLst/>
                <a:cxnLst/>
                <a:rect l="l" t="t" r="r" b="b"/>
                <a:pathLst>
                  <a:path w="845231" h="782217">
                    <a:moveTo>
                      <a:pt x="413833" y="120343"/>
                    </a:moveTo>
                    <a:lnTo>
                      <a:pt x="316327" y="475908"/>
                    </a:lnTo>
                    <a:lnTo>
                      <a:pt x="533889" y="475908"/>
                    </a:lnTo>
                    <a:lnTo>
                      <a:pt x="428340" y="120343"/>
                    </a:lnTo>
                    <a:close/>
                    <a:moveTo>
                      <a:pt x="231241" y="0"/>
                    </a:moveTo>
                    <a:lnTo>
                      <a:pt x="611792" y="0"/>
                    </a:lnTo>
                    <a:lnTo>
                      <a:pt x="845231" y="782217"/>
                    </a:lnTo>
                    <a:lnTo>
                      <a:pt x="617270" y="782217"/>
                    </a:lnTo>
                    <a:lnTo>
                      <a:pt x="565276" y="598256"/>
                    </a:lnTo>
                    <a:lnTo>
                      <a:pt x="281738" y="598256"/>
                    </a:lnTo>
                    <a:lnTo>
                      <a:pt x="228741" y="782217"/>
                    </a:lnTo>
                    <a:lnTo>
                      <a:pt x="0" y="7822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0" b="1" dirty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</p:grpSp>
      <p:sp>
        <p:nvSpPr>
          <p:cNvPr id="112" name="PA_圆角矩形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24E5F854-3A1B-4B57-8FB7-72310B39AF5F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0800000" flipV="1">
            <a:off x="5928616" y="6153254"/>
            <a:ext cx="360000" cy="360000"/>
          </a:xfrm>
          <a:prstGeom prst="roundRect">
            <a:avLst>
              <a:gd name="adj" fmla="val 50000"/>
            </a:avLst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3" name="PA_矩形 10">
            <a:extLst>
              <a:ext uri="{FF2B5EF4-FFF2-40B4-BE49-F238E27FC236}">
                <a16:creationId xmlns:lc="http://schemas.openxmlformats.org/drawingml/2006/lockedCanvas" xmlns:a16="http://schemas.microsoft.com/office/drawing/2014/main" xmlns="" id="{2F083472-E782-4C8B-90B2-27361203A160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702300" y="6151154"/>
            <a:ext cx="787400" cy="360000"/>
          </a:xfrm>
          <a:prstGeom prst="rect">
            <a:avLst/>
          </a:prstGeom>
          <a:solidFill>
            <a:srgbClr val="6090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14" name="PA_弧形 11">
            <a:extLst>
              <a:ext uri="{FF2B5EF4-FFF2-40B4-BE49-F238E27FC236}">
                <a16:creationId xmlns:lc="http://schemas.openxmlformats.org/drawingml/2006/lockedCanvas" xmlns:a16="http://schemas.microsoft.com/office/drawing/2014/main" xmlns="" id="{F432B808-8275-44F7-9DAA-994978DF0E76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531092" y="6151154"/>
            <a:ext cx="360000" cy="360000"/>
          </a:xfrm>
          <a:prstGeom prst="arc">
            <a:avLst>
              <a:gd name="adj1" fmla="val 5400000"/>
              <a:gd name="adj2" fmla="val 162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5" name="PA_弧形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EE5051A4-12A7-4C48-BFB3-36D2DB8FD040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300908" y="6151154"/>
            <a:ext cx="360000" cy="360000"/>
          </a:xfrm>
          <a:prstGeom prst="arc">
            <a:avLst>
              <a:gd name="adj1" fmla="val 16200000"/>
              <a:gd name="adj2" fmla="val 5400000"/>
            </a:avLst>
          </a:prstGeom>
          <a:solidFill>
            <a:srgbClr val="6090D8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6" name="PA_矩形 12">
            <a:extLst>
              <a:ext uri="{FF2B5EF4-FFF2-40B4-BE49-F238E27FC236}">
                <a16:creationId xmlns:lc="http://schemas.openxmlformats.org/drawingml/2006/lockedCanvas" xmlns:a16="http://schemas.microsoft.com/office/drawing/2014/main" xmlns="" id="{7A311BBB-D15D-4EF1-BF6C-757935AC8EEF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5702299" y="6141822"/>
            <a:ext cx="787402" cy="369332"/>
          </a:xfrm>
          <a:prstGeom prst="rect">
            <a:avLst/>
          </a:prstGeom>
          <a:solidFill>
            <a:srgbClr val="6090D8"/>
          </a:solidFill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2018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grpSp>
        <p:nvGrpSpPr>
          <p:cNvPr id="117" name="PA_组合 68">
            <a:extLst>
              <a:ext uri="{FF2B5EF4-FFF2-40B4-BE49-F238E27FC236}">
                <a16:creationId xmlns:lc="http://schemas.openxmlformats.org/drawingml/2006/lockedCanvas" xmlns:a16="http://schemas.microsoft.com/office/drawing/2014/main" xmlns="" id="{F567112D-9EA1-4D6B-9A0F-2F56367E35DD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7062153" y="6051920"/>
            <a:ext cx="2473676" cy="559286"/>
            <a:chOff x="6978461" y="714610"/>
            <a:chExt cx="2473676" cy="559286"/>
          </a:xfrm>
        </p:grpSpPr>
        <p:grpSp>
          <p:nvGrpSpPr>
            <p:cNvPr id="118" name="组合 117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2EEA63AD-715E-4792-BA55-45A6CF57F971}"/>
                </a:ext>
              </a:extLst>
            </p:cNvPr>
            <p:cNvGrpSpPr/>
            <p:nvPr/>
          </p:nvGrpSpPr>
          <p:grpSpPr>
            <a:xfrm>
              <a:off x="6978461" y="714610"/>
              <a:ext cx="2473676" cy="559286"/>
              <a:chOff x="6978461" y="714610"/>
              <a:chExt cx="2473676" cy="559286"/>
            </a:xfrm>
          </p:grpSpPr>
          <p:sp>
            <p:nvSpPr>
              <p:cNvPr id="124" name="PA-等腰三角形 176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2F9D6761-36F5-49E3-954E-3FD543FE0962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 rot="16200000">
                <a:off x="6968301" y="930753"/>
                <a:ext cx="147320" cy="127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25" name="PA-矩形: 圆角 95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A0601C4-95DD-4DC0-9802-60C6BED41E1A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7093277" y="714610"/>
                <a:ext cx="2358860" cy="55928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2400" spc="300" dirty="0" smtClean="0">
                    <a:solidFill>
                      <a:schemeClr val="tx1"/>
                    </a:solidFill>
                    <a:latin typeface="Noto Sans S Chinese Black" panose="020B0A00000000000000" pitchFamily="34" charset="-122"/>
                    <a:ea typeface="Noto Sans S Chinese Black" panose="020B0A00000000000000" pitchFamily="34" charset="-122"/>
                  </a:rPr>
                  <a:t>关键词</a:t>
                </a:r>
                <a:endParaRPr lang="zh-CN" altLang="en-US" sz="2400" spc="300" dirty="0">
                  <a:solidFill>
                    <a:schemeClr val="tx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lc="http://schemas.openxmlformats.org/drawingml/2006/lockedCanvas" xmlns:a16="http://schemas.microsoft.com/office/drawing/2014/main" xmlns="" id="{E6FB5785-4CCE-4AB2-A879-0EEE5AAA85CB}"/>
                </a:ext>
              </a:extLst>
            </p:cNvPr>
            <p:cNvGrpSpPr/>
            <p:nvPr/>
          </p:nvGrpSpPr>
          <p:grpSpPr>
            <a:xfrm>
              <a:off x="7167686" y="819048"/>
              <a:ext cx="410465" cy="350413"/>
              <a:chOff x="1441646" y="2546354"/>
              <a:chExt cx="1376079" cy="1174752"/>
            </a:xfrm>
            <a:solidFill>
              <a:srgbClr val="E60000"/>
            </a:solidFill>
          </p:grpSpPr>
          <p:sp>
            <p:nvSpPr>
              <p:cNvPr id="122" name="PA_库_任意多边形 8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AE80DCB7-8AD7-4156-A874-655BAF7DE7B1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441646" y="2546354"/>
                <a:ext cx="1376079" cy="1174752"/>
              </a:xfrm>
              <a:custGeom>
                <a:avLst/>
                <a:gdLst>
                  <a:gd name="connsiteX0" fmla="*/ 0 w 1040860"/>
                  <a:gd name="connsiteY0" fmla="*/ 1478604 h 1478604"/>
                  <a:gd name="connsiteX1" fmla="*/ 204281 w 1040860"/>
                  <a:gd name="connsiteY1" fmla="*/ 1468876 h 1478604"/>
                  <a:gd name="connsiteX2" fmla="*/ 894945 w 1040860"/>
                  <a:gd name="connsiteY2" fmla="*/ 214008 h 1478604"/>
                  <a:gd name="connsiteX3" fmla="*/ 437745 w 1040860"/>
                  <a:gd name="connsiteY3" fmla="*/ 1468876 h 1478604"/>
                  <a:gd name="connsiteX4" fmla="*/ 1040860 w 1040860"/>
                  <a:gd name="connsiteY4" fmla="*/ 0 h 1478604"/>
                  <a:gd name="connsiteX5" fmla="*/ 0 w 1040860"/>
                  <a:gd name="connsiteY5" fmla="*/ 1478604 h 1478604"/>
                  <a:gd name="connsiteX0" fmla="*/ 0 w 1403424"/>
                  <a:gd name="connsiteY0" fmla="*/ 1478799 h 1478799"/>
                  <a:gd name="connsiteX1" fmla="*/ 204281 w 1403424"/>
                  <a:gd name="connsiteY1" fmla="*/ 1469071 h 1478799"/>
                  <a:gd name="connsiteX2" fmla="*/ 894945 w 1403424"/>
                  <a:gd name="connsiteY2" fmla="*/ 214203 h 1478799"/>
                  <a:gd name="connsiteX3" fmla="*/ 437745 w 1403424"/>
                  <a:gd name="connsiteY3" fmla="*/ 1469071 h 1478799"/>
                  <a:gd name="connsiteX4" fmla="*/ 1040860 w 1403424"/>
                  <a:gd name="connsiteY4" fmla="*/ 195 h 1478799"/>
                  <a:gd name="connsiteX5" fmla="*/ 0 w 1403424"/>
                  <a:gd name="connsiteY5" fmla="*/ 1478799 h 1478799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894945 w 1728130"/>
                  <a:gd name="connsiteY2" fmla="*/ 214121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40860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1001949 w 1728130"/>
                  <a:gd name="connsiteY2" fmla="*/ 194666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728130"/>
                  <a:gd name="connsiteY0" fmla="*/ 1478717 h 1495301"/>
                  <a:gd name="connsiteX1" fmla="*/ 204281 w 1728130"/>
                  <a:gd name="connsiteY1" fmla="*/ 1468989 h 1495301"/>
                  <a:gd name="connsiteX2" fmla="*/ 943583 w 1728130"/>
                  <a:gd name="connsiteY2" fmla="*/ 223849 h 1495301"/>
                  <a:gd name="connsiteX3" fmla="*/ 437745 w 1728130"/>
                  <a:gd name="connsiteY3" fmla="*/ 1468989 h 1495301"/>
                  <a:gd name="connsiteX4" fmla="*/ 1040860 w 1728130"/>
                  <a:gd name="connsiteY4" fmla="*/ 113 h 1495301"/>
                  <a:gd name="connsiteX5" fmla="*/ 0 w 1728130"/>
                  <a:gd name="connsiteY5" fmla="*/ 1478717 h 1495301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563377"/>
                  <a:gd name="connsiteY0" fmla="*/ 1472799 h 1495398"/>
                  <a:gd name="connsiteX1" fmla="*/ 282659 w 1563377"/>
                  <a:gd name="connsiteY1" fmla="*/ 1468877 h 1495398"/>
                  <a:gd name="connsiteX2" fmla="*/ 1021961 w 1563377"/>
                  <a:gd name="connsiteY2" fmla="*/ 223737 h 1495398"/>
                  <a:gd name="connsiteX3" fmla="*/ 516123 w 1563377"/>
                  <a:gd name="connsiteY3" fmla="*/ 1468877 h 1495398"/>
                  <a:gd name="connsiteX4" fmla="*/ 1119238 w 1563377"/>
                  <a:gd name="connsiteY4" fmla="*/ 1 h 1495398"/>
                  <a:gd name="connsiteX5" fmla="*/ 0 w 1563377"/>
                  <a:gd name="connsiteY5" fmla="*/ 1472799 h 1495398"/>
                  <a:gd name="connsiteX0" fmla="*/ 0 w 1660391"/>
                  <a:gd name="connsiteY0" fmla="*/ 1473278 h 1495989"/>
                  <a:gd name="connsiteX1" fmla="*/ 282659 w 1660391"/>
                  <a:gd name="connsiteY1" fmla="*/ 1469356 h 1495989"/>
                  <a:gd name="connsiteX2" fmla="*/ 1021961 w 1660391"/>
                  <a:gd name="connsiteY2" fmla="*/ 224216 h 1495989"/>
                  <a:gd name="connsiteX3" fmla="*/ 516123 w 1660391"/>
                  <a:gd name="connsiteY3" fmla="*/ 1469356 h 1495989"/>
                  <a:gd name="connsiteX4" fmla="*/ 1119238 w 1660391"/>
                  <a:gd name="connsiteY4" fmla="*/ 480 h 1495989"/>
                  <a:gd name="connsiteX5" fmla="*/ 0 w 1660391"/>
                  <a:gd name="connsiteY5" fmla="*/ 1473278 h 1495989"/>
                  <a:gd name="connsiteX0" fmla="*/ 0 w 1616820"/>
                  <a:gd name="connsiteY0" fmla="*/ 1472799 h 1495398"/>
                  <a:gd name="connsiteX1" fmla="*/ 282659 w 1616820"/>
                  <a:gd name="connsiteY1" fmla="*/ 1468877 h 1495398"/>
                  <a:gd name="connsiteX2" fmla="*/ 1021961 w 1616820"/>
                  <a:gd name="connsiteY2" fmla="*/ 223737 h 1495398"/>
                  <a:gd name="connsiteX3" fmla="*/ 516123 w 1616820"/>
                  <a:gd name="connsiteY3" fmla="*/ 1468877 h 1495398"/>
                  <a:gd name="connsiteX4" fmla="*/ 1119238 w 1616820"/>
                  <a:gd name="connsiteY4" fmla="*/ 1 h 1495398"/>
                  <a:gd name="connsiteX5" fmla="*/ 0 w 1616820"/>
                  <a:gd name="connsiteY5" fmla="*/ 1472799 h 1495398"/>
                  <a:gd name="connsiteX0" fmla="*/ 0 w 1597747"/>
                  <a:gd name="connsiteY0" fmla="*/ 1472831 h 1495319"/>
                  <a:gd name="connsiteX1" fmla="*/ 282659 w 1597747"/>
                  <a:gd name="connsiteY1" fmla="*/ 1468909 h 1495319"/>
                  <a:gd name="connsiteX2" fmla="*/ 1021961 w 1597747"/>
                  <a:gd name="connsiteY2" fmla="*/ 223769 h 1495319"/>
                  <a:gd name="connsiteX3" fmla="*/ 516123 w 1597747"/>
                  <a:gd name="connsiteY3" fmla="*/ 1468909 h 1495319"/>
                  <a:gd name="connsiteX4" fmla="*/ 1119238 w 1597747"/>
                  <a:gd name="connsiteY4" fmla="*/ 33 h 1495319"/>
                  <a:gd name="connsiteX5" fmla="*/ 0 w 1597747"/>
                  <a:gd name="connsiteY5" fmla="*/ 1472831 h 1495319"/>
                  <a:gd name="connsiteX0" fmla="*/ 0 w 1663343"/>
                  <a:gd name="connsiteY0" fmla="*/ 1472836 h 1472836"/>
                  <a:gd name="connsiteX1" fmla="*/ 282659 w 1663343"/>
                  <a:gd name="connsiteY1" fmla="*/ 1468914 h 1472836"/>
                  <a:gd name="connsiteX2" fmla="*/ 1021961 w 1663343"/>
                  <a:gd name="connsiteY2" fmla="*/ 223774 h 1472836"/>
                  <a:gd name="connsiteX3" fmla="*/ 516123 w 1663343"/>
                  <a:gd name="connsiteY3" fmla="*/ 1468914 h 1472836"/>
                  <a:gd name="connsiteX4" fmla="*/ 1119238 w 1663343"/>
                  <a:gd name="connsiteY4" fmla="*/ 38 h 1472836"/>
                  <a:gd name="connsiteX5" fmla="*/ 0 w 1663343"/>
                  <a:gd name="connsiteY5" fmla="*/ 1472836 h 1472836"/>
                  <a:gd name="connsiteX0" fmla="*/ 0 w 1682113"/>
                  <a:gd name="connsiteY0" fmla="*/ 1472837 h 1472837"/>
                  <a:gd name="connsiteX1" fmla="*/ 282659 w 1682113"/>
                  <a:gd name="connsiteY1" fmla="*/ 1468915 h 1472837"/>
                  <a:gd name="connsiteX2" fmla="*/ 1021961 w 1682113"/>
                  <a:gd name="connsiteY2" fmla="*/ 223775 h 1472837"/>
                  <a:gd name="connsiteX3" fmla="*/ 516123 w 1682113"/>
                  <a:gd name="connsiteY3" fmla="*/ 1468915 h 1472837"/>
                  <a:gd name="connsiteX4" fmla="*/ 1119238 w 1682113"/>
                  <a:gd name="connsiteY4" fmla="*/ 39 h 1472837"/>
                  <a:gd name="connsiteX5" fmla="*/ 0 w 1682113"/>
                  <a:gd name="connsiteY5" fmla="*/ 1472837 h 1472837"/>
                  <a:gd name="connsiteX0" fmla="*/ 0 w 1683685"/>
                  <a:gd name="connsiteY0" fmla="*/ 1472837 h 1472837"/>
                  <a:gd name="connsiteX1" fmla="*/ 282659 w 1683685"/>
                  <a:gd name="connsiteY1" fmla="*/ 1468915 h 1472837"/>
                  <a:gd name="connsiteX2" fmla="*/ 1021961 w 1683685"/>
                  <a:gd name="connsiteY2" fmla="*/ 223775 h 1472837"/>
                  <a:gd name="connsiteX3" fmla="*/ 516123 w 1683685"/>
                  <a:gd name="connsiteY3" fmla="*/ 1468915 h 1472837"/>
                  <a:gd name="connsiteX4" fmla="*/ 1119238 w 1683685"/>
                  <a:gd name="connsiteY4" fmla="*/ 39 h 1472837"/>
                  <a:gd name="connsiteX5" fmla="*/ 0 w 1683685"/>
                  <a:gd name="connsiteY5" fmla="*/ 1472837 h 1472837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685259"/>
                  <a:gd name="connsiteY0" fmla="*/ 1472836 h 1472836"/>
                  <a:gd name="connsiteX1" fmla="*/ 282659 w 1685259"/>
                  <a:gd name="connsiteY1" fmla="*/ 1468914 h 1472836"/>
                  <a:gd name="connsiteX2" fmla="*/ 1021961 w 1685259"/>
                  <a:gd name="connsiteY2" fmla="*/ 223774 h 1472836"/>
                  <a:gd name="connsiteX3" fmla="*/ 516123 w 1685259"/>
                  <a:gd name="connsiteY3" fmla="*/ 1468914 h 1472836"/>
                  <a:gd name="connsiteX4" fmla="*/ 1119238 w 1685259"/>
                  <a:gd name="connsiteY4" fmla="*/ 38 h 1472836"/>
                  <a:gd name="connsiteX5" fmla="*/ 0 w 1685259"/>
                  <a:gd name="connsiteY5" fmla="*/ 1472836 h 1472836"/>
                  <a:gd name="connsiteX0" fmla="*/ 0 w 1711394"/>
                  <a:gd name="connsiteY0" fmla="*/ 1468736 h 1468736"/>
                  <a:gd name="connsiteX1" fmla="*/ 282659 w 1711394"/>
                  <a:gd name="connsiteY1" fmla="*/ 1464814 h 1468736"/>
                  <a:gd name="connsiteX2" fmla="*/ 1021961 w 1711394"/>
                  <a:gd name="connsiteY2" fmla="*/ 219674 h 1468736"/>
                  <a:gd name="connsiteX3" fmla="*/ 516123 w 1711394"/>
                  <a:gd name="connsiteY3" fmla="*/ 1464814 h 1468736"/>
                  <a:gd name="connsiteX4" fmla="*/ 1172544 w 1711394"/>
                  <a:gd name="connsiteY4" fmla="*/ 38 h 1468736"/>
                  <a:gd name="connsiteX5" fmla="*/ 0 w 1711394"/>
                  <a:gd name="connsiteY5" fmla="*/ 1468736 h 1468736"/>
                  <a:gd name="connsiteX0" fmla="*/ 0 w 1770670"/>
                  <a:gd name="connsiteY0" fmla="*/ 1468837 h 1468837"/>
                  <a:gd name="connsiteX1" fmla="*/ 282659 w 1770670"/>
                  <a:gd name="connsiteY1" fmla="*/ 1464915 h 1468837"/>
                  <a:gd name="connsiteX2" fmla="*/ 1021961 w 1770670"/>
                  <a:gd name="connsiteY2" fmla="*/ 219775 h 1468837"/>
                  <a:gd name="connsiteX3" fmla="*/ 516123 w 1770670"/>
                  <a:gd name="connsiteY3" fmla="*/ 1464915 h 1468837"/>
                  <a:gd name="connsiteX4" fmla="*/ 1172544 w 1770670"/>
                  <a:gd name="connsiteY4" fmla="*/ 139 h 1468837"/>
                  <a:gd name="connsiteX5" fmla="*/ 0 w 1770670"/>
                  <a:gd name="connsiteY5" fmla="*/ 1468837 h 1468837"/>
                  <a:gd name="connsiteX0" fmla="*/ 0 w 1794543"/>
                  <a:gd name="connsiteY0" fmla="*/ 1468779 h 1468779"/>
                  <a:gd name="connsiteX1" fmla="*/ 282659 w 1794543"/>
                  <a:gd name="connsiteY1" fmla="*/ 1464857 h 1468779"/>
                  <a:gd name="connsiteX2" fmla="*/ 1021961 w 1794543"/>
                  <a:gd name="connsiteY2" fmla="*/ 219717 h 1468779"/>
                  <a:gd name="connsiteX3" fmla="*/ 516123 w 1794543"/>
                  <a:gd name="connsiteY3" fmla="*/ 1464857 h 1468779"/>
                  <a:gd name="connsiteX4" fmla="*/ 1172544 w 1794543"/>
                  <a:gd name="connsiteY4" fmla="*/ 81 h 1468779"/>
                  <a:gd name="connsiteX5" fmla="*/ 0 w 1794543"/>
                  <a:gd name="connsiteY5" fmla="*/ 1468779 h 1468779"/>
                  <a:gd name="connsiteX0" fmla="*/ 0 w 1731427"/>
                  <a:gd name="connsiteY0" fmla="*/ 1468779 h 1468779"/>
                  <a:gd name="connsiteX1" fmla="*/ 282659 w 1731427"/>
                  <a:gd name="connsiteY1" fmla="*/ 1464857 h 1468779"/>
                  <a:gd name="connsiteX2" fmla="*/ 1021961 w 1731427"/>
                  <a:gd name="connsiteY2" fmla="*/ 219717 h 1468779"/>
                  <a:gd name="connsiteX3" fmla="*/ 516123 w 1731427"/>
                  <a:gd name="connsiteY3" fmla="*/ 1464857 h 1468779"/>
                  <a:gd name="connsiteX4" fmla="*/ 1172544 w 1731427"/>
                  <a:gd name="connsiteY4" fmla="*/ 81 h 1468779"/>
                  <a:gd name="connsiteX5" fmla="*/ 0 w 1731427"/>
                  <a:gd name="connsiteY5" fmla="*/ 1468779 h 1468779"/>
                  <a:gd name="connsiteX0" fmla="*/ 0 w 1751152"/>
                  <a:gd name="connsiteY0" fmla="*/ 1468777 h 1470103"/>
                  <a:gd name="connsiteX1" fmla="*/ 282659 w 1751152"/>
                  <a:gd name="connsiteY1" fmla="*/ 1464855 h 1470103"/>
                  <a:gd name="connsiteX2" fmla="*/ 1021961 w 1751152"/>
                  <a:gd name="connsiteY2" fmla="*/ 219715 h 1470103"/>
                  <a:gd name="connsiteX3" fmla="*/ 516123 w 1751152"/>
                  <a:gd name="connsiteY3" fmla="*/ 1464855 h 1470103"/>
                  <a:gd name="connsiteX4" fmla="*/ 1172544 w 1751152"/>
                  <a:gd name="connsiteY4" fmla="*/ 79 h 1470103"/>
                  <a:gd name="connsiteX5" fmla="*/ 0 w 1751152"/>
                  <a:gd name="connsiteY5" fmla="*/ 1468777 h 1470103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58281"/>
                  <a:gd name="connsiteY0" fmla="*/ 1468775 h 1474461"/>
                  <a:gd name="connsiteX1" fmla="*/ 282659 w 1758281"/>
                  <a:gd name="connsiteY1" fmla="*/ 1464853 h 1474461"/>
                  <a:gd name="connsiteX2" fmla="*/ 1021961 w 1758281"/>
                  <a:gd name="connsiteY2" fmla="*/ 219713 h 1474461"/>
                  <a:gd name="connsiteX3" fmla="*/ 516123 w 1758281"/>
                  <a:gd name="connsiteY3" fmla="*/ 1464853 h 1474461"/>
                  <a:gd name="connsiteX4" fmla="*/ 1172544 w 1758281"/>
                  <a:gd name="connsiteY4" fmla="*/ 77 h 1474461"/>
                  <a:gd name="connsiteX5" fmla="*/ 0 w 1758281"/>
                  <a:gd name="connsiteY5" fmla="*/ 1468775 h 1474461"/>
                  <a:gd name="connsiteX0" fmla="*/ 0 w 1700224"/>
                  <a:gd name="connsiteY0" fmla="*/ 1474398 h 1480386"/>
                  <a:gd name="connsiteX1" fmla="*/ 282659 w 1700224"/>
                  <a:gd name="connsiteY1" fmla="*/ 1470476 h 1480386"/>
                  <a:gd name="connsiteX2" fmla="*/ 1021961 w 1700224"/>
                  <a:gd name="connsiteY2" fmla="*/ 225336 h 1480386"/>
                  <a:gd name="connsiteX3" fmla="*/ 516123 w 1700224"/>
                  <a:gd name="connsiteY3" fmla="*/ 1470476 h 1480386"/>
                  <a:gd name="connsiteX4" fmla="*/ 1172544 w 1700224"/>
                  <a:gd name="connsiteY4" fmla="*/ 5700 h 1480386"/>
                  <a:gd name="connsiteX5" fmla="*/ 0 w 1700224"/>
                  <a:gd name="connsiteY5" fmla="*/ 1474398 h 1480386"/>
                  <a:gd name="connsiteX0" fmla="*/ 0 w 1781223"/>
                  <a:gd name="connsiteY0" fmla="*/ 1482352 h 1488711"/>
                  <a:gd name="connsiteX1" fmla="*/ 282659 w 1781223"/>
                  <a:gd name="connsiteY1" fmla="*/ 1478430 h 1488711"/>
                  <a:gd name="connsiteX2" fmla="*/ 1021961 w 1781223"/>
                  <a:gd name="connsiteY2" fmla="*/ 233290 h 1488711"/>
                  <a:gd name="connsiteX3" fmla="*/ 516123 w 1781223"/>
                  <a:gd name="connsiteY3" fmla="*/ 1478430 h 1488711"/>
                  <a:gd name="connsiteX4" fmla="*/ 1172544 w 1781223"/>
                  <a:gd name="connsiteY4" fmla="*/ 13654 h 1488711"/>
                  <a:gd name="connsiteX5" fmla="*/ 0 w 1781223"/>
                  <a:gd name="connsiteY5" fmla="*/ 1482352 h 1488711"/>
                  <a:gd name="connsiteX0" fmla="*/ 0 w 1745258"/>
                  <a:gd name="connsiteY0" fmla="*/ 1479771 h 1485978"/>
                  <a:gd name="connsiteX1" fmla="*/ 282659 w 1745258"/>
                  <a:gd name="connsiteY1" fmla="*/ 1475849 h 1485978"/>
                  <a:gd name="connsiteX2" fmla="*/ 1021961 w 1745258"/>
                  <a:gd name="connsiteY2" fmla="*/ 230709 h 1485978"/>
                  <a:gd name="connsiteX3" fmla="*/ 516123 w 1745258"/>
                  <a:gd name="connsiteY3" fmla="*/ 1475849 h 1485978"/>
                  <a:gd name="connsiteX4" fmla="*/ 1172544 w 1745258"/>
                  <a:gd name="connsiteY4" fmla="*/ 11073 h 1485978"/>
                  <a:gd name="connsiteX5" fmla="*/ 0 w 1745258"/>
                  <a:gd name="connsiteY5" fmla="*/ 1479771 h 1485978"/>
                  <a:gd name="connsiteX0" fmla="*/ 0 w 1651869"/>
                  <a:gd name="connsiteY0" fmla="*/ 1478641 h 1484696"/>
                  <a:gd name="connsiteX1" fmla="*/ 282659 w 1651869"/>
                  <a:gd name="connsiteY1" fmla="*/ 1474719 h 1484696"/>
                  <a:gd name="connsiteX2" fmla="*/ 1021961 w 1651869"/>
                  <a:gd name="connsiteY2" fmla="*/ 229579 h 1484696"/>
                  <a:gd name="connsiteX3" fmla="*/ 516123 w 1651869"/>
                  <a:gd name="connsiteY3" fmla="*/ 1474719 h 1484696"/>
                  <a:gd name="connsiteX4" fmla="*/ 1172544 w 1651869"/>
                  <a:gd name="connsiteY4" fmla="*/ 9943 h 1484696"/>
                  <a:gd name="connsiteX5" fmla="*/ 0 w 1651869"/>
                  <a:gd name="connsiteY5" fmla="*/ 1478641 h 1484696"/>
                  <a:gd name="connsiteX0" fmla="*/ 0 w 1771773"/>
                  <a:gd name="connsiteY0" fmla="*/ 1482765 h 1489197"/>
                  <a:gd name="connsiteX1" fmla="*/ 282659 w 1771773"/>
                  <a:gd name="connsiteY1" fmla="*/ 1478843 h 1489197"/>
                  <a:gd name="connsiteX2" fmla="*/ 1021961 w 1771773"/>
                  <a:gd name="connsiteY2" fmla="*/ 233703 h 1489197"/>
                  <a:gd name="connsiteX3" fmla="*/ 516123 w 1771773"/>
                  <a:gd name="connsiteY3" fmla="*/ 1478843 h 1489197"/>
                  <a:gd name="connsiteX4" fmla="*/ 1172544 w 1771773"/>
                  <a:gd name="connsiteY4" fmla="*/ 14067 h 1489197"/>
                  <a:gd name="connsiteX5" fmla="*/ 0 w 1771773"/>
                  <a:gd name="connsiteY5" fmla="*/ 1482765 h 1489197"/>
                  <a:gd name="connsiteX0" fmla="*/ 0 w 1781629"/>
                  <a:gd name="connsiteY0" fmla="*/ 1482160 h 1488592"/>
                  <a:gd name="connsiteX1" fmla="*/ 282659 w 1781629"/>
                  <a:gd name="connsiteY1" fmla="*/ 1478238 h 1488592"/>
                  <a:gd name="connsiteX2" fmla="*/ 1021961 w 1781629"/>
                  <a:gd name="connsiteY2" fmla="*/ 233098 h 1488592"/>
                  <a:gd name="connsiteX3" fmla="*/ 516123 w 1781629"/>
                  <a:gd name="connsiteY3" fmla="*/ 1478238 h 1488592"/>
                  <a:gd name="connsiteX4" fmla="*/ 1172544 w 1781629"/>
                  <a:gd name="connsiteY4" fmla="*/ 13462 h 1488592"/>
                  <a:gd name="connsiteX5" fmla="*/ 0 w 1781629"/>
                  <a:gd name="connsiteY5" fmla="*/ 1482160 h 1488592"/>
                  <a:gd name="connsiteX0" fmla="*/ 0 w 1778809"/>
                  <a:gd name="connsiteY0" fmla="*/ 1482160 h 1483913"/>
                  <a:gd name="connsiteX1" fmla="*/ 282659 w 1778809"/>
                  <a:gd name="connsiteY1" fmla="*/ 1478238 h 1483913"/>
                  <a:gd name="connsiteX2" fmla="*/ 1021961 w 1778809"/>
                  <a:gd name="connsiteY2" fmla="*/ 233098 h 1483913"/>
                  <a:gd name="connsiteX3" fmla="*/ 516123 w 1778809"/>
                  <a:gd name="connsiteY3" fmla="*/ 1478238 h 1483913"/>
                  <a:gd name="connsiteX4" fmla="*/ 1172544 w 1778809"/>
                  <a:gd name="connsiteY4" fmla="*/ 13462 h 1483913"/>
                  <a:gd name="connsiteX5" fmla="*/ 0 w 1778809"/>
                  <a:gd name="connsiteY5" fmla="*/ 1482160 h 1483913"/>
                  <a:gd name="connsiteX0" fmla="*/ 0 w 1778809"/>
                  <a:gd name="connsiteY0" fmla="*/ 1482160 h 1482160"/>
                  <a:gd name="connsiteX1" fmla="*/ 282659 w 1778809"/>
                  <a:gd name="connsiteY1" fmla="*/ 1478238 h 1482160"/>
                  <a:gd name="connsiteX2" fmla="*/ 1021961 w 1778809"/>
                  <a:gd name="connsiteY2" fmla="*/ 233098 h 1482160"/>
                  <a:gd name="connsiteX3" fmla="*/ 516123 w 1778809"/>
                  <a:gd name="connsiteY3" fmla="*/ 1478238 h 1482160"/>
                  <a:gd name="connsiteX4" fmla="*/ 1172544 w 1778809"/>
                  <a:gd name="connsiteY4" fmla="*/ 13462 h 1482160"/>
                  <a:gd name="connsiteX5" fmla="*/ 0 w 1778809"/>
                  <a:gd name="connsiteY5" fmla="*/ 1482160 h 1482160"/>
                  <a:gd name="connsiteX0" fmla="*/ 0 w 1745524"/>
                  <a:gd name="connsiteY0" fmla="*/ 1482160 h 1482160"/>
                  <a:gd name="connsiteX1" fmla="*/ 282659 w 1745524"/>
                  <a:gd name="connsiteY1" fmla="*/ 1478238 h 1482160"/>
                  <a:gd name="connsiteX2" fmla="*/ 1021961 w 1745524"/>
                  <a:gd name="connsiteY2" fmla="*/ 233098 h 1482160"/>
                  <a:gd name="connsiteX3" fmla="*/ 516123 w 1745524"/>
                  <a:gd name="connsiteY3" fmla="*/ 1478238 h 1482160"/>
                  <a:gd name="connsiteX4" fmla="*/ 1172544 w 1745524"/>
                  <a:gd name="connsiteY4" fmla="*/ 13462 h 1482160"/>
                  <a:gd name="connsiteX5" fmla="*/ 0 w 1745524"/>
                  <a:gd name="connsiteY5" fmla="*/ 1482160 h 1482160"/>
                  <a:gd name="connsiteX0" fmla="*/ 0 w 1733322"/>
                  <a:gd name="connsiteY0" fmla="*/ 1482160 h 1482160"/>
                  <a:gd name="connsiteX1" fmla="*/ 282659 w 1733322"/>
                  <a:gd name="connsiteY1" fmla="*/ 1478238 h 1482160"/>
                  <a:gd name="connsiteX2" fmla="*/ 1021961 w 1733322"/>
                  <a:gd name="connsiteY2" fmla="*/ 233098 h 1482160"/>
                  <a:gd name="connsiteX3" fmla="*/ 516123 w 1733322"/>
                  <a:gd name="connsiteY3" fmla="*/ 1478238 h 1482160"/>
                  <a:gd name="connsiteX4" fmla="*/ 1172544 w 1733322"/>
                  <a:gd name="connsiteY4" fmla="*/ 13462 h 1482160"/>
                  <a:gd name="connsiteX5" fmla="*/ 0 w 1733322"/>
                  <a:gd name="connsiteY5" fmla="*/ 1482160 h 1482160"/>
                  <a:gd name="connsiteX0" fmla="*/ 0 w 1733322"/>
                  <a:gd name="connsiteY0" fmla="*/ 1485612 h 1485612"/>
                  <a:gd name="connsiteX1" fmla="*/ 282659 w 1733322"/>
                  <a:gd name="connsiteY1" fmla="*/ 1481690 h 1485612"/>
                  <a:gd name="connsiteX2" fmla="*/ 1021961 w 1733322"/>
                  <a:gd name="connsiteY2" fmla="*/ 236550 h 1485612"/>
                  <a:gd name="connsiteX3" fmla="*/ 516123 w 1733322"/>
                  <a:gd name="connsiteY3" fmla="*/ 1481690 h 1485612"/>
                  <a:gd name="connsiteX4" fmla="*/ 1172544 w 1733322"/>
                  <a:gd name="connsiteY4" fmla="*/ 16914 h 1485612"/>
                  <a:gd name="connsiteX5" fmla="*/ 0 w 1733322"/>
                  <a:gd name="connsiteY5" fmla="*/ 1485612 h 1485612"/>
                  <a:gd name="connsiteX0" fmla="*/ 0 w 1733322"/>
                  <a:gd name="connsiteY0" fmla="*/ 1483135 h 1483135"/>
                  <a:gd name="connsiteX1" fmla="*/ 282659 w 1733322"/>
                  <a:gd name="connsiteY1" fmla="*/ 1479213 h 1483135"/>
                  <a:gd name="connsiteX2" fmla="*/ 1021961 w 1733322"/>
                  <a:gd name="connsiteY2" fmla="*/ 234073 h 1483135"/>
                  <a:gd name="connsiteX3" fmla="*/ 516123 w 1733322"/>
                  <a:gd name="connsiteY3" fmla="*/ 1479213 h 1483135"/>
                  <a:gd name="connsiteX4" fmla="*/ 1172544 w 1733322"/>
                  <a:gd name="connsiteY4" fmla="*/ 14437 h 1483135"/>
                  <a:gd name="connsiteX5" fmla="*/ 0 w 1733322"/>
                  <a:gd name="connsiteY5" fmla="*/ 1483135 h 1483135"/>
                  <a:gd name="connsiteX0" fmla="*/ 0 w 1733322"/>
                  <a:gd name="connsiteY0" fmla="*/ 1481563 h 1481563"/>
                  <a:gd name="connsiteX1" fmla="*/ 282659 w 1733322"/>
                  <a:gd name="connsiteY1" fmla="*/ 1477641 h 1481563"/>
                  <a:gd name="connsiteX2" fmla="*/ 1021961 w 1733322"/>
                  <a:gd name="connsiteY2" fmla="*/ 232501 h 1481563"/>
                  <a:gd name="connsiteX3" fmla="*/ 516123 w 1733322"/>
                  <a:gd name="connsiteY3" fmla="*/ 1477641 h 1481563"/>
                  <a:gd name="connsiteX4" fmla="*/ 1172544 w 1733322"/>
                  <a:gd name="connsiteY4" fmla="*/ 12865 h 1481563"/>
                  <a:gd name="connsiteX5" fmla="*/ 0 w 1733322"/>
                  <a:gd name="connsiteY5" fmla="*/ 1481563 h 1481563"/>
                  <a:gd name="connsiteX0" fmla="*/ 427 w 1733749"/>
                  <a:gd name="connsiteY0" fmla="*/ 1481279 h 1481279"/>
                  <a:gd name="connsiteX1" fmla="*/ 283086 w 1733749"/>
                  <a:gd name="connsiteY1" fmla="*/ 1477357 h 1481279"/>
                  <a:gd name="connsiteX2" fmla="*/ 1022388 w 1733749"/>
                  <a:gd name="connsiteY2" fmla="*/ 232217 h 1481279"/>
                  <a:gd name="connsiteX3" fmla="*/ 516550 w 1733749"/>
                  <a:gd name="connsiteY3" fmla="*/ 1477357 h 1481279"/>
                  <a:gd name="connsiteX4" fmla="*/ 1172971 w 1733749"/>
                  <a:gd name="connsiteY4" fmla="*/ 12581 h 1481279"/>
                  <a:gd name="connsiteX5" fmla="*/ 427 w 1733749"/>
                  <a:gd name="connsiteY5" fmla="*/ 1481279 h 1481279"/>
                  <a:gd name="connsiteX0" fmla="*/ 3681 w 1737003"/>
                  <a:gd name="connsiteY0" fmla="*/ 1481005 h 1481005"/>
                  <a:gd name="connsiteX1" fmla="*/ 286340 w 1737003"/>
                  <a:gd name="connsiteY1" fmla="*/ 1477083 h 1481005"/>
                  <a:gd name="connsiteX2" fmla="*/ 1025642 w 1737003"/>
                  <a:gd name="connsiteY2" fmla="*/ 231943 h 1481005"/>
                  <a:gd name="connsiteX3" fmla="*/ 519804 w 1737003"/>
                  <a:gd name="connsiteY3" fmla="*/ 1477083 h 1481005"/>
                  <a:gd name="connsiteX4" fmla="*/ 1176225 w 1737003"/>
                  <a:gd name="connsiteY4" fmla="*/ 12307 h 1481005"/>
                  <a:gd name="connsiteX5" fmla="*/ 3681 w 1737003"/>
                  <a:gd name="connsiteY5" fmla="*/ 1481005 h 1481005"/>
                  <a:gd name="connsiteX0" fmla="*/ 963 w 1734285"/>
                  <a:gd name="connsiteY0" fmla="*/ 1480739 h 1480739"/>
                  <a:gd name="connsiteX1" fmla="*/ 283622 w 1734285"/>
                  <a:gd name="connsiteY1" fmla="*/ 1476817 h 1480739"/>
                  <a:gd name="connsiteX2" fmla="*/ 1022924 w 1734285"/>
                  <a:gd name="connsiteY2" fmla="*/ 231677 h 1480739"/>
                  <a:gd name="connsiteX3" fmla="*/ 517086 w 1734285"/>
                  <a:gd name="connsiteY3" fmla="*/ 1476817 h 1480739"/>
                  <a:gd name="connsiteX4" fmla="*/ 1173507 w 1734285"/>
                  <a:gd name="connsiteY4" fmla="*/ 12041 h 1480739"/>
                  <a:gd name="connsiteX5" fmla="*/ 963 w 1734285"/>
                  <a:gd name="connsiteY5" fmla="*/ 1480739 h 1480739"/>
                  <a:gd name="connsiteX0" fmla="*/ 3681 w 1737003"/>
                  <a:gd name="connsiteY0" fmla="*/ 1480739 h 1480739"/>
                  <a:gd name="connsiteX1" fmla="*/ 286340 w 1737003"/>
                  <a:gd name="connsiteY1" fmla="*/ 1476817 h 1480739"/>
                  <a:gd name="connsiteX2" fmla="*/ 1025642 w 1737003"/>
                  <a:gd name="connsiteY2" fmla="*/ 231677 h 1480739"/>
                  <a:gd name="connsiteX3" fmla="*/ 519804 w 1737003"/>
                  <a:gd name="connsiteY3" fmla="*/ 1476817 h 1480739"/>
                  <a:gd name="connsiteX4" fmla="*/ 1176225 w 1737003"/>
                  <a:gd name="connsiteY4" fmla="*/ 12041 h 1480739"/>
                  <a:gd name="connsiteX5" fmla="*/ 3681 w 1737003"/>
                  <a:gd name="connsiteY5" fmla="*/ 1480739 h 1480739"/>
                  <a:gd name="connsiteX0" fmla="*/ 2603 w 1735925"/>
                  <a:gd name="connsiteY0" fmla="*/ 1480870 h 1480870"/>
                  <a:gd name="connsiteX1" fmla="*/ 285262 w 1735925"/>
                  <a:gd name="connsiteY1" fmla="*/ 1476948 h 1480870"/>
                  <a:gd name="connsiteX2" fmla="*/ 1024564 w 1735925"/>
                  <a:gd name="connsiteY2" fmla="*/ 231808 h 1480870"/>
                  <a:gd name="connsiteX3" fmla="*/ 518726 w 1735925"/>
                  <a:gd name="connsiteY3" fmla="*/ 1476948 h 1480870"/>
                  <a:gd name="connsiteX4" fmla="*/ 1175147 w 1735925"/>
                  <a:gd name="connsiteY4" fmla="*/ 12172 h 1480870"/>
                  <a:gd name="connsiteX5" fmla="*/ 2603 w 1735925"/>
                  <a:gd name="connsiteY5" fmla="*/ 1480870 h 1480870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  <a:gd name="connsiteX0" fmla="*/ 1186 w 1734508"/>
                  <a:gd name="connsiteY0" fmla="*/ 1480739 h 1480739"/>
                  <a:gd name="connsiteX1" fmla="*/ 283845 w 1734508"/>
                  <a:gd name="connsiteY1" fmla="*/ 1476817 h 1480739"/>
                  <a:gd name="connsiteX2" fmla="*/ 1023147 w 1734508"/>
                  <a:gd name="connsiteY2" fmla="*/ 231677 h 1480739"/>
                  <a:gd name="connsiteX3" fmla="*/ 517309 w 1734508"/>
                  <a:gd name="connsiteY3" fmla="*/ 1476817 h 1480739"/>
                  <a:gd name="connsiteX4" fmla="*/ 1173730 w 1734508"/>
                  <a:gd name="connsiteY4" fmla="*/ 12041 h 1480739"/>
                  <a:gd name="connsiteX5" fmla="*/ 1186 w 1734508"/>
                  <a:gd name="connsiteY5" fmla="*/ 1480739 h 148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4508" h="1480739">
                    <a:moveTo>
                      <a:pt x="1186" y="1480739"/>
                    </a:moveTo>
                    <a:lnTo>
                      <a:pt x="283845" y="1476817"/>
                    </a:lnTo>
                    <a:cubicBezTo>
                      <a:pt x="300057" y="1136350"/>
                      <a:pt x="290330" y="280093"/>
                      <a:pt x="1023147" y="231677"/>
                    </a:cubicBezTo>
                    <a:cubicBezTo>
                      <a:pt x="1755964" y="183261"/>
                      <a:pt x="1820061" y="1400609"/>
                      <a:pt x="517309" y="1476817"/>
                    </a:cubicBezTo>
                    <a:cubicBezTo>
                      <a:pt x="2087373" y="1559901"/>
                      <a:pt x="1945539" y="125406"/>
                      <a:pt x="1173730" y="12041"/>
                    </a:cubicBezTo>
                    <a:cubicBezTo>
                      <a:pt x="735710" y="-52296"/>
                      <a:pt x="-34301" y="100683"/>
                      <a:pt x="1186" y="148073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  <p:sp>
            <p:nvSpPr>
              <p:cNvPr id="123" name="PA_库_文本框 19">
                <a:extLst>
                  <a:ext uri="{FF2B5EF4-FFF2-40B4-BE49-F238E27FC236}">
                    <a16:creationId xmlns:lc="http://schemas.openxmlformats.org/drawingml/2006/lockedCanvas" xmlns:a16="http://schemas.microsoft.com/office/drawing/2014/main" xmlns="" id="{89BFAA13-81A8-4988-870A-D1A2FBE75A6E}"/>
                  </a:ext>
                </a:extLst>
              </p:cNvPr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858872" y="2846837"/>
                <a:ext cx="670568" cy="620575"/>
              </a:xfrm>
              <a:custGeom>
                <a:avLst/>
                <a:gdLst/>
                <a:ahLst/>
                <a:cxnLst/>
                <a:rect l="l" t="t" r="r" b="b"/>
                <a:pathLst>
                  <a:path w="845231" h="782217">
                    <a:moveTo>
                      <a:pt x="413833" y="120343"/>
                    </a:moveTo>
                    <a:lnTo>
                      <a:pt x="316327" y="475908"/>
                    </a:lnTo>
                    <a:lnTo>
                      <a:pt x="533889" y="475908"/>
                    </a:lnTo>
                    <a:lnTo>
                      <a:pt x="428340" y="120343"/>
                    </a:lnTo>
                    <a:close/>
                    <a:moveTo>
                      <a:pt x="231241" y="0"/>
                    </a:moveTo>
                    <a:lnTo>
                      <a:pt x="611792" y="0"/>
                    </a:lnTo>
                    <a:lnTo>
                      <a:pt x="845231" y="782217"/>
                    </a:lnTo>
                    <a:lnTo>
                      <a:pt x="617270" y="782217"/>
                    </a:lnTo>
                    <a:lnTo>
                      <a:pt x="565276" y="598256"/>
                    </a:lnTo>
                    <a:lnTo>
                      <a:pt x="281738" y="598256"/>
                    </a:lnTo>
                    <a:lnTo>
                      <a:pt x="228741" y="782217"/>
                    </a:lnTo>
                    <a:lnTo>
                      <a:pt x="0" y="7822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8000" b="1" dirty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endParaRPr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127" name="矩形 126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0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ac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0.1*sin(3.5*pi*$)*(1-$)^3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ac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1*sin(3.5*pi*$)*(1-$)^3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ac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0.1*sin(3.5*pi*$)*(1-$)^3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50" ac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0.1*sin(3.5*pi*$)*(1-$)^3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2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250" accel="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0.1*sin(3.5*pi*$)*(1-$)^3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112" grpId="0" animBg="1"/>
      <p:bldP spid="113" grpId="0" animBg="1"/>
      <p:bldP spid="114" grpId="0" animBg="1"/>
      <p:bldP spid="115" grpId="0" animBg="1"/>
      <p:bldP spid="1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4" y="2433918"/>
            <a:ext cx="9833481" cy="442408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80060" y="4002887"/>
            <a:ext cx="951798" cy="951798"/>
            <a:chOff x="4508262" y="2304584"/>
            <a:chExt cx="654132" cy="654132"/>
          </a:xfrm>
        </p:grpSpPr>
        <p:sp>
          <p:nvSpPr>
            <p:cNvPr id="8" name="矩形 7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732421" y="4019178"/>
            <a:ext cx="6706437" cy="949172"/>
            <a:chOff x="5394700" y="1317507"/>
            <a:chExt cx="4609061" cy="652327"/>
          </a:xfrm>
        </p:grpSpPr>
        <p:sp>
          <p:nvSpPr>
            <p:cNvPr id="1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投资回报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ṡľiḋè"/>
          <p:cNvSpPr/>
          <p:nvPr/>
        </p:nvSpPr>
        <p:spPr>
          <a:xfrm>
            <a:off x="3983760" y="2246236"/>
            <a:ext cx="2351439" cy="2351438"/>
          </a:xfrm>
          <a:custGeom>
            <a:avLst/>
            <a:gdLst>
              <a:gd name="connsiteX0" fmla="*/ 1262743 w 2525485"/>
              <a:gd name="connsiteY0" fmla="*/ 0 h 2525486"/>
              <a:gd name="connsiteX1" fmla="*/ 2237137 w 2525485"/>
              <a:gd name="connsiteY1" fmla="*/ 459521 h 2525486"/>
              <a:gd name="connsiteX2" fmla="*/ 2268583 w 2525485"/>
              <a:gd name="connsiteY2" fmla="*/ 501573 h 2525486"/>
              <a:gd name="connsiteX3" fmla="*/ 2268583 w 2525485"/>
              <a:gd name="connsiteY3" fmla="*/ 501574 h 2525486"/>
              <a:gd name="connsiteX4" fmla="*/ 2309828 w 2525485"/>
              <a:gd name="connsiteY4" fmla="*/ 556731 h 2525486"/>
              <a:gd name="connsiteX5" fmla="*/ 2525485 w 2525485"/>
              <a:gd name="connsiteY5" fmla="*/ 1262743 h 2525486"/>
              <a:gd name="connsiteX6" fmla="*/ 2309828 w 2525485"/>
              <a:gd name="connsiteY6" fmla="*/ 1968755 h 2525486"/>
              <a:gd name="connsiteX7" fmla="*/ 2268583 w 2525485"/>
              <a:gd name="connsiteY7" fmla="*/ 2023912 h 2525486"/>
              <a:gd name="connsiteX8" fmla="*/ 2268583 w 2525485"/>
              <a:gd name="connsiteY8" fmla="*/ 2023913 h 2525486"/>
              <a:gd name="connsiteX9" fmla="*/ 2237137 w 2525485"/>
              <a:gd name="connsiteY9" fmla="*/ 2065965 h 2525486"/>
              <a:gd name="connsiteX10" fmla="*/ 1262743 w 2525485"/>
              <a:gd name="connsiteY10" fmla="*/ 2525486 h 2525486"/>
              <a:gd name="connsiteX11" fmla="*/ 0 w 2525485"/>
              <a:gd name="connsiteY11" fmla="*/ 1262743 h 2525486"/>
              <a:gd name="connsiteX12" fmla="*/ 1262743 w 2525485"/>
              <a:gd name="connsiteY12" fmla="*/ 0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25485" h="2525486">
                <a:moveTo>
                  <a:pt x="1262743" y="0"/>
                </a:moveTo>
                <a:cubicBezTo>
                  <a:pt x="1655027" y="0"/>
                  <a:pt x="2005532" y="178880"/>
                  <a:pt x="2237137" y="459521"/>
                </a:cubicBezTo>
                <a:lnTo>
                  <a:pt x="2268583" y="501573"/>
                </a:lnTo>
                <a:lnTo>
                  <a:pt x="2268583" y="501574"/>
                </a:lnTo>
                <a:lnTo>
                  <a:pt x="2309828" y="556731"/>
                </a:lnTo>
                <a:cubicBezTo>
                  <a:pt x="2445983" y="758266"/>
                  <a:pt x="2525485" y="1001220"/>
                  <a:pt x="2525485" y="1262743"/>
                </a:cubicBezTo>
                <a:cubicBezTo>
                  <a:pt x="2525485" y="1524266"/>
                  <a:pt x="2445983" y="1767220"/>
                  <a:pt x="2309828" y="1968755"/>
                </a:cubicBezTo>
                <a:lnTo>
                  <a:pt x="2268583" y="2023912"/>
                </a:lnTo>
                <a:lnTo>
                  <a:pt x="2268583" y="2023913"/>
                </a:lnTo>
                <a:lnTo>
                  <a:pt x="2237137" y="2065965"/>
                </a:lnTo>
                <a:cubicBezTo>
                  <a:pt x="2005532" y="2346606"/>
                  <a:pt x="1655027" y="2525486"/>
                  <a:pt x="1262743" y="2525486"/>
                </a:cubicBezTo>
                <a:cubicBezTo>
                  <a:pt x="565349" y="2525486"/>
                  <a:pt x="0" y="1960137"/>
                  <a:pt x="0" y="1262743"/>
                </a:cubicBezTo>
                <a:cubicBezTo>
                  <a:pt x="0" y="565349"/>
                  <a:pt x="565349" y="0"/>
                  <a:pt x="1262743" y="0"/>
                </a:cubicBezTo>
                <a:close/>
              </a:path>
            </a:pathLst>
          </a:custGeom>
          <a:noFill/>
          <a:ln w="76200">
            <a:solidFill>
              <a:srgbClr val="619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6" name="isľïḍè"/>
          <p:cNvSpPr/>
          <p:nvPr/>
        </p:nvSpPr>
        <p:spPr>
          <a:xfrm>
            <a:off x="3983759" y="3679396"/>
            <a:ext cx="2112242" cy="2351438"/>
          </a:xfrm>
          <a:custGeom>
            <a:avLst/>
            <a:gdLst>
              <a:gd name="connsiteX0" fmla="*/ 1262743 w 2268584"/>
              <a:gd name="connsiteY0" fmla="*/ 0 h 2525486"/>
              <a:gd name="connsiteX1" fmla="*/ 2237137 w 2268584"/>
              <a:gd name="connsiteY1" fmla="*/ 459521 h 2525486"/>
              <a:gd name="connsiteX2" fmla="*/ 2268584 w 2268584"/>
              <a:gd name="connsiteY2" fmla="*/ 501574 h 2525486"/>
              <a:gd name="connsiteX3" fmla="*/ 2227336 w 2268584"/>
              <a:gd name="connsiteY3" fmla="*/ 556732 h 2525486"/>
              <a:gd name="connsiteX4" fmla="*/ 2011679 w 2268584"/>
              <a:gd name="connsiteY4" fmla="*/ 1262744 h 2525486"/>
              <a:gd name="connsiteX5" fmla="*/ 2227336 w 2268584"/>
              <a:gd name="connsiteY5" fmla="*/ 1968756 h 2525486"/>
              <a:gd name="connsiteX6" fmla="*/ 2268582 w 2268584"/>
              <a:gd name="connsiteY6" fmla="*/ 2023914 h 2525486"/>
              <a:gd name="connsiteX7" fmla="*/ 2237137 w 2268584"/>
              <a:gd name="connsiteY7" fmla="*/ 2065965 h 2525486"/>
              <a:gd name="connsiteX8" fmla="*/ 1262743 w 2268584"/>
              <a:gd name="connsiteY8" fmla="*/ 2525486 h 2525486"/>
              <a:gd name="connsiteX9" fmla="*/ 0 w 2268584"/>
              <a:gd name="connsiteY9" fmla="*/ 1262743 h 2525486"/>
              <a:gd name="connsiteX10" fmla="*/ 1262743 w 2268584"/>
              <a:gd name="connsiteY10" fmla="*/ 0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8584" h="2525486">
                <a:moveTo>
                  <a:pt x="1262743" y="0"/>
                </a:moveTo>
                <a:cubicBezTo>
                  <a:pt x="1655027" y="0"/>
                  <a:pt x="2005531" y="178880"/>
                  <a:pt x="2237137" y="459521"/>
                </a:cubicBezTo>
                <a:lnTo>
                  <a:pt x="2268584" y="501574"/>
                </a:lnTo>
                <a:lnTo>
                  <a:pt x="2227336" y="556732"/>
                </a:lnTo>
                <a:cubicBezTo>
                  <a:pt x="2091181" y="758267"/>
                  <a:pt x="2011679" y="1001221"/>
                  <a:pt x="2011679" y="1262744"/>
                </a:cubicBezTo>
                <a:cubicBezTo>
                  <a:pt x="2011679" y="1524267"/>
                  <a:pt x="2091181" y="1767221"/>
                  <a:pt x="2227336" y="1968756"/>
                </a:cubicBezTo>
                <a:lnTo>
                  <a:pt x="2268582" y="2023914"/>
                </a:lnTo>
                <a:lnTo>
                  <a:pt x="2237137" y="2065965"/>
                </a:lnTo>
                <a:cubicBezTo>
                  <a:pt x="2005531" y="2346606"/>
                  <a:pt x="1655027" y="2525486"/>
                  <a:pt x="1262743" y="2525486"/>
                </a:cubicBezTo>
                <a:cubicBezTo>
                  <a:pt x="565349" y="2525486"/>
                  <a:pt x="0" y="1960137"/>
                  <a:pt x="0" y="1262743"/>
                </a:cubicBezTo>
                <a:cubicBezTo>
                  <a:pt x="0" y="565349"/>
                  <a:pt x="565349" y="0"/>
                  <a:pt x="1262743" y="0"/>
                </a:cubicBezTo>
                <a:close/>
              </a:path>
            </a:pathLst>
          </a:custGeom>
          <a:noFill/>
          <a:ln w="76200">
            <a:solidFill>
              <a:srgbClr val="A8A8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5" name="ïṣliḓè"/>
          <p:cNvSpPr/>
          <p:nvPr/>
        </p:nvSpPr>
        <p:spPr>
          <a:xfrm>
            <a:off x="5856801" y="4138536"/>
            <a:ext cx="2351440" cy="1892300"/>
          </a:xfrm>
          <a:custGeom>
            <a:avLst/>
            <a:gdLst>
              <a:gd name="connsiteX0" fmla="*/ 263223 w 2525486"/>
              <a:gd name="connsiteY0" fmla="*/ 0 h 2032363"/>
              <a:gd name="connsiteX1" fmla="*/ 288350 w 2525486"/>
              <a:gd name="connsiteY1" fmla="*/ 33602 h 2032363"/>
              <a:gd name="connsiteX2" fmla="*/ 1262744 w 2525486"/>
              <a:gd name="connsiteY2" fmla="*/ 493123 h 2032363"/>
              <a:gd name="connsiteX3" fmla="*/ 2237138 w 2525486"/>
              <a:gd name="connsiteY3" fmla="*/ 33602 h 2032363"/>
              <a:gd name="connsiteX4" fmla="*/ 2262265 w 2525486"/>
              <a:gd name="connsiteY4" fmla="*/ 1 h 2032363"/>
              <a:gd name="connsiteX5" fmla="*/ 2309829 w 2525486"/>
              <a:gd name="connsiteY5" fmla="*/ 63608 h 2032363"/>
              <a:gd name="connsiteX6" fmla="*/ 2525486 w 2525486"/>
              <a:gd name="connsiteY6" fmla="*/ 769620 h 2032363"/>
              <a:gd name="connsiteX7" fmla="*/ 1262743 w 2525486"/>
              <a:gd name="connsiteY7" fmla="*/ 2032363 h 2032363"/>
              <a:gd name="connsiteX8" fmla="*/ 288349 w 2525486"/>
              <a:gd name="connsiteY8" fmla="*/ 1572842 h 2032363"/>
              <a:gd name="connsiteX9" fmla="*/ 256903 w 2525486"/>
              <a:gd name="connsiteY9" fmla="*/ 1530790 h 2032363"/>
              <a:gd name="connsiteX10" fmla="*/ 215657 w 2525486"/>
              <a:gd name="connsiteY10" fmla="*/ 1475632 h 2032363"/>
              <a:gd name="connsiteX11" fmla="*/ 0 w 2525486"/>
              <a:gd name="connsiteY11" fmla="*/ 769620 h 2032363"/>
              <a:gd name="connsiteX12" fmla="*/ 215657 w 2525486"/>
              <a:gd name="connsiteY12" fmla="*/ 63608 h 2032363"/>
              <a:gd name="connsiteX13" fmla="*/ 256905 w 2525486"/>
              <a:gd name="connsiteY13" fmla="*/ 8450 h 203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5486" h="2032363">
                <a:moveTo>
                  <a:pt x="263223" y="0"/>
                </a:moveTo>
                <a:lnTo>
                  <a:pt x="288350" y="33602"/>
                </a:lnTo>
                <a:cubicBezTo>
                  <a:pt x="519956" y="314243"/>
                  <a:pt x="870460" y="493123"/>
                  <a:pt x="1262744" y="493123"/>
                </a:cubicBezTo>
                <a:cubicBezTo>
                  <a:pt x="1655028" y="493123"/>
                  <a:pt x="2005533" y="314243"/>
                  <a:pt x="2237138" y="33602"/>
                </a:cubicBezTo>
                <a:lnTo>
                  <a:pt x="2262265" y="1"/>
                </a:lnTo>
                <a:lnTo>
                  <a:pt x="2309829" y="63608"/>
                </a:lnTo>
                <a:cubicBezTo>
                  <a:pt x="2445984" y="265143"/>
                  <a:pt x="2525486" y="508097"/>
                  <a:pt x="2525486" y="769620"/>
                </a:cubicBezTo>
                <a:cubicBezTo>
                  <a:pt x="2525486" y="1467014"/>
                  <a:pt x="1960137" y="2032363"/>
                  <a:pt x="1262743" y="2032363"/>
                </a:cubicBezTo>
                <a:cubicBezTo>
                  <a:pt x="870459" y="2032363"/>
                  <a:pt x="519955" y="1853483"/>
                  <a:pt x="288349" y="1572842"/>
                </a:cubicBezTo>
                <a:lnTo>
                  <a:pt x="256903" y="1530790"/>
                </a:lnTo>
                <a:lnTo>
                  <a:pt x="215657" y="1475632"/>
                </a:lnTo>
                <a:cubicBezTo>
                  <a:pt x="79502" y="1274097"/>
                  <a:pt x="0" y="1031143"/>
                  <a:pt x="0" y="769620"/>
                </a:cubicBezTo>
                <a:cubicBezTo>
                  <a:pt x="0" y="508097"/>
                  <a:pt x="79502" y="265143"/>
                  <a:pt x="215657" y="63608"/>
                </a:cubicBezTo>
                <a:lnTo>
                  <a:pt x="256905" y="8450"/>
                </a:lnTo>
                <a:close/>
              </a:path>
            </a:pathLst>
          </a:custGeom>
          <a:noFill/>
          <a:ln w="76200">
            <a:solidFill>
              <a:srgbClr val="30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4" name="iśliḑe"/>
          <p:cNvSpPr/>
          <p:nvPr/>
        </p:nvSpPr>
        <p:spPr>
          <a:xfrm>
            <a:off x="6096001" y="2246236"/>
            <a:ext cx="2112242" cy="2351438"/>
          </a:xfrm>
          <a:custGeom>
            <a:avLst/>
            <a:gdLst>
              <a:gd name="connsiteX0" fmla="*/ 1005840 w 2268583"/>
              <a:gd name="connsiteY0" fmla="*/ 0 h 2525486"/>
              <a:gd name="connsiteX1" fmla="*/ 2268583 w 2268583"/>
              <a:gd name="connsiteY1" fmla="*/ 1262743 h 2525486"/>
              <a:gd name="connsiteX2" fmla="*/ 2052926 w 2268583"/>
              <a:gd name="connsiteY2" fmla="*/ 1968755 h 2525486"/>
              <a:gd name="connsiteX3" fmla="*/ 2005361 w 2268583"/>
              <a:gd name="connsiteY3" fmla="*/ 2032364 h 2525486"/>
              <a:gd name="connsiteX4" fmla="*/ 1980234 w 2268583"/>
              <a:gd name="connsiteY4" fmla="*/ 2065965 h 2525486"/>
              <a:gd name="connsiteX5" fmla="*/ 1005840 w 2268583"/>
              <a:gd name="connsiteY5" fmla="*/ 2525486 h 2525486"/>
              <a:gd name="connsiteX6" fmla="*/ 31446 w 2268583"/>
              <a:gd name="connsiteY6" fmla="*/ 2065965 h 2525486"/>
              <a:gd name="connsiteX7" fmla="*/ 6319 w 2268583"/>
              <a:gd name="connsiteY7" fmla="*/ 2032363 h 2525486"/>
              <a:gd name="connsiteX8" fmla="*/ 0 w 2268583"/>
              <a:gd name="connsiteY8" fmla="*/ 2023913 h 2525486"/>
              <a:gd name="connsiteX9" fmla="*/ 41246 w 2268583"/>
              <a:gd name="connsiteY9" fmla="*/ 1968755 h 2525486"/>
              <a:gd name="connsiteX10" fmla="*/ 256903 w 2268583"/>
              <a:gd name="connsiteY10" fmla="*/ 1262743 h 2525486"/>
              <a:gd name="connsiteX11" fmla="*/ 41246 w 2268583"/>
              <a:gd name="connsiteY11" fmla="*/ 556731 h 2525486"/>
              <a:gd name="connsiteX12" fmla="*/ 0 w 2268583"/>
              <a:gd name="connsiteY12" fmla="*/ 501573 h 2525486"/>
              <a:gd name="connsiteX13" fmla="*/ 31446 w 2268583"/>
              <a:gd name="connsiteY13" fmla="*/ 459521 h 2525486"/>
              <a:gd name="connsiteX14" fmla="*/ 1005840 w 2268583"/>
              <a:gd name="connsiteY14" fmla="*/ 0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8583" h="2525486">
                <a:moveTo>
                  <a:pt x="1005840" y="0"/>
                </a:moveTo>
                <a:cubicBezTo>
                  <a:pt x="1703234" y="0"/>
                  <a:pt x="2268583" y="565349"/>
                  <a:pt x="2268583" y="1262743"/>
                </a:cubicBezTo>
                <a:cubicBezTo>
                  <a:pt x="2268583" y="1524266"/>
                  <a:pt x="2189081" y="1767220"/>
                  <a:pt x="2052926" y="1968755"/>
                </a:cubicBezTo>
                <a:lnTo>
                  <a:pt x="2005361" y="2032364"/>
                </a:lnTo>
                <a:lnTo>
                  <a:pt x="1980234" y="2065965"/>
                </a:lnTo>
                <a:cubicBezTo>
                  <a:pt x="1748629" y="2346606"/>
                  <a:pt x="1398124" y="2525486"/>
                  <a:pt x="1005840" y="2525486"/>
                </a:cubicBezTo>
                <a:cubicBezTo>
                  <a:pt x="613556" y="2525486"/>
                  <a:pt x="263052" y="2346606"/>
                  <a:pt x="31446" y="2065965"/>
                </a:cubicBezTo>
                <a:lnTo>
                  <a:pt x="6319" y="2032363"/>
                </a:lnTo>
                <a:lnTo>
                  <a:pt x="0" y="2023913"/>
                </a:lnTo>
                <a:lnTo>
                  <a:pt x="41246" y="1968755"/>
                </a:lnTo>
                <a:cubicBezTo>
                  <a:pt x="177401" y="1767220"/>
                  <a:pt x="256903" y="1524266"/>
                  <a:pt x="256903" y="1262743"/>
                </a:cubicBezTo>
                <a:cubicBezTo>
                  <a:pt x="256903" y="1001220"/>
                  <a:pt x="177401" y="758266"/>
                  <a:pt x="41246" y="556731"/>
                </a:cubicBezTo>
                <a:lnTo>
                  <a:pt x="0" y="501573"/>
                </a:lnTo>
                <a:lnTo>
                  <a:pt x="31446" y="459521"/>
                </a:lnTo>
                <a:cubicBezTo>
                  <a:pt x="263052" y="178880"/>
                  <a:pt x="613556" y="0"/>
                  <a:pt x="1005840" y="0"/>
                </a:cubicBezTo>
                <a:close/>
              </a:path>
            </a:pathLst>
          </a:custGeom>
          <a:noFill/>
          <a:ln w="76200">
            <a:solidFill>
              <a:srgbClr val="6090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17" name="íŝlïḑè"/>
          <p:cNvSpPr/>
          <p:nvPr/>
        </p:nvSpPr>
        <p:spPr>
          <a:xfrm>
            <a:off x="5153227" y="3220258"/>
            <a:ext cx="1836558" cy="18365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22" name="组合 21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23" name="矩形 22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77" y="4634686"/>
            <a:ext cx="710204" cy="90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73" y="2512816"/>
            <a:ext cx="646013" cy="9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64" y="2520297"/>
            <a:ext cx="687115" cy="9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786" y="4671696"/>
            <a:ext cx="634670" cy="90000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697389" y="4619805"/>
            <a:ext cx="4609061" cy="621549"/>
            <a:chOff x="5394700" y="1317507"/>
            <a:chExt cx="4609061" cy="621549"/>
          </a:xfrm>
        </p:grpSpPr>
        <p:sp>
          <p:nvSpPr>
            <p:cNvPr id="3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1159208" y="3286153"/>
            <a:ext cx="4609060" cy="641026"/>
            <a:chOff x="5394701" y="1298030"/>
            <a:chExt cx="4609060" cy="641026"/>
          </a:xfrm>
        </p:grpSpPr>
        <p:sp>
          <p:nvSpPr>
            <p:cNvPr id="34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697389" y="3286153"/>
            <a:ext cx="4609061" cy="621549"/>
            <a:chOff x="5394700" y="1317507"/>
            <a:chExt cx="4609061" cy="621549"/>
          </a:xfrm>
        </p:grpSpPr>
        <p:sp>
          <p:nvSpPr>
            <p:cNvPr id="37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1159208" y="4600328"/>
            <a:ext cx="4609060" cy="641026"/>
            <a:chOff x="5394701" y="1298030"/>
            <a:chExt cx="4609060" cy="641026"/>
          </a:xfrm>
        </p:grpSpPr>
        <p:sp>
          <p:nvSpPr>
            <p:cNvPr id="40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4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5" grpId="0" animBg="1"/>
      <p:bldP spid="14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288993" y="6342111"/>
            <a:ext cx="6903007" cy="41428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5400000">
            <a:off x="-40217" y="1727201"/>
            <a:ext cx="3988858" cy="2209332"/>
            <a:chOff x="453270" y="711200"/>
            <a:chExt cx="3988858" cy="2209332"/>
          </a:xfrm>
        </p:grpSpPr>
        <p:sp>
          <p:nvSpPr>
            <p:cNvPr id="7" name="文本框 6"/>
            <p:cNvSpPr txBox="1"/>
            <p:nvPr/>
          </p:nvSpPr>
          <p:spPr>
            <a:xfrm rot="16200000">
              <a:off x="1863396" y="539396"/>
              <a:ext cx="1169551" cy="255294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spc="300" dirty="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304E4E"/>
                      </a:gs>
                      <a:gs pos="83000">
                        <a:srgbClr val="619E9D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目 录</a:t>
              </a:r>
              <a:endParaRPr lang="en-US" altLang="zh-CN" sz="3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304E4E"/>
                    </a:gs>
                    <a:gs pos="83000">
                      <a:srgbClr val="619E9D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  <a:p>
              <a:pPr algn="ctr"/>
              <a:r>
                <a:rPr lang="en-US" altLang="zh-CN" sz="3200" b="1" spc="300" dirty="0" smtClean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rgbClr val="304E4E"/>
                      </a:gs>
                      <a:gs pos="83000">
                        <a:srgbClr val="619E9D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CONTENTS</a:t>
              </a:r>
              <a:endParaRPr lang="zh-CN" altLang="en-US" sz="3200" spc="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304E4E"/>
                    </a:gs>
                    <a:gs pos="83000">
                      <a:srgbClr val="619E9D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453270" y="711200"/>
              <a:ext cx="3988858" cy="2209332"/>
              <a:chOff x="453270" y="711200"/>
              <a:chExt cx="3988858" cy="2209332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3"/>
              <a:srcRect l="10783" t="-7007" r="38814" b="-29626"/>
              <a:stretch/>
            </p:blipFill>
            <p:spPr>
              <a:xfrm flipV="1">
                <a:off x="636577" y="711200"/>
                <a:ext cx="3479326" cy="566057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/>
              <a:srcRect l="9742" t="-32328" r="66393"/>
              <a:stretch/>
            </p:blipFill>
            <p:spPr>
              <a:xfrm rot="16200000" flipV="1">
                <a:off x="-96308" y="1603443"/>
                <a:ext cx="1647372" cy="54821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3"/>
              <a:srcRect l="10783" t="-7007" r="38814" b="-29626"/>
              <a:stretch/>
            </p:blipFill>
            <p:spPr>
              <a:xfrm rot="10800000" flipV="1">
                <a:off x="636578" y="2354475"/>
                <a:ext cx="3479326" cy="566057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3"/>
              <a:srcRect l="9742" t="-32328" r="66393"/>
              <a:stretch/>
            </p:blipFill>
            <p:spPr>
              <a:xfrm rot="16200000" flipV="1">
                <a:off x="3344334" y="1603443"/>
                <a:ext cx="1647372" cy="548216"/>
              </a:xfrm>
              <a:prstGeom prst="rect">
                <a:avLst/>
              </a:prstGeom>
            </p:spPr>
          </p:pic>
        </p:grpSp>
      </p:grpSp>
      <p:grpSp>
        <p:nvGrpSpPr>
          <p:cNvPr id="18" name="组合 17"/>
          <p:cNvGrpSpPr/>
          <p:nvPr/>
        </p:nvGrpSpPr>
        <p:grpSpPr>
          <a:xfrm>
            <a:off x="4372788" y="4129469"/>
            <a:ext cx="654132" cy="654132"/>
            <a:chOff x="4508262" y="2304584"/>
            <a:chExt cx="654132" cy="654132"/>
          </a:xfrm>
        </p:grpSpPr>
        <p:sp>
          <p:nvSpPr>
            <p:cNvPr id="16" name="矩形 15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87504" y="2431595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72788" y="2954523"/>
            <a:ext cx="654132" cy="654132"/>
            <a:chOff x="4508262" y="2304584"/>
            <a:chExt cx="654132" cy="654132"/>
          </a:xfrm>
        </p:grpSpPr>
        <p:sp>
          <p:nvSpPr>
            <p:cNvPr id="20" name="矩形 19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7504" y="2431595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72788" y="1803655"/>
            <a:ext cx="654132" cy="654132"/>
            <a:chOff x="4508262" y="2304584"/>
            <a:chExt cx="654132" cy="654132"/>
          </a:xfrm>
        </p:grpSpPr>
        <p:sp>
          <p:nvSpPr>
            <p:cNvPr id="23" name="矩形 22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587504" y="2431595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72788" y="5323835"/>
            <a:ext cx="654132" cy="654132"/>
            <a:chOff x="4508262" y="2304584"/>
            <a:chExt cx="654132" cy="654132"/>
          </a:xfrm>
        </p:grpSpPr>
        <p:sp>
          <p:nvSpPr>
            <p:cNvPr id="26" name="矩形 25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587504" y="2431595"/>
              <a:ext cx="495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656209" y="1819946"/>
            <a:ext cx="4609061" cy="621549"/>
            <a:chOff x="5394700" y="1317507"/>
            <a:chExt cx="4609061" cy="621549"/>
          </a:xfrm>
        </p:grpSpPr>
        <p:sp>
          <p:nvSpPr>
            <p:cNvPr id="2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项目简介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656209" y="2992792"/>
            <a:ext cx="4609061" cy="621549"/>
            <a:chOff x="5394700" y="1317507"/>
            <a:chExt cx="4609061" cy="621549"/>
          </a:xfrm>
        </p:grpSpPr>
        <p:sp>
          <p:nvSpPr>
            <p:cNvPr id="3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项目计划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656209" y="4165638"/>
            <a:ext cx="4609061" cy="621549"/>
            <a:chOff x="5394700" y="1317507"/>
            <a:chExt cx="4609061" cy="621549"/>
          </a:xfrm>
        </p:grpSpPr>
        <p:sp>
          <p:nvSpPr>
            <p:cNvPr id="35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市场分析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656209" y="5338485"/>
            <a:ext cx="4609061" cy="621549"/>
            <a:chOff x="5394700" y="1317507"/>
            <a:chExt cx="4609061" cy="621549"/>
          </a:xfrm>
        </p:grpSpPr>
        <p:sp>
          <p:nvSpPr>
            <p:cNvPr id="38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投资回报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0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$1iḍé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95B2BB07-C25C-45A3-851F-9B690BBA9641}"/>
              </a:ext>
            </a:extLst>
          </p:cNvPr>
          <p:cNvSpPr/>
          <p:nvPr/>
        </p:nvSpPr>
        <p:spPr>
          <a:xfrm flipH="1">
            <a:off x="8026627" y="3599005"/>
            <a:ext cx="4165372" cy="27019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íśļiḑê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EEF72F6B-0581-4D82-9E1C-E32C3B6938E3}"/>
              </a:ext>
            </a:extLst>
          </p:cNvPr>
          <p:cNvGrpSpPr/>
          <p:nvPr/>
        </p:nvGrpSpPr>
        <p:grpSpPr>
          <a:xfrm flipH="1">
            <a:off x="7311000" y="3599006"/>
            <a:ext cx="1819836" cy="2701963"/>
            <a:chOff x="4195482" y="1914860"/>
            <a:chExt cx="1819836" cy="2701963"/>
          </a:xfrm>
        </p:grpSpPr>
        <p:sp>
          <p:nvSpPr>
            <p:cNvPr id="18" name="iṣḷîďé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6="http://schemas.microsoft.com/office/drawing/2014/main" id="{34354C1A-5D85-4CDD-92A1-10C05C89ADA3}"/>
                </a:ext>
              </a:extLst>
            </p:cNvPr>
            <p:cNvSpPr/>
            <p:nvPr/>
          </p:nvSpPr>
          <p:spPr>
            <a:xfrm>
              <a:off x="4545106" y="1914860"/>
              <a:ext cx="1255058" cy="2701963"/>
            </a:xfrm>
            <a:prstGeom prst="flowChartInputOutput">
              <a:avLst/>
            </a:prstGeom>
            <a:solidFill>
              <a:schemeClr val="tx1">
                <a:alpha val="80000"/>
              </a:scheme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9" name="iSḷïḋè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6="http://schemas.microsoft.com/office/drawing/2014/main" id="{7BB85425-F2E9-4D57-B369-7476937E6BCE}"/>
                </a:ext>
              </a:extLst>
            </p:cNvPr>
            <p:cNvSpPr/>
            <p:nvPr/>
          </p:nvSpPr>
          <p:spPr>
            <a:xfrm>
              <a:off x="4195482" y="1914860"/>
              <a:ext cx="1819836" cy="2701963"/>
            </a:xfrm>
            <a:prstGeom prst="parallelogram">
              <a:avLst>
                <a:gd name="adj" fmla="val 40000"/>
              </a:avLst>
            </a:prstGeom>
            <a:solidFill>
              <a:schemeClr val="accent1">
                <a:alpha val="80000"/>
              </a:schemeClr>
            </a:solidFill>
          </p:spPr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1639DB61-D9E7-4B79-9134-B14A1118DF07}"/>
              </a:ext>
            </a:extLst>
          </p:cNvPr>
          <p:cNvCxnSpPr>
            <a:cxnSpLocks/>
          </p:cNvCxnSpPr>
          <p:nvPr/>
        </p:nvCxnSpPr>
        <p:spPr>
          <a:xfrm>
            <a:off x="686539" y="4204474"/>
            <a:ext cx="6352436" cy="0"/>
          </a:xfrm>
          <a:prstGeom prst="line">
            <a:avLst/>
          </a:prstGeom>
          <a:ln w="317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61D71CFA-1A63-44B1-B02B-C0E3A0A2D142}"/>
              </a:ext>
            </a:extLst>
          </p:cNvPr>
          <p:cNvCxnSpPr/>
          <p:nvPr/>
        </p:nvCxnSpPr>
        <p:spPr>
          <a:xfrm>
            <a:off x="4103109" y="4849306"/>
            <a:ext cx="0" cy="1451662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śḷiḍè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C0782B4B-8718-491C-AB93-06FCAF4ACE4D}"/>
              </a:ext>
            </a:extLst>
          </p:cNvPr>
          <p:cNvSpPr/>
          <p:nvPr/>
        </p:nvSpPr>
        <p:spPr bwMode="auto">
          <a:xfrm>
            <a:off x="771484" y="4646653"/>
            <a:ext cx="504866" cy="383506"/>
          </a:xfrm>
          <a:custGeom>
            <a:avLst/>
            <a:gdLst>
              <a:gd name="T0" fmla="*/ 2664 w 2711"/>
              <a:gd name="T1" fmla="*/ 1581 h 2062"/>
              <a:gd name="T2" fmla="*/ 909 w 2711"/>
              <a:gd name="T3" fmla="*/ 1581 h 2062"/>
              <a:gd name="T4" fmla="*/ 861 w 2711"/>
              <a:gd name="T5" fmla="*/ 1534 h 2062"/>
              <a:gd name="T6" fmla="*/ 861 w 2711"/>
              <a:gd name="T7" fmla="*/ 434 h 2062"/>
              <a:gd name="T8" fmla="*/ 909 w 2711"/>
              <a:gd name="T9" fmla="*/ 386 h 2062"/>
              <a:gd name="T10" fmla="*/ 2664 w 2711"/>
              <a:gd name="T11" fmla="*/ 386 h 2062"/>
              <a:gd name="T12" fmla="*/ 2711 w 2711"/>
              <a:gd name="T13" fmla="*/ 434 h 2062"/>
              <a:gd name="T14" fmla="*/ 2711 w 2711"/>
              <a:gd name="T15" fmla="*/ 1534 h 2062"/>
              <a:gd name="T16" fmla="*/ 2664 w 2711"/>
              <a:gd name="T17" fmla="*/ 1581 h 2062"/>
              <a:gd name="T18" fmla="*/ 2177 w 2711"/>
              <a:gd name="T19" fmla="*/ 1928 h 2062"/>
              <a:gd name="T20" fmla="*/ 2000 w 2711"/>
              <a:gd name="T21" fmla="*/ 1928 h 2062"/>
              <a:gd name="T22" fmla="*/ 2000 w 2711"/>
              <a:gd name="T23" fmla="*/ 1715 h 2062"/>
              <a:gd name="T24" fmla="*/ 1573 w 2711"/>
              <a:gd name="T25" fmla="*/ 1715 h 2062"/>
              <a:gd name="T26" fmla="*/ 1573 w 2711"/>
              <a:gd name="T27" fmla="*/ 1928 h 2062"/>
              <a:gd name="T28" fmla="*/ 1395 w 2711"/>
              <a:gd name="T29" fmla="*/ 1928 h 2062"/>
              <a:gd name="T30" fmla="*/ 1329 w 2711"/>
              <a:gd name="T31" fmla="*/ 1995 h 2062"/>
              <a:gd name="T32" fmla="*/ 1395 w 2711"/>
              <a:gd name="T33" fmla="*/ 2062 h 2062"/>
              <a:gd name="T34" fmla="*/ 1640 w 2711"/>
              <a:gd name="T35" fmla="*/ 2062 h 2062"/>
              <a:gd name="T36" fmla="*/ 1933 w 2711"/>
              <a:gd name="T37" fmla="*/ 2062 h 2062"/>
              <a:gd name="T38" fmla="*/ 2177 w 2711"/>
              <a:gd name="T39" fmla="*/ 2062 h 2062"/>
              <a:gd name="T40" fmla="*/ 2244 w 2711"/>
              <a:gd name="T41" fmla="*/ 1995 h 2062"/>
              <a:gd name="T42" fmla="*/ 2177 w 2711"/>
              <a:gd name="T43" fmla="*/ 1928 h 2062"/>
              <a:gd name="T44" fmla="*/ 1065 w 2711"/>
              <a:gd name="T45" fmla="*/ 253 h 2062"/>
              <a:gd name="T46" fmla="*/ 909 w 2711"/>
              <a:gd name="T47" fmla="*/ 253 h 2062"/>
              <a:gd name="T48" fmla="*/ 880 w 2711"/>
              <a:gd name="T49" fmla="*/ 255 h 2062"/>
              <a:gd name="T50" fmla="*/ 863 w 2711"/>
              <a:gd name="T51" fmla="*/ 253 h 2062"/>
              <a:gd name="T52" fmla="*/ 201 w 2711"/>
              <a:gd name="T53" fmla="*/ 253 h 2062"/>
              <a:gd name="T54" fmla="*/ 135 w 2711"/>
              <a:gd name="T55" fmla="*/ 320 h 2062"/>
              <a:gd name="T56" fmla="*/ 201 w 2711"/>
              <a:gd name="T57" fmla="*/ 386 h 2062"/>
              <a:gd name="T58" fmla="*/ 735 w 2711"/>
              <a:gd name="T59" fmla="*/ 386 h 2062"/>
              <a:gd name="T60" fmla="*/ 728 w 2711"/>
              <a:gd name="T61" fmla="*/ 434 h 2062"/>
              <a:gd name="T62" fmla="*/ 728 w 2711"/>
              <a:gd name="T63" fmla="*/ 558 h 2062"/>
              <a:gd name="T64" fmla="*/ 201 w 2711"/>
              <a:gd name="T65" fmla="*/ 558 h 2062"/>
              <a:gd name="T66" fmla="*/ 135 w 2711"/>
              <a:gd name="T67" fmla="*/ 624 h 2062"/>
              <a:gd name="T68" fmla="*/ 201 w 2711"/>
              <a:gd name="T69" fmla="*/ 691 h 2062"/>
              <a:gd name="T70" fmla="*/ 728 w 2711"/>
              <a:gd name="T71" fmla="*/ 691 h 2062"/>
              <a:gd name="T72" fmla="*/ 728 w 2711"/>
              <a:gd name="T73" fmla="*/ 863 h 2062"/>
              <a:gd name="T74" fmla="*/ 201 w 2711"/>
              <a:gd name="T75" fmla="*/ 863 h 2062"/>
              <a:gd name="T76" fmla="*/ 135 w 2711"/>
              <a:gd name="T77" fmla="*/ 929 h 2062"/>
              <a:gd name="T78" fmla="*/ 201 w 2711"/>
              <a:gd name="T79" fmla="*/ 996 h 2062"/>
              <a:gd name="T80" fmla="*/ 728 w 2711"/>
              <a:gd name="T81" fmla="*/ 996 h 2062"/>
              <a:gd name="T82" fmla="*/ 728 w 2711"/>
              <a:gd name="T83" fmla="*/ 1534 h 2062"/>
              <a:gd name="T84" fmla="*/ 909 w 2711"/>
              <a:gd name="T85" fmla="*/ 1715 h 2062"/>
              <a:gd name="T86" fmla="*/ 1065 w 2711"/>
              <a:gd name="T87" fmla="*/ 1715 h 2062"/>
              <a:gd name="T88" fmla="*/ 1065 w 2711"/>
              <a:gd name="T89" fmla="*/ 1995 h 2062"/>
              <a:gd name="T90" fmla="*/ 998 w 2711"/>
              <a:gd name="T91" fmla="*/ 2062 h 2062"/>
              <a:gd name="T92" fmla="*/ 67 w 2711"/>
              <a:gd name="T93" fmla="*/ 2062 h 2062"/>
              <a:gd name="T94" fmla="*/ 0 w 2711"/>
              <a:gd name="T95" fmla="*/ 1995 h 2062"/>
              <a:gd name="T96" fmla="*/ 0 w 2711"/>
              <a:gd name="T97" fmla="*/ 66 h 2062"/>
              <a:gd name="T98" fmla="*/ 67 w 2711"/>
              <a:gd name="T99" fmla="*/ 0 h 2062"/>
              <a:gd name="T100" fmla="*/ 998 w 2711"/>
              <a:gd name="T101" fmla="*/ 0 h 2062"/>
              <a:gd name="T102" fmla="*/ 1065 w 2711"/>
              <a:gd name="T103" fmla="*/ 66 h 2062"/>
              <a:gd name="T104" fmla="*/ 1065 w 2711"/>
              <a:gd name="T105" fmla="*/ 253 h 2062"/>
              <a:gd name="T106" fmla="*/ 430 w 2711"/>
              <a:gd name="T107" fmla="*/ 1569 h 2062"/>
              <a:gd name="T108" fmla="*/ 532 w 2711"/>
              <a:gd name="T109" fmla="*/ 1672 h 2062"/>
              <a:gd name="T110" fmla="*/ 635 w 2711"/>
              <a:gd name="T111" fmla="*/ 1569 h 2062"/>
              <a:gd name="T112" fmla="*/ 532 w 2711"/>
              <a:gd name="T113" fmla="*/ 1466 h 2062"/>
              <a:gd name="T114" fmla="*/ 430 w 2711"/>
              <a:gd name="T115" fmla="*/ 1569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2062">
                <a:moveTo>
                  <a:pt x="2664" y="1581"/>
                </a:moveTo>
                <a:lnTo>
                  <a:pt x="909" y="1581"/>
                </a:lnTo>
                <a:cubicBezTo>
                  <a:pt x="883" y="1581"/>
                  <a:pt x="861" y="1560"/>
                  <a:pt x="861" y="1534"/>
                </a:cubicBezTo>
                <a:lnTo>
                  <a:pt x="861" y="434"/>
                </a:lnTo>
                <a:cubicBezTo>
                  <a:pt x="861" y="407"/>
                  <a:pt x="883" y="386"/>
                  <a:pt x="909" y="386"/>
                </a:cubicBezTo>
                <a:lnTo>
                  <a:pt x="2664" y="386"/>
                </a:lnTo>
                <a:cubicBezTo>
                  <a:pt x="2690" y="386"/>
                  <a:pt x="2711" y="408"/>
                  <a:pt x="2711" y="434"/>
                </a:cubicBezTo>
                <a:lnTo>
                  <a:pt x="2711" y="1534"/>
                </a:lnTo>
                <a:cubicBezTo>
                  <a:pt x="2711" y="1560"/>
                  <a:pt x="2690" y="1581"/>
                  <a:pt x="2664" y="1581"/>
                </a:cubicBezTo>
                <a:close/>
                <a:moveTo>
                  <a:pt x="2177" y="1928"/>
                </a:moveTo>
                <a:lnTo>
                  <a:pt x="2000" y="1928"/>
                </a:lnTo>
                <a:lnTo>
                  <a:pt x="2000" y="1715"/>
                </a:lnTo>
                <a:lnTo>
                  <a:pt x="1573" y="1715"/>
                </a:lnTo>
                <a:lnTo>
                  <a:pt x="1573" y="1928"/>
                </a:lnTo>
                <a:lnTo>
                  <a:pt x="1395" y="1928"/>
                </a:lnTo>
                <a:cubicBezTo>
                  <a:pt x="1358" y="1928"/>
                  <a:pt x="1329" y="1958"/>
                  <a:pt x="1329" y="1995"/>
                </a:cubicBezTo>
                <a:cubicBezTo>
                  <a:pt x="1329" y="2032"/>
                  <a:pt x="1358" y="2062"/>
                  <a:pt x="1395" y="2062"/>
                </a:cubicBezTo>
                <a:lnTo>
                  <a:pt x="1640" y="2062"/>
                </a:lnTo>
                <a:lnTo>
                  <a:pt x="1933" y="2062"/>
                </a:lnTo>
                <a:lnTo>
                  <a:pt x="2177" y="2062"/>
                </a:lnTo>
                <a:cubicBezTo>
                  <a:pt x="2214" y="2062"/>
                  <a:pt x="2244" y="2032"/>
                  <a:pt x="2244" y="1995"/>
                </a:cubicBezTo>
                <a:cubicBezTo>
                  <a:pt x="2244" y="1958"/>
                  <a:pt x="2214" y="1928"/>
                  <a:pt x="2177" y="1928"/>
                </a:cubicBezTo>
                <a:close/>
                <a:moveTo>
                  <a:pt x="1065" y="253"/>
                </a:moveTo>
                <a:lnTo>
                  <a:pt x="909" y="253"/>
                </a:lnTo>
                <a:cubicBezTo>
                  <a:pt x="899" y="253"/>
                  <a:pt x="890" y="254"/>
                  <a:pt x="880" y="255"/>
                </a:cubicBezTo>
                <a:cubicBezTo>
                  <a:pt x="875" y="254"/>
                  <a:pt x="869" y="253"/>
                  <a:pt x="863" y="253"/>
                </a:cubicBezTo>
                <a:lnTo>
                  <a:pt x="201" y="253"/>
                </a:lnTo>
                <a:cubicBezTo>
                  <a:pt x="164" y="253"/>
                  <a:pt x="135" y="283"/>
                  <a:pt x="135" y="320"/>
                </a:cubicBezTo>
                <a:cubicBezTo>
                  <a:pt x="135" y="356"/>
                  <a:pt x="164" y="386"/>
                  <a:pt x="201" y="386"/>
                </a:cubicBezTo>
                <a:lnTo>
                  <a:pt x="735" y="386"/>
                </a:lnTo>
                <a:cubicBezTo>
                  <a:pt x="730" y="401"/>
                  <a:pt x="728" y="417"/>
                  <a:pt x="728" y="434"/>
                </a:cubicBezTo>
                <a:lnTo>
                  <a:pt x="728" y="558"/>
                </a:lnTo>
                <a:lnTo>
                  <a:pt x="201" y="558"/>
                </a:lnTo>
                <a:cubicBezTo>
                  <a:pt x="164" y="558"/>
                  <a:pt x="135" y="588"/>
                  <a:pt x="135" y="624"/>
                </a:cubicBezTo>
                <a:cubicBezTo>
                  <a:pt x="135" y="661"/>
                  <a:pt x="164" y="691"/>
                  <a:pt x="201" y="691"/>
                </a:cubicBezTo>
                <a:lnTo>
                  <a:pt x="728" y="691"/>
                </a:lnTo>
                <a:lnTo>
                  <a:pt x="728" y="863"/>
                </a:lnTo>
                <a:lnTo>
                  <a:pt x="201" y="863"/>
                </a:lnTo>
                <a:cubicBezTo>
                  <a:pt x="164" y="863"/>
                  <a:pt x="135" y="893"/>
                  <a:pt x="135" y="929"/>
                </a:cubicBezTo>
                <a:cubicBezTo>
                  <a:pt x="135" y="966"/>
                  <a:pt x="164" y="996"/>
                  <a:pt x="201" y="996"/>
                </a:cubicBezTo>
                <a:lnTo>
                  <a:pt x="728" y="996"/>
                </a:lnTo>
                <a:lnTo>
                  <a:pt x="728" y="1534"/>
                </a:lnTo>
                <a:cubicBezTo>
                  <a:pt x="728" y="1633"/>
                  <a:pt x="809" y="1715"/>
                  <a:pt x="909" y="1715"/>
                </a:cubicBezTo>
                <a:lnTo>
                  <a:pt x="1065" y="1715"/>
                </a:lnTo>
                <a:lnTo>
                  <a:pt x="1065" y="1995"/>
                </a:lnTo>
                <a:cubicBezTo>
                  <a:pt x="1065" y="2032"/>
                  <a:pt x="1035" y="2062"/>
                  <a:pt x="998" y="2062"/>
                </a:cubicBezTo>
                <a:lnTo>
                  <a:pt x="67" y="2062"/>
                </a:lnTo>
                <a:cubicBezTo>
                  <a:pt x="30" y="2062"/>
                  <a:pt x="0" y="2032"/>
                  <a:pt x="0" y="1995"/>
                </a:cubicBezTo>
                <a:lnTo>
                  <a:pt x="0" y="66"/>
                </a:lnTo>
                <a:cubicBezTo>
                  <a:pt x="0" y="29"/>
                  <a:pt x="30" y="0"/>
                  <a:pt x="67" y="0"/>
                </a:cubicBezTo>
                <a:lnTo>
                  <a:pt x="998" y="0"/>
                </a:lnTo>
                <a:cubicBezTo>
                  <a:pt x="1035" y="0"/>
                  <a:pt x="1065" y="29"/>
                  <a:pt x="1065" y="66"/>
                </a:cubicBezTo>
                <a:lnTo>
                  <a:pt x="1065" y="253"/>
                </a:lnTo>
                <a:close/>
                <a:moveTo>
                  <a:pt x="430" y="1569"/>
                </a:moveTo>
                <a:cubicBezTo>
                  <a:pt x="430" y="1626"/>
                  <a:pt x="476" y="1672"/>
                  <a:pt x="532" y="1672"/>
                </a:cubicBezTo>
                <a:cubicBezTo>
                  <a:pt x="589" y="1672"/>
                  <a:pt x="635" y="1626"/>
                  <a:pt x="635" y="1569"/>
                </a:cubicBezTo>
                <a:cubicBezTo>
                  <a:pt x="635" y="1512"/>
                  <a:pt x="589" y="1466"/>
                  <a:pt x="532" y="1466"/>
                </a:cubicBezTo>
                <a:cubicBezTo>
                  <a:pt x="476" y="1466"/>
                  <a:pt x="430" y="1512"/>
                  <a:pt x="430" y="1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išļidé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1FA2784C-32FA-4684-A337-F0557A41FF0B}"/>
              </a:ext>
            </a:extLst>
          </p:cNvPr>
          <p:cNvSpPr/>
          <p:nvPr/>
        </p:nvSpPr>
        <p:spPr bwMode="auto">
          <a:xfrm>
            <a:off x="4351397" y="4646653"/>
            <a:ext cx="504866" cy="383506"/>
          </a:xfrm>
          <a:custGeom>
            <a:avLst/>
            <a:gdLst>
              <a:gd name="T0" fmla="*/ 2664 w 2711"/>
              <a:gd name="T1" fmla="*/ 1581 h 2062"/>
              <a:gd name="T2" fmla="*/ 909 w 2711"/>
              <a:gd name="T3" fmla="*/ 1581 h 2062"/>
              <a:gd name="T4" fmla="*/ 861 w 2711"/>
              <a:gd name="T5" fmla="*/ 1534 h 2062"/>
              <a:gd name="T6" fmla="*/ 861 w 2711"/>
              <a:gd name="T7" fmla="*/ 434 h 2062"/>
              <a:gd name="T8" fmla="*/ 909 w 2711"/>
              <a:gd name="T9" fmla="*/ 386 h 2062"/>
              <a:gd name="T10" fmla="*/ 2664 w 2711"/>
              <a:gd name="T11" fmla="*/ 386 h 2062"/>
              <a:gd name="T12" fmla="*/ 2711 w 2711"/>
              <a:gd name="T13" fmla="*/ 434 h 2062"/>
              <a:gd name="T14" fmla="*/ 2711 w 2711"/>
              <a:gd name="T15" fmla="*/ 1534 h 2062"/>
              <a:gd name="T16" fmla="*/ 2664 w 2711"/>
              <a:gd name="T17" fmla="*/ 1581 h 2062"/>
              <a:gd name="T18" fmla="*/ 2177 w 2711"/>
              <a:gd name="T19" fmla="*/ 1928 h 2062"/>
              <a:gd name="T20" fmla="*/ 2000 w 2711"/>
              <a:gd name="T21" fmla="*/ 1928 h 2062"/>
              <a:gd name="T22" fmla="*/ 2000 w 2711"/>
              <a:gd name="T23" fmla="*/ 1715 h 2062"/>
              <a:gd name="T24" fmla="*/ 1573 w 2711"/>
              <a:gd name="T25" fmla="*/ 1715 h 2062"/>
              <a:gd name="T26" fmla="*/ 1573 w 2711"/>
              <a:gd name="T27" fmla="*/ 1928 h 2062"/>
              <a:gd name="T28" fmla="*/ 1395 w 2711"/>
              <a:gd name="T29" fmla="*/ 1928 h 2062"/>
              <a:gd name="T30" fmla="*/ 1329 w 2711"/>
              <a:gd name="T31" fmla="*/ 1995 h 2062"/>
              <a:gd name="T32" fmla="*/ 1395 w 2711"/>
              <a:gd name="T33" fmla="*/ 2062 h 2062"/>
              <a:gd name="T34" fmla="*/ 1640 w 2711"/>
              <a:gd name="T35" fmla="*/ 2062 h 2062"/>
              <a:gd name="T36" fmla="*/ 1933 w 2711"/>
              <a:gd name="T37" fmla="*/ 2062 h 2062"/>
              <a:gd name="T38" fmla="*/ 2177 w 2711"/>
              <a:gd name="T39" fmla="*/ 2062 h 2062"/>
              <a:gd name="T40" fmla="*/ 2244 w 2711"/>
              <a:gd name="T41" fmla="*/ 1995 h 2062"/>
              <a:gd name="T42" fmla="*/ 2177 w 2711"/>
              <a:gd name="T43" fmla="*/ 1928 h 2062"/>
              <a:gd name="T44" fmla="*/ 1065 w 2711"/>
              <a:gd name="T45" fmla="*/ 253 h 2062"/>
              <a:gd name="T46" fmla="*/ 909 w 2711"/>
              <a:gd name="T47" fmla="*/ 253 h 2062"/>
              <a:gd name="T48" fmla="*/ 880 w 2711"/>
              <a:gd name="T49" fmla="*/ 255 h 2062"/>
              <a:gd name="T50" fmla="*/ 863 w 2711"/>
              <a:gd name="T51" fmla="*/ 253 h 2062"/>
              <a:gd name="T52" fmla="*/ 201 w 2711"/>
              <a:gd name="T53" fmla="*/ 253 h 2062"/>
              <a:gd name="T54" fmla="*/ 135 w 2711"/>
              <a:gd name="T55" fmla="*/ 320 h 2062"/>
              <a:gd name="T56" fmla="*/ 201 w 2711"/>
              <a:gd name="T57" fmla="*/ 386 h 2062"/>
              <a:gd name="T58" fmla="*/ 735 w 2711"/>
              <a:gd name="T59" fmla="*/ 386 h 2062"/>
              <a:gd name="T60" fmla="*/ 728 w 2711"/>
              <a:gd name="T61" fmla="*/ 434 h 2062"/>
              <a:gd name="T62" fmla="*/ 728 w 2711"/>
              <a:gd name="T63" fmla="*/ 558 h 2062"/>
              <a:gd name="T64" fmla="*/ 201 w 2711"/>
              <a:gd name="T65" fmla="*/ 558 h 2062"/>
              <a:gd name="T66" fmla="*/ 135 w 2711"/>
              <a:gd name="T67" fmla="*/ 624 h 2062"/>
              <a:gd name="T68" fmla="*/ 201 w 2711"/>
              <a:gd name="T69" fmla="*/ 691 h 2062"/>
              <a:gd name="T70" fmla="*/ 728 w 2711"/>
              <a:gd name="T71" fmla="*/ 691 h 2062"/>
              <a:gd name="T72" fmla="*/ 728 w 2711"/>
              <a:gd name="T73" fmla="*/ 863 h 2062"/>
              <a:gd name="T74" fmla="*/ 201 w 2711"/>
              <a:gd name="T75" fmla="*/ 863 h 2062"/>
              <a:gd name="T76" fmla="*/ 135 w 2711"/>
              <a:gd name="T77" fmla="*/ 929 h 2062"/>
              <a:gd name="T78" fmla="*/ 201 w 2711"/>
              <a:gd name="T79" fmla="*/ 996 h 2062"/>
              <a:gd name="T80" fmla="*/ 728 w 2711"/>
              <a:gd name="T81" fmla="*/ 996 h 2062"/>
              <a:gd name="T82" fmla="*/ 728 w 2711"/>
              <a:gd name="T83" fmla="*/ 1534 h 2062"/>
              <a:gd name="T84" fmla="*/ 909 w 2711"/>
              <a:gd name="T85" fmla="*/ 1715 h 2062"/>
              <a:gd name="T86" fmla="*/ 1065 w 2711"/>
              <a:gd name="T87" fmla="*/ 1715 h 2062"/>
              <a:gd name="T88" fmla="*/ 1065 w 2711"/>
              <a:gd name="T89" fmla="*/ 1995 h 2062"/>
              <a:gd name="T90" fmla="*/ 998 w 2711"/>
              <a:gd name="T91" fmla="*/ 2062 h 2062"/>
              <a:gd name="T92" fmla="*/ 67 w 2711"/>
              <a:gd name="T93" fmla="*/ 2062 h 2062"/>
              <a:gd name="T94" fmla="*/ 0 w 2711"/>
              <a:gd name="T95" fmla="*/ 1995 h 2062"/>
              <a:gd name="T96" fmla="*/ 0 w 2711"/>
              <a:gd name="T97" fmla="*/ 66 h 2062"/>
              <a:gd name="T98" fmla="*/ 67 w 2711"/>
              <a:gd name="T99" fmla="*/ 0 h 2062"/>
              <a:gd name="T100" fmla="*/ 998 w 2711"/>
              <a:gd name="T101" fmla="*/ 0 h 2062"/>
              <a:gd name="T102" fmla="*/ 1065 w 2711"/>
              <a:gd name="T103" fmla="*/ 66 h 2062"/>
              <a:gd name="T104" fmla="*/ 1065 w 2711"/>
              <a:gd name="T105" fmla="*/ 253 h 2062"/>
              <a:gd name="T106" fmla="*/ 430 w 2711"/>
              <a:gd name="T107" fmla="*/ 1569 h 2062"/>
              <a:gd name="T108" fmla="*/ 532 w 2711"/>
              <a:gd name="T109" fmla="*/ 1672 h 2062"/>
              <a:gd name="T110" fmla="*/ 635 w 2711"/>
              <a:gd name="T111" fmla="*/ 1569 h 2062"/>
              <a:gd name="T112" fmla="*/ 532 w 2711"/>
              <a:gd name="T113" fmla="*/ 1466 h 2062"/>
              <a:gd name="T114" fmla="*/ 430 w 2711"/>
              <a:gd name="T115" fmla="*/ 1569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11" h="2062">
                <a:moveTo>
                  <a:pt x="2664" y="1581"/>
                </a:moveTo>
                <a:lnTo>
                  <a:pt x="909" y="1581"/>
                </a:lnTo>
                <a:cubicBezTo>
                  <a:pt x="883" y="1581"/>
                  <a:pt x="861" y="1560"/>
                  <a:pt x="861" y="1534"/>
                </a:cubicBezTo>
                <a:lnTo>
                  <a:pt x="861" y="434"/>
                </a:lnTo>
                <a:cubicBezTo>
                  <a:pt x="861" y="407"/>
                  <a:pt x="883" y="386"/>
                  <a:pt x="909" y="386"/>
                </a:cubicBezTo>
                <a:lnTo>
                  <a:pt x="2664" y="386"/>
                </a:lnTo>
                <a:cubicBezTo>
                  <a:pt x="2690" y="386"/>
                  <a:pt x="2711" y="408"/>
                  <a:pt x="2711" y="434"/>
                </a:cubicBezTo>
                <a:lnTo>
                  <a:pt x="2711" y="1534"/>
                </a:lnTo>
                <a:cubicBezTo>
                  <a:pt x="2711" y="1560"/>
                  <a:pt x="2690" y="1581"/>
                  <a:pt x="2664" y="1581"/>
                </a:cubicBezTo>
                <a:close/>
                <a:moveTo>
                  <a:pt x="2177" y="1928"/>
                </a:moveTo>
                <a:lnTo>
                  <a:pt x="2000" y="1928"/>
                </a:lnTo>
                <a:lnTo>
                  <a:pt x="2000" y="1715"/>
                </a:lnTo>
                <a:lnTo>
                  <a:pt x="1573" y="1715"/>
                </a:lnTo>
                <a:lnTo>
                  <a:pt x="1573" y="1928"/>
                </a:lnTo>
                <a:lnTo>
                  <a:pt x="1395" y="1928"/>
                </a:lnTo>
                <a:cubicBezTo>
                  <a:pt x="1358" y="1928"/>
                  <a:pt x="1329" y="1958"/>
                  <a:pt x="1329" y="1995"/>
                </a:cubicBezTo>
                <a:cubicBezTo>
                  <a:pt x="1329" y="2032"/>
                  <a:pt x="1358" y="2062"/>
                  <a:pt x="1395" y="2062"/>
                </a:cubicBezTo>
                <a:lnTo>
                  <a:pt x="1640" y="2062"/>
                </a:lnTo>
                <a:lnTo>
                  <a:pt x="1933" y="2062"/>
                </a:lnTo>
                <a:lnTo>
                  <a:pt x="2177" y="2062"/>
                </a:lnTo>
                <a:cubicBezTo>
                  <a:pt x="2214" y="2062"/>
                  <a:pt x="2244" y="2032"/>
                  <a:pt x="2244" y="1995"/>
                </a:cubicBezTo>
                <a:cubicBezTo>
                  <a:pt x="2244" y="1958"/>
                  <a:pt x="2214" y="1928"/>
                  <a:pt x="2177" y="1928"/>
                </a:cubicBezTo>
                <a:close/>
                <a:moveTo>
                  <a:pt x="1065" y="253"/>
                </a:moveTo>
                <a:lnTo>
                  <a:pt x="909" y="253"/>
                </a:lnTo>
                <a:cubicBezTo>
                  <a:pt x="899" y="253"/>
                  <a:pt x="890" y="254"/>
                  <a:pt x="880" y="255"/>
                </a:cubicBezTo>
                <a:cubicBezTo>
                  <a:pt x="875" y="254"/>
                  <a:pt x="869" y="253"/>
                  <a:pt x="863" y="253"/>
                </a:cubicBezTo>
                <a:lnTo>
                  <a:pt x="201" y="253"/>
                </a:lnTo>
                <a:cubicBezTo>
                  <a:pt x="164" y="253"/>
                  <a:pt x="135" y="283"/>
                  <a:pt x="135" y="320"/>
                </a:cubicBezTo>
                <a:cubicBezTo>
                  <a:pt x="135" y="356"/>
                  <a:pt x="164" y="386"/>
                  <a:pt x="201" y="386"/>
                </a:cubicBezTo>
                <a:lnTo>
                  <a:pt x="735" y="386"/>
                </a:lnTo>
                <a:cubicBezTo>
                  <a:pt x="730" y="401"/>
                  <a:pt x="728" y="417"/>
                  <a:pt x="728" y="434"/>
                </a:cubicBezTo>
                <a:lnTo>
                  <a:pt x="728" y="558"/>
                </a:lnTo>
                <a:lnTo>
                  <a:pt x="201" y="558"/>
                </a:lnTo>
                <a:cubicBezTo>
                  <a:pt x="164" y="558"/>
                  <a:pt x="135" y="588"/>
                  <a:pt x="135" y="624"/>
                </a:cubicBezTo>
                <a:cubicBezTo>
                  <a:pt x="135" y="661"/>
                  <a:pt x="164" y="691"/>
                  <a:pt x="201" y="691"/>
                </a:cubicBezTo>
                <a:lnTo>
                  <a:pt x="728" y="691"/>
                </a:lnTo>
                <a:lnTo>
                  <a:pt x="728" y="863"/>
                </a:lnTo>
                <a:lnTo>
                  <a:pt x="201" y="863"/>
                </a:lnTo>
                <a:cubicBezTo>
                  <a:pt x="164" y="863"/>
                  <a:pt x="135" y="893"/>
                  <a:pt x="135" y="929"/>
                </a:cubicBezTo>
                <a:cubicBezTo>
                  <a:pt x="135" y="966"/>
                  <a:pt x="164" y="996"/>
                  <a:pt x="201" y="996"/>
                </a:cubicBezTo>
                <a:lnTo>
                  <a:pt x="728" y="996"/>
                </a:lnTo>
                <a:lnTo>
                  <a:pt x="728" y="1534"/>
                </a:lnTo>
                <a:cubicBezTo>
                  <a:pt x="728" y="1633"/>
                  <a:pt x="809" y="1715"/>
                  <a:pt x="909" y="1715"/>
                </a:cubicBezTo>
                <a:lnTo>
                  <a:pt x="1065" y="1715"/>
                </a:lnTo>
                <a:lnTo>
                  <a:pt x="1065" y="1995"/>
                </a:lnTo>
                <a:cubicBezTo>
                  <a:pt x="1065" y="2032"/>
                  <a:pt x="1035" y="2062"/>
                  <a:pt x="998" y="2062"/>
                </a:cubicBezTo>
                <a:lnTo>
                  <a:pt x="67" y="2062"/>
                </a:lnTo>
                <a:cubicBezTo>
                  <a:pt x="30" y="2062"/>
                  <a:pt x="0" y="2032"/>
                  <a:pt x="0" y="1995"/>
                </a:cubicBezTo>
                <a:lnTo>
                  <a:pt x="0" y="66"/>
                </a:lnTo>
                <a:cubicBezTo>
                  <a:pt x="0" y="29"/>
                  <a:pt x="30" y="0"/>
                  <a:pt x="67" y="0"/>
                </a:cubicBezTo>
                <a:lnTo>
                  <a:pt x="998" y="0"/>
                </a:lnTo>
                <a:cubicBezTo>
                  <a:pt x="1035" y="0"/>
                  <a:pt x="1065" y="29"/>
                  <a:pt x="1065" y="66"/>
                </a:cubicBezTo>
                <a:lnTo>
                  <a:pt x="1065" y="253"/>
                </a:lnTo>
                <a:close/>
                <a:moveTo>
                  <a:pt x="430" y="1569"/>
                </a:moveTo>
                <a:cubicBezTo>
                  <a:pt x="430" y="1626"/>
                  <a:pt x="476" y="1672"/>
                  <a:pt x="532" y="1672"/>
                </a:cubicBezTo>
                <a:cubicBezTo>
                  <a:pt x="589" y="1672"/>
                  <a:pt x="635" y="1626"/>
                  <a:pt x="635" y="1569"/>
                </a:cubicBezTo>
                <a:cubicBezTo>
                  <a:pt x="635" y="1512"/>
                  <a:pt x="589" y="1466"/>
                  <a:pt x="532" y="1466"/>
                </a:cubicBezTo>
                <a:cubicBezTo>
                  <a:pt x="476" y="1466"/>
                  <a:pt x="430" y="1512"/>
                  <a:pt x="430" y="15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21" name="矩形 20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86539" y="2630383"/>
            <a:ext cx="4610857" cy="817488"/>
            <a:chOff x="5392904" y="1298030"/>
            <a:chExt cx="4610857" cy="817488"/>
          </a:xfrm>
        </p:grpSpPr>
        <p:sp>
          <p:nvSpPr>
            <p:cNvPr id="27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2904" y="1298030"/>
              <a:ext cx="2444433" cy="398780"/>
            </a:xfrm>
            <a:prstGeom prst="rect">
              <a:avLst/>
            </a:prstGeom>
            <a:solidFill>
              <a:srgbClr val="619E9D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838519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88335" y="5364215"/>
            <a:ext cx="4609061" cy="621549"/>
            <a:chOff x="5394700" y="1317507"/>
            <a:chExt cx="4609061" cy="621549"/>
          </a:xfrm>
        </p:grpSpPr>
        <p:sp>
          <p:nvSpPr>
            <p:cNvPr id="30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4262211" y="5364215"/>
            <a:ext cx="4609061" cy="621549"/>
            <a:chOff x="5394700" y="1317507"/>
            <a:chExt cx="4609061" cy="621549"/>
          </a:xfrm>
        </p:grpSpPr>
        <p:sp>
          <p:nvSpPr>
            <p:cNvPr id="3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23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iŝḻíḍe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A011EFF-458D-4D8E-841A-7E90ABA95135}"/>
              </a:ext>
            </a:extLst>
          </p:cNvPr>
          <p:cNvGrpSpPr/>
          <p:nvPr/>
        </p:nvGrpSpPr>
        <p:grpSpPr>
          <a:xfrm>
            <a:off x="752530" y="2981397"/>
            <a:ext cx="648000" cy="648000"/>
            <a:chOff x="1745106" y="2062561"/>
            <a:chExt cx="648000" cy="648000"/>
          </a:xfrm>
        </p:grpSpPr>
        <p:grpSp>
          <p:nvGrpSpPr>
            <p:cNvPr id="180" name="išlîḍê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89D027C-357F-44B9-A1C4-E2D3A9744B9F}"/>
                </a:ext>
              </a:extLst>
            </p:cNvPr>
            <p:cNvGrpSpPr/>
            <p:nvPr/>
          </p:nvGrpSpPr>
          <p:grpSpPr>
            <a:xfrm>
              <a:off x="1745106" y="2062561"/>
              <a:ext cx="648000" cy="648000"/>
              <a:chOff x="13330222" y="5764695"/>
              <a:chExt cx="2321989" cy="2323829"/>
            </a:xfrm>
          </p:grpSpPr>
          <p:sp>
            <p:nvSpPr>
              <p:cNvPr id="182" name="i$ḻïḑ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BF30803-91D1-40B1-A629-E193724F2D8B}"/>
                  </a:ext>
                </a:extLst>
              </p:cNvPr>
              <p:cNvSpPr/>
              <p:nvPr/>
            </p:nvSpPr>
            <p:spPr>
              <a:xfrm rot="11840417">
                <a:off x="13330222" y="5766832"/>
                <a:ext cx="2321691" cy="2321692"/>
              </a:xfrm>
              <a:prstGeom prst="ellipse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83" name="ïṥḷiḑ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61A5093-CC7A-4220-A76B-1EBEA8A3D507}"/>
                  </a:ext>
                </a:extLst>
              </p:cNvPr>
              <p:cNvSpPr/>
              <p:nvPr/>
            </p:nvSpPr>
            <p:spPr>
              <a:xfrm rot="5422425">
                <a:off x="13345423" y="5764398"/>
                <a:ext cx="2306491" cy="2307085"/>
              </a:xfrm>
              <a:prstGeom prst="pie">
                <a:avLst>
                  <a:gd name="adj1" fmla="val 10766470"/>
                  <a:gd name="adj2" fmla="val 735130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dist="38100" algn="ctr" rotWithShape="0">
                  <a:srgbClr val="000000">
                    <a:alpha val="18000"/>
                  </a:srgbClr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84" name="íṧliḓe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35773D9-8C32-4F95-9865-182E5E3AF72C}"/>
                  </a:ext>
                </a:extLst>
              </p:cNvPr>
              <p:cNvSpPr/>
              <p:nvPr/>
            </p:nvSpPr>
            <p:spPr>
              <a:xfrm rot="5422425">
                <a:off x="13578017" y="6023651"/>
                <a:ext cx="1826101" cy="1826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81" name="ïSḷîďè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A35C08F-8269-4AE3-9A97-9B63E715B51D}"/>
                </a:ext>
              </a:extLst>
            </p:cNvPr>
            <p:cNvSpPr/>
            <p:nvPr/>
          </p:nvSpPr>
          <p:spPr bwMode="auto">
            <a:xfrm>
              <a:off x="1992314" y="2319457"/>
              <a:ext cx="157743" cy="156334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dirty="0"/>
            </a:p>
          </p:txBody>
        </p:sp>
      </p:grpSp>
      <p:grpSp>
        <p:nvGrpSpPr>
          <p:cNvPr id="5" name="iṡḷíḑè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0AA19D6-A92D-4A66-A77F-C5029671DF35}"/>
              </a:ext>
            </a:extLst>
          </p:cNvPr>
          <p:cNvGrpSpPr/>
          <p:nvPr/>
        </p:nvGrpSpPr>
        <p:grpSpPr>
          <a:xfrm>
            <a:off x="8545491" y="2983491"/>
            <a:ext cx="648000" cy="648000"/>
            <a:chOff x="1745106" y="2062561"/>
            <a:chExt cx="648000" cy="648000"/>
          </a:xfrm>
        </p:grpSpPr>
        <p:grpSp>
          <p:nvGrpSpPr>
            <p:cNvPr id="175" name="ïşlïḍe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9C48C35-9781-4FA6-AE94-1652BE8179F1}"/>
                </a:ext>
              </a:extLst>
            </p:cNvPr>
            <p:cNvGrpSpPr/>
            <p:nvPr/>
          </p:nvGrpSpPr>
          <p:grpSpPr>
            <a:xfrm>
              <a:off x="1745106" y="2062561"/>
              <a:ext cx="648000" cy="648000"/>
              <a:chOff x="13330222" y="5764695"/>
              <a:chExt cx="2321989" cy="2323829"/>
            </a:xfrm>
          </p:grpSpPr>
          <p:sp>
            <p:nvSpPr>
              <p:cNvPr id="177" name="ïšḻiḋ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7EDBF5C-8BC0-4C22-8EA5-B976CD723CCD}"/>
                  </a:ext>
                </a:extLst>
              </p:cNvPr>
              <p:cNvSpPr/>
              <p:nvPr/>
            </p:nvSpPr>
            <p:spPr>
              <a:xfrm rot="11840417">
                <a:off x="13330222" y="5766832"/>
                <a:ext cx="2321691" cy="2321692"/>
              </a:xfrm>
              <a:prstGeom prst="ellipse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78" name="íSḷíd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9936AE7-27B6-4664-B433-E4F3F33B7AB8}"/>
                  </a:ext>
                </a:extLst>
              </p:cNvPr>
              <p:cNvSpPr/>
              <p:nvPr/>
            </p:nvSpPr>
            <p:spPr>
              <a:xfrm rot="5422425">
                <a:off x="13345423" y="5764398"/>
                <a:ext cx="2306491" cy="2307085"/>
              </a:xfrm>
              <a:prstGeom prst="pie">
                <a:avLst>
                  <a:gd name="adj1" fmla="val 10766470"/>
                  <a:gd name="adj2" fmla="val 735130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dist="38100" algn="ctr" rotWithShape="0">
                  <a:srgbClr val="000000">
                    <a:alpha val="18000"/>
                  </a:srgbClr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79" name="îṡḷïḋ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1CF866B-3F5D-4A36-ADCC-7260794660E2}"/>
                  </a:ext>
                </a:extLst>
              </p:cNvPr>
              <p:cNvSpPr/>
              <p:nvPr/>
            </p:nvSpPr>
            <p:spPr>
              <a:xfrm rot="5422425">
                <a:off x="13578016" y="6023650"/>
                <a:ext cx="1826099" cy="1826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76" name="iṥḻîḋè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103F9C0-BAF6-4793-8D78-CDA7CFD7FC27}"/>
                </a:ext>
              </a:extLst>
            </p:cNvPr>
            <p:cNvSpPr/>
            <p:nvPr/>
          </p:nvSpPr>
          <p:spPr bwMode="auto">
            <a:xfrm>
              <a:off x="1992314" y="2319457"/>
              <a:ext cx="157743" cy="156334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dirty="0"/>
            </a:p>
          </p:txBody>
        </p:sp>
      </p:grpSp>
      <p:grpSp>
        <p:nvGrpSpPr>
          <p:cNvPr id="6" name="ïs1îḍê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029CBA9-AC14-4574-9169-AF136F78C212}"/>
              </a:ext>
            </a:extLst>
          </p:cNvPr>
          <p:cNvGrpSpPr/>
          <p:nvPr/>
        </p:nvGrpSpPr>
        <p:grpSpPr>
          <a:xfrm>
            <a:off x="5771999" y="4937715"/>
            <a:ext cx="648000" cy="648000"/>
            <a:chOff x="1745106" y="2062561"/>
            <a:chExt cx="648000" cy="648000"/>
          </a:xfrm>
        </p:grpSpPr>
        <p:grpSp>
          <p:nvGrpSpPr>
            <p:cNvPr id="170" name="ïṥľiḓé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31EB2E7-2A3E-49D9-8BA2-DD45FC095794}"/>
                </a:ext>
              </a:extLst>
            </p:cNvPr>
            <p:cNvGrpSpPr/>
            <p:nvPr/>
          </p:nvGrpSpPr>
          <p:grpSpPr>
            <a:xfrm>
              <a:off x="1745106" y="2062561"/>
              <a:ext cx="648000" cy="648000"/>
              <a:chOff x="13330222" y="5764695"/>
              <a:chExt cx="2321989" cy="2323829"/>
            </a:xfrm>
          </p:grpSpPr>
          <p:sp>
            <p:nvSpPr>
              <p:cNvPr id="172" name="ïṧḻíḍe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9A6249E-3552-4BF5-89E3-53C36BA5C83C}"/>
                  </a:ext>
                </a:extLst>
              </p:cNvPr>
              <p:cNvSpPr/>
              <p:nvPr/>
            </p:nvSpPr>
            <p:spPr>
              <a:xfrm rot="11840417">
                <a:off x="13330222" y="5766832"/>
                <a:ext cx="2321691" cy="2321692"/>
              </a:xfrm>
              <a:prstGeom prst="ellipse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73" name="íŝlîď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9F16F01-F676-4A1D-B2C9-9C2176389196}"/>
                  </a:ext>
                </a:extLst>
              </p:cNvPr>
              <p:cNvSpPr/>
              <p:nvPr/>
            </p:nvSpPr>
            <p:spPr>
              <a:xfrm rot="5422425">
                <a:off x="13345423" y="5764398"/>
                <a:ext cx="2306491" cy="2307085"/>
              </a:xfrm>
              <a:prstGeom prst="pie">
                <a:avLst>
                  <a:gd name="adj1" fmla="val 10766470"/>
                  <a:gd name="adj2" fmla="val 7351306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algn="ctr" rotWithShape="0">
                  <a:srgbClr val="000000">
                    <a:alpha val="18000"/>
                  </a:srgbClr>
                </a:outerShdw>
              </a:effec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174" name="ïŝlíḓ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6368AFC-3B4B-4BDD-94AB-81750AC30E6D}"/>
                  </a:ext>
                </a:extLst>
              </p:cNvPr>
              <p:cNvSpPr/>
              <p:nvPr/>
            </p:nvSpPr>
            <p:spPr>
              <a:xfrm rot="5422425">
                <a:off x="13578017" y="6023651"/>
                <a:ext cx="1826101" cy="18261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algn="ctr"/>
                <a:endParaRPr dirty="0"/>
              </a:p>
            </p:txBody>
          </p:sp>
        </p:grpSp>
        <p:sp>
          <p:nvSpPr>
            <p:cNvPr id="171" name="ïsḷíḍè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563874C-204B-41C7-8C77-AB2A6ED261B4}"/>
                </a:ext>
              </a:extLst>
            </p:cNvPr>
            <p:cNvSpPr/>
            <p:nvPr/>
          </p:nvSpPr>
          <p:spPr bwMode="auto">
            <a:xfrm>
              <a:off x="1992314" y="2319457"/>
              <a:ext cx="157743" cy="156334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 dirty="0"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FB82583-C5E1-4F8F-9021-8DF3BB6A2F8D}"/>
              </a:ext>
            </a:extLst>
          </p:cNvPr>
          <p:cNvCxnSpPr/>
          <p:nvPr/>
        </p:nvCxnSpPr>
        <p:spPr>
          <a:xfrm>
            <a:off x="4022704" y="5038344"/>
            <a:ext cx="0" cy="174061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0224AC5-7134-49F4-8C5F-4042D794A877}"/>
              </a:ext>
            </a:extLst>
          </p:cNvPr>
          <p:cNvCxnSpPr/>
          <p:nvPr/>
        </p:nvCxnSpPr>
        <p:spPr>
          <a:xfrm>
            <a:off x="8223761" y="5038344"/>
            <a:ext cx="0" cy="174061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iSļîḋe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C2724CD-3F7A-46AC-97C1-630DD6FD619F}"/>
              </a:ext>
            </a:extLst>
          </p:cNvPr>
          <p:cNvGrpSpPr/>
          <p:nvPr/>
        </p:nvGrpSpPr>
        <p:grpSpPr>
          <a:xfrm>
            <a:off x="2654296" y="1743639"/>
            <a:ext cx="6204856" cy="3151617"/>
            <a:chOff x="2654296" y="1245016"/>
            <a:chExt cx="6204856" cy="3151617"/>
          </a:xfrm>
        </p:grpSpPr>
        <p:grpSp>
          <p:nvGrpSpPr>
            <p:cNvPr id="16" name="îṧḻïḍê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16F43F4-3972-46C8-883D-3111DE15CED0}"/>
                </a:ext>
              </a:extLst>
            </p:cNvPr>
            <p:cNvGrpSpPr/>
            <p:nvPr/>
          </p:nvGrpSpPr>
          <p:grpSpPr>
            <a:xfrm>
              <a:off x="2654296" y="1466058"/>
              <a:ext cx="5963122" cy="2930575"/>
              <a:chOff x="2654296" y="1466058"/>
              <a:chExt cx="5963122" cy="2930575"/>
            </a:xfrm>
          </p:grpSpPr>
          <p:grpSp>
            <p:nvGrpSpPr>
              <p:cNvPr id="22" name="ïsḷíḑ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DA340F4-1238-4127-86D3-06594D83B65A}"/>
                  </a:ext>
                </a:extLst>
              </p:cNvPr>
              <p:cNvGrpSpPr/>
              <p:nvPr/>
            </p:nvGrpSpPr>
            <p:grpSpPr>
              <a:xfrm>
                <a:off x="2654296" y="1466058"/>
                <a:ext cx="5963122" cy="2930575"/>
                <a:chOff x="3011299" y="414885"/>
                <a:chExt cx="5646553" cy="277495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63" name="iṩlî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AE8CB02-B987-4657-BFFB-7DF2036E765E}"/>
                    </a:ext>
                  </a:extLst>
                </p:cNvPr>
                <p:cNvSpPr/>
                <p:nvPr/>
              </p:nvSpPr>
              <p:spPr bwMode="auto">
                <a:xfrm>
                  <a:off x="6523059" y="505936"/>
                  <a:ext cx="42023" cy="22413"/>
                </a:xfrm>
                <a:custGeom>
                  <a:avLst/>
                  <a:gdLst>
                    <a:gd name="T0" fmla="*/ 10 w 20"/>
                    <a:gd name="T1" fmla="*/ 0 h 11"/>
                    <a:gd name="T2" fmla="*/ 12 w 20"/>
                    <a:gd name="T3" fmla="*/ 2 h 11"/>
                    <a:gd name="T4" fmla="*/ 16 w 20"/>
                    <a:gd name="T5" fmla="*/ 9 h 11"/>
                    <a:gd name="T6" fmla="*/ 6 w 20"/>
                    <a:gd name="T7" fmla="*/ 6 h 11"/>
                    <a:gd name="T8" fmla="*/ 10 w 20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">
                      <a:moveTo>
                        <a:pt x="10" y="0"/>
                      </a:moveTo>
                      <a:cubicBezTo>
                        <a:pt x="12" y="0"/>
                        <a:pt x="12" y="1"/>
                        <a:pt x="12" y="2"/>
                      </a:cubicBezTo>
                      <a:cubicBezTo>
                        <a:pt x="14" y="5"/>
                        <a:pt x="20" y="5"/>
                        <a:pt x="16" y="9"/>
                      </a:cubicBezTo>
                      <a:cubicBezTo>
                        <a:pt x="10" y="11"/>
                        <a:pt x="13" y="3"/>
                        <a:pt x="6" y="6"/>
                      </a:cubicBezTo>
                      <a:cubicBezTo>
                        <a:pt x="0" y="3"/>
                        <a:pt x="14" y="6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4" name="iśļï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6BCFD8-3F21-4803-A79E-AA7F659F4EAE}"/>
                    </a:ext>
                  </a:extLst>
                </p:cNvPr>
                <p:cNvSpPr/>
                <p:nvPr/>
              </p:nvSpPr>
              <p:spPr bwMode="auto">
                <a:xfrm>
                  <a:off x="7114188" y="505936"/>
                  <a:ext cx="81245" cy="42023"/>
                </a:xfrm>
                <a:custGeom>
                  <a:avLst/>
                  <a:gdLst>
                    <a:gd name="T0" fmla="*/ 37 w 39"/>
                    <a:gd name="T1" fmla="*/ 15 h 20"/>
                    <a:gd name="T2" fmla="*/ 23 w 39"/>
                    <a:gd name="T3" fmla="*/ 19 h 20"/>
                    <a:gd name="T4" fmla="*/ 4 w 39"/>
                    <a:gd name="T5" fmla="*/ 19 h 20"/>
                    <a:gd name="T6" fmla="*/ 0 w 39"/>
                    <a:gd name="T7" fmla="*/ 15 h 20"/>
                    <a:gd name="T8" fmla="*/ 30 w 39"/>
                    <a:gd name="T9" fmla="*/ 0 h 20"/>
                    <a:gd name="T10" fmla="*/ 36 w 39"/>
                    <a:gd name="T11" fmla="*/ 4 h 20"/>
                    <a:gd name="T12" fmla="*/ 32 w 39"/>
                    <a:gd name="T13" fmla="*/ 6 h 20"/>
                    <a:gd name="T14" fmla="*/ 37 w 39"/>
                    <a:gd name="T15" fmla="*/ 15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20">
                      <a:moveTo>
                        <a:pt x="37" y="15"/>
                      </a:moveTo>
                      <a:cubicBezTo>
                        <a:pt x="32" y="16"/>
                        <a:pt x="23" y="13"/>
                        <a:pt x="23" y="19"/>
                      </a:cubicBezTo>
                      <a:cubicBezTo>
                        <a:pt x="19" y="16"/>
                        <a:pt x="12" y="20"/>
                        <a:pt x="4" y="19"/>
                      </a:cubicBezTo>
                      <a:cubicBezTo>
                        <a:pt x="5" y="16"/>
                        <a:pt x="2" y="15"/>
                        <a:pt x="0" y="15"/>
                      </a:cubicBezTo>
                      <a:cubicBezTo>
                        <a:pt x="4" y="4"/>
                        <a:pt x="15" y="0"/>
                        <a:pt x="30" y="0"/>
                      </a:cubicBezTo>
                      <a:cubicBezTo>
                        <a:pt x="28" y="5"/>
                        <a:pt x="34" y="2"/>
                        <a:pt x="36" y="4"/>
                      </a:cubicBezTo>
                      <a:cubicBezTo>
                        <a:pt x="37" y="5"/>
                        <a:pt x="32" y="5"/>
                        <a:pt x="32" y="6"/>
                      </a:cubicBezTo>
                      <a:cubicBezTo>
                        <a:pt x="31" y="8"/>
                        <a:pt x="39" y="7"/>
                        <a:pt x="3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5" name="ïs1îḓ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BE73E03-EA9B-4863-8781-2A1EBC93A9DC}"/>
                    </a:ext>
                  </a:extLst>
                </p:cNvPr>
                <p:cNvSpPr/>
                <p:nvPr/>
              </p:nvSpPr>
              <p:spPr bwMode="auto">
                <a:xfrm>
                  <a:off x="6651931" y="510139"/>
                  <a:ext cx="39222" cy="22413"/>
                </a:xfrm>
                <a:custGeom>
                  <a:avLst/>
                  <a:gdLst>
                    <a:gd name="T0" fmla="*/ 19 w 19"/>
                    <a:gd name="T1" fmla="*/ 2 h 11"/>
                    <a:gd name="T2" fmla="*/ 17 w 19"/>
                    <a:gd name="T3" fmla="*/ 9 h 11"/>
                    <a:gd name="T4" fmla="*/ 10 w 19"/>
                    <a:gd name="T5" fmla="*/ 11 h 11"/>
                    <a:gd name="T6" fmla="*/ 0 w 19"/>
                    <a:gd name="T7" fmla="*/ 6 h 11"/>
                    <a:gd name="T8" fmla="*/ 12 w 19"/>
                    <a:gd name="T9" fmla="*/ 6 h 11"/>
                    <a:gd name="T10" fmla="*/ 19 w 19"/>
                    <a:gd name="T11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1">
                      <a:moveTo>
                        <a:pt x="19" y="2"/>
                      </a:moveTo>
                      <a:cubicBezTo>
                        <a:pt x="18" y="3"/>
                        <a:pt x="17" y="6"/>
                        <a:pt x="17" y="9"/>
                      </a:cubicBezTo>
                      <a:cubicBezTo>
                        <a:pt x="13" y="8"/>
                        <a:pt x="12" y="11"/>
                        <a:pt x="10" y="11"/>
                      </a:cubicBezTo>
                      <a:cubicBezTo>
                        <a:pt x="6" y="9"/>
                        <a:pt x="0" y="11"/>
                        <a:pt x="0" y="6"/>
                      </a:cubicBezTo>
                      <a:cubicBezTo>
                        <a:pt x="6" y="6"/>
                        <a:pt x="8" y="1"/>
                        <a:pt x="12" y="6"/>
                      </a:cubicBezTo>
                      <a:cubicBezTo>
                        <a:pt x="14" y="5"/>
                        <a:pt x="13" y="0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6" name="ïsḻí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9DC9164-5304-4459-ADC9-DBA3C533EB05}"/>
                    </a:ext>
                  </a:extLst>
                </p:cNvPr>
                <p:cNvSpPr/>
                <p:nvPr/>
              </p:nvSpPr>
              <p:spPr bwMode="auto">
                <a:xfrm>
                  <a:off x="6402592" y="522746"/>
                  <a:ext cx="50428" cy="26615"/>
                </a:xfrm>
                <a:custGeom>
                  <a:avLst/>
                  <a:gdLst>
                    <a:gd name="T0" fmla="*/ 23 w 24"/>
                    <a:gd name="T1" fmla="*/ 0 h 13"/>
                    <a:gd name="T2" fmla="*/ 20 w 24"/>
                    <a:gd name="T3" fmla="*/ 5 h 13"/>
                    <a:gd name="T4" fmla="*/ 14 w 24"/>
                    <a:gd name="T5" fmla="*/ 11 h 13"/>
                    <a:gd name="T6" fmla="*/ 10 w 24"/>
                    <a:gd name="T7" fmla="*/ 7 h 13"/>
                    <a:gd name="T8" fmla="*/ 5 w 24"/>
                    <a:gd name="T9" fmla="*/ 9 h 13"/>
                    <a:gd name="T10" fmla="*/ 1 w 24"/>
                    <a:gd name="T11" fmla="*/ 5 h 13"/>
                    <a:gd name="T12" fmla="*/ 10 w 24"/>
                    <a:gd name="T13" fmla="*/ 3 h 13"/>
                    <a:gd name="T14" fmla="*/ 10 w 24"/>
                    <a:gd name="T15" fmla="*/ 1 h 13"/>
                    <a:gd name="T16" fmla="*/ 23 w 24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13">
                      <a:moveTo>
                        <a:pt x="23" y="0"/>
                      </a:moveTo>
                      <a:cubicBezTo>
                        <a:pt x="24" y="4"/>
                        <a:pt x="20" y="2"/>
                        <a:pt x="20" y="5"/>
                      </a:cubicBezTo>
                      <a:cubicBezTo>
                        <a:pt x="20" y="6"/>
                        <a:pt x="17" y="10"/>
                        <a:pt x="14" y="11"/>
                      </a:cubicBezTo>
                      <a:cubicBezTo>
                        <a:pt x="10" y="13"/>
                        <a:pt x="11" y="7"/>
                        <a:pt x="10" y="7"/>
                      </a:cubicBezTo>
                      <a:cubicBezTo>
                        <a:pt x="10" y="7"/>
                        <a:pt x="7" y="9"/>
                        <a:pt x="5" y="9"/>
                      </a:cubicBezTo>
                      <a:cubicBezTo>
                        <a:pt x="4" y="9"/>
                        <a:pt x="3" y="5"/>
                        <a:pt x="1" y="5"/>
                      </a:cubicBezTo>
                      <a:cubicBezTo>
                        <a:pt x="0" y="0"/>
                        <a:pt x="8" y="5"/>
                        <a:pt x="10" y="3"/>
                      </a:cubicBezTo>
                      <a:cubicBezTo>
                        <a:pt x="11" y="3"/>
                        <a:pt x="10" y="1"/>
                        <a:pt x="10" y="1"/>
                      </a:cubicBezTo>
                      <a:cubicBezTo>
                        <a:pt x="15" y="0"/>
                        <a:pt x="17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7" name="îṧľí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F8E6FD6-F3E6-45B4-9963-FF15B9E6E51E}"/>
                    </a:ext>
                  </a:extLst>
                </p:cNvPr>
                <p:cNvSpPr/>
                <p:nvPr/>
              </p:nvSpPr>
              <p:spPr bwMode="auto">
                <a:xfrm>
                  <a:off x="6604304" y="518544"/>
                  <a:ext cx="42023" cy="14008"/>
                </a:xfrm>
                <a:custGeom>
                  <a:avLst/>
                  <a:gdLst>
                    <a:gd name="T0" fmla="*/ 18 w 20"/>
                    <a:gd name="T1" fmla="*/ 7 h 7"/>
                    <a:gd name="T2" fmla="*/ 3 w 20"/>
                    <a:gd name="T3" fmla="*/ 7 h 7"/>
                    <a:gd name="T4" fmla="*/ 8 w 20"/>
                    <a:gd name="T5" fmla="*/ 2 h 7"/>
                    <a:gd name="T6" fmla="*/ 18 w 20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7">
                      <a:moveTo>
                        <a:pt x="18" y="7"/>
                      </a:moveTo>
                      <a:cubicBezTo>
                        <a:pt x="13" y="7"/>
                        <a:pt x="8" y="7"/>
                        <a:pt x="3" y="7"/>
                      </a:cubicBezTo>
                      <a:cubicBezTo>
                        <a:pt x="0" y="1"/>
                        <a:pt x="9" y="6"/>
                        <a:pt x="8" y="2"/>
                      </a:cubicBezTo>
                      <a:cubicBezTo>
                        <a:pt x="10" y="5"/>
                        <a:pt x="20" y="0"/>
                        <a:pt x="18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8" name="ïSḷi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9E18B64-F76E-4575-A998-866C37978556}"/>
                    </a:ext>
                  </a:extLst>
                </p:cNvPr>
                <p:cNvSpPr/>
                <p:nvPr/>
              </p:nvSpPr>
              <p:spPr bwMode="auto">
                <a:xfrm>
                  <a:off x="6544071" y="536753"/>
                  <a:ext cx="50428" cy="18211"/>
                </a:xfrm>
                <a:custGeom>
                  <a:avLst/>
                  <a:gdLst>
                    <a:gd name="T0" fmla="*/ 17 w 24"/>
                    <a:gd name="T1" fmla="*/ 0 h 9"/>
                    <a:gd name="T2" fmla="*/ 17 w 24"/>
                    <a:gd name="T3" fmla="*/ 7 h 9"/>
                    <a:gd name="T4" fmla="*/ 0 w 24"/>
                    <a:gd name="T5" fmla="*/ 6 h 9"/>
                    <a:gd name="T6" fmla="*/ 17 w 24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9">
                      <a:moveTo>
                        <a:pt x="17" y="0"/>
                      </a:moveTo>
                      <a:cubicBezTo>
                        <a:pt x="24" y="3"/>
                        <a:pt x="17" y="2"/>
                        <a:pt x="17" y="7"/>
                      </a:cubicBezTo>
                      <a:cubicBezTo>
                        <a:pt x="11" y="7"/>
                        <a:pt x="3" y="9"/>
                        <a:pt x="0" y="6"/>
                      </a:cubicBezTo>
                      <a:cubicBezTo>
                        <a:pt x="3" y="1"/>
                        <a:pt x="13" y="4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9" name="ïšḷïḋ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C7A0833-E63D-42F0-9428-36FFF73478D1}"/>
                    </a:ext>
                  </a:extLst>
                </p:cNvPr>
                <p:cNvSpPr/>
                <p:nvPr/>
              </p:nvSpPr>
              <p:spPr bwMode="auto">
                <a:xfrm>
                  <a:off x="4077293" y="552163"/>
                  <a:ext cx="22413" cy="15409"/>
                </a:xfrm>
                <a:custGeom>
                  <a:avLst/>
                  <a:gdLst>
                    <a:gd name="T0" fmla="*/ 1 w 11"/>
                    <a:gd name="T1" fmla="*/ 0 h 8"/>
                    <a:gd name="T2" fmla="*/ 10 w 11"/>
                    <a:gd name="T3" fmla="*/ 8 h 8"/>
                    <a:gd name="T4" fmla="*/ 1 w 11"/>
                    <a:gd name="T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8">
                      <a:moveTo>
                        <a:pt x="1" y="0"/>
                      </a:moveTo>
                      <a:cubicBezTo>
                        <a:pt x="6" y="1"/>
                        <a:pt x="11" y="1"/>
                        <a:pt x="10" y="8"/>
                      </a:cubicBezTo>
                      <a:cubicBezTo>
                        <a:pt x="7" y="5"/>
                        <a:pt x="0" y="6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0" name="ïṧḻï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3CC8006-3A66-4AA9-8519-427093D23932}"/>
                    </a:ext>
                  </a:extLst>
                </p:cNvPr>
                <p:cNvSpPr/>
                <p:nvPr/>
              </p:nvSpPr>
              <p:spPr bwMode="auto">
                <a:xfrm>
                  <a:off x="7143606" y="549361"/>
                  <a:ext cx="89650" cy="46226"/>
                </a:xfrm>
                <a:custGeom>
                  <a:avLst/>
                  <a:gdLst>
                    <a:gd name="T0" fmla="*/ 38 w 43"/>
                    <a:gd name="T1" fmla="*/ 5 h 22"/>
                    <a:gd name="T2" fmla="*/ 42 w 43"/>
                    <a:gd name="T3" fmla="*/ 15 h 22"/>
                    <a:gd name="T4" fmla="*/ 23 w 43"/>
                    <a:gd name="T5" fmla="*/ 20 h 22"/>
                    <a:gd name="T6" fmla="*/ 20 w 43"/>
                    <a:gd name="T7" fmla="*/ 18 h 22"/>
                    <a:gd name="T8" fmla="*/ 12 w 43"/>
                    <a:gd name="T9" fmla="*/ 18 h 22"/>
                    <a:gd name="T10" fmla="*/ 12 w 43"/>
                    <a:gd name="T11" fmla="*/ 15 h 22"/>
                    <a:gd name="T12" fmla="*/ 7 w 43"/>
                    <a:gd name="T13" fmla="*/ 16 h 22"/>
                    <a:gd name="T14" fmla="*/ 9 w 43"/>
                    <a:gd name="T15" fmla="*/ 13 h 22"/>
                    <a:gd name="T16" fmla="*/ 1 w 43"/>
                    <a:gd name="T17" fmla="*/ 11 h 22"/>
                    <a:gd name="T18" fmla="*/ 5 w 43"/>
                    <a:gd name="T19" fmla="*/ 7 h 22"/>
                    <a:gd name="T20" fmla="*/ 10 w 43"/>
                    <a:gd name="T21" fmla="*/ 3 h 22"/>
                    <a:gd name="T22" fmla="*/ 27 w 43"/>
                    <a:gd name="T23" fmla="*/ 1 h 22"/>
                    <a:gd name="T24" fmla="*/ 27 w 43"/>
                    <a:gd name="T25" fmla="*/ 5 h 22"/>
                    <a:gd name="T26" fmla="*/ 38 w 43"/>
                    <a:gd name="T27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3" h="22">
                      <a:moveTo>
                        <a:pt x="38" y="5"/>
                      </a:moveTo>
                      <a:cubicBezTo>
                        <a:pt x="37" y="11"/>
                        <a:pt x="31" y="15"/>
                        <a:pt x="42" y="15"/>
                      </a:cubicBezTo>
                      <a:cubicBezTo>
                        <a:pt x="43" y="22"/>
                        <a:pt x="31" y="21"/>
                        <a:pt x="23" y="20"/>
                      </a:cubicBezTo>
                      <a:cubicBezTo>
                        <a:pt x="20" y="20"/>
                        <a:pt x="21" y="20"/>
                        <a:pt x="20" y="18"/>
                      </a:cubicBezTo>
                      <a:cubicBezTo>
                        <a:pt x="16" y="15"/>
                        <a:pt x="17" y="21"/>
                        <a:pt x="12" y="18"/>
                      </a:cubicBezTo>
                      <a:cubicBezTo>
                        <a:pt x="12" y="18"/>
                        <a:pt x="13" y="15"/>
                        <a:pt x="12" y="15"/>
                      </a:cubicBezTo>
                      <a:cubicBezTo>
                        <a:pt x="11" y="14"/>
                        <a:pt x="9" y="17"/>
                        <a:pt x="7" y="16"/>
                      </a:cubicBezTo>
                      <a:cubicBezTo>
                        <a:pt x="6" y="16"/>
                        <a:pt x="9" y="13"/>
                        <a:pt x="9" y="13"/>
                      </a:cubicBezTo>
                      <a:cubicBezTo>
                        <a:pt x="7" y="11"/>
                        <a:pt x="0" y="15"/>
                        <a:pt x="1" y="11"/>
                      </a:cubicBezTo>
                      <a:cubicBezTo>
                        <a:pt x="0" y="7"/>
                        <a:pt x="3" y="8"/>
                        <a:pt x="5" y="7"/>
                      </a:cubicBezTo>
                      <a:cubicBezTo>
                        <a:pt x="7" y="5"/>
                        <a:pt x="6" y="4"/>
                        <a:pt x="10" y="3"/>
                      </a:cubicBezTo>
                      <a:cubicBezTo>
                        <a:pt x="12" y="3"/>
                        <a:pt x="20" y="0"/>
                        <a:pt x="27" y="1"/>
                      </a:cubicBezTo>
                      <a:cubicBezTo>
                        <a:pt x="27" y="2"/>
                        <a:pt x="27" y="5"/>
                        <a:pt x="27" y="5"/>
                      </a:cubicBezTo>
                      <a:cubicBezTo>
                        <a:pt x="30" y="7"/>
                        <a:pt x="37" y="3"/>
                        <a:pt x="38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1" name="işḷi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07DBF9-0031-4D03-B6C1-67ACFE2CF711}"/>
                    </a:ext>
                  </a:extLst>
                </p:cNvPr>
                <p:cNvSpPr/>
                <p:nvPr/>
              </p:nvSpPr>
              <p:spPr bwMode="auto">
                <a:xfrm>
                  <a:off x="7105785" y="552163"/>
                  <a:ext cx="35020" cy="22413"/>
                </a:xfrm>
                <a:custGeom>
                  <a:avLst/>
                  <a:gdLst>
                    <a:gd name="T0" fmla="*/ 17 w 17"/>
                    <a:gd name="T1" fmla="*/ 6 h 11"/>
                    <a:gd name="T2" fmla="*/ 12 w 17"/>
                    <a:gd name="T3" fmla="*/ 6 h 11"/>
                    <a:gd name="T4" fmla="*/ 10 w 17"/>
                    <a:gd name="T5" fmla="*/ 10 h 11"/>
                    <a:gd name="T6" fmla="*/ 0 w 17"/>
                    <a:gd name="T7" fmla="*/ 6 h 11"/>
                    <a:gd name="T8" fmla="*/ 17 w 17"/>
                    <a:gd name="T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1">
                      <a:moveTo>
                        <a:pt x="17" y="6"/>
                      </a:moveTo>
                      <a:cubicBezTo>
                        <a:pt x="16" y="9"/>
                        <a:pt x="14" y="6"/>
                        <a:pt x="12" y="6"/>
                      </a:cubicBezTo>
                      <a:cubicBezTo>
                        <a:pt x="10" y="6"/>
                        <a:pt x="10" y="8"/>
                        <a:pt x="10" y="10"/>
                      </a:cubicBezTo>
                      <a:cubicBezTo>
                        <a:pt x="4" y="11"/>
                        <a:pt x="6" y="5"/>
                        <a:pt x="0" y="6"/>
                      </a:cubicBezTo>
                      <a:cubicBezTo>
                        <a:pt x="4" y="0"/>
                        <a:pt x="12" y="4"/>
                        <a:pt x="17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2" name="îṧlî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4DC224B-52C7-4FC1-A54F-172B3844851B}"/>
                    </a:ext>
                  </a:extLst>
                </p:cNvPr>
                <p:cNvSpPr/>
                <p:nvPr/>
              </p:nvSpPr>
              <p:spPr bwMode="auto">
                <a:xfrm>
                  <a:off x="3997449" y="578777"/>
                  <a:ext cx="91051" cy="49028"/>
                </a:xfrm>
                <a:custGeom>
                  <a:avLst/>
                  <a:gdLst>
                    <a:gd name="T0" fmla="*/ 31 w 44"/>
                    <a:gd name="T1" fmla="*/ 6 h 24"/>
                    <a:gd name="T2" fmla="*/ 37 w 44"/>
                    <a:gd name="T3" fmla="*/ 14 h 24"/>
                    <a:gd name="T4" fmla="*/ 42 w 44"/>
                    <a:gd name="T5" fmla="*/ 23 h 24"/>
                    <a:gd name="T6" fmla="*/ 37 w 44"/>
                    <a:gd name="T7" fmla="*/ 23 h 24"/>
                    <a:gd name="T8" fmla="*/ 37 w 44"/>
                    <a:gd name="T9" fmla="*/ 19 h 24"/>
                    <a:gd name="T10" fmla="*/ 33 w 44"/>
                    <a:gd name="T11" fmla="*/ 17 h 24"/>
                    <a:gd name="T12" fmla="*/ 9 w 44"/>
                    <a:gd name="T13" fmla="*/ 15 h 24"/>
                    <a:gd name="T14" fmla="*/ 15 w 44"/>
                    <a:gd name="T15" fmla="*/ 12 h 24"/>
                    <a:gd name="T16" fmla="*/ 11 w 44"/>
                    <a:gd name="T17" fmla="*/ 8 h 24"/>
                    <a:gd name="T18" fmla="*/ 0 w 44"/>
                    <a:gd name="T19" fmla="*/ 2 h 24"/>
                    <a:gd name="T20" fmla="*/ 15 w 44"/>
                    <a:gd name="T21" fmla="*/ 2 h 24"/>
                    <a:gd name="T22" fmla="*/ 18 w 44"/>
                    <a:gd name="T23" fmla="*/ 6 h 24"/>
                    <a:gd name="T24" fmla="*/ 26 w 44"/>
                    <a:gd name="T25" fmla="*/ 6 h 24"/>
                    <a:gd name="T26" fmla="*/ 31 w 44"/>
                    <a:gd name="T27" fmla="*/ 6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24">
                      <a:moveTo>
                        <a:pt x="31" y="6"/>
                      </a:moveTo>
                      <a:cubicBezTo>
                        <a:pt x="34" y="8"/>
                        <a:pt x="35" y="11"/>
                        <a:pt x="37" y="14"/>
                      </a:cubicBezTo>
                      <a:cubicBezTo>
                        <a:pt x="39" y="16"/>
                        <a:pt x="44" y="18"/>
                        <a:pt x="42" y="23"/>
                      </a:cubicBezTo>
                      <a:cubicBezTo>
                        <a:pt x="41" y="22"/>
                        <a:pt x="38" y="24"/>
                        <a:pt x="37" y="23"/>
                      </a:cubicBezTo>
                      <a:cubicBezTo>
                        <a:pt x="36" y="22"/>
                        <a:pt x="37" y="20"/>
                        <a:pt x="37" y="19"/>
                      </a:cubicBezTo>
                      <a:cubicBezTo>
                        <a:pt x="36" y="19"/>
                        <a:pt x="32" y="23"/>
                        <a:pt x="33" y="17"/>
                      </a:cubicBezTo>
                      <a:cubicBezTo>
                        <a:pt x="22" y="17"/>
                        <a:pt x="15" y="17"/>
                        <a:pt x="9" y="15"/>
                      </a:cubicBezTo>
                      <a:cubicBezTo>
                        <a:pt x="8" y="11"/>
                        <a:pt x="12" y="12"/>
                        <a:pt x="15" y="12"/>
                      </a:cubicBezTo>
                      <a:cubicBezTo>
                        <a:pt x="14" y="10"/>
                        <a:pt x="11" y="10"/>
                        <a:pt x="11" y="8"/>
                      </a:cubicBezTo>
                      <a:cubicBezTo>
                        <a:pt x="4" y="6"/>
                        <a:pt x="1" y="11"/>
                        <a:pt x="0" y="2"/>
                      </a:cubicBezTo>
                      <a:cubicBezTo>
                        <a:pt x="4" y="0"/>
                        <a:pt x="10" y="1"/>
                        <a:pt x="15" y="2"/>
                      </a:cubicBezTo>
                      <a:cubicBezTo>
                        <a:pt x="17" y="3"/>
                        <a:pt x="18" y="3"/>
                        <a:pt x="18" y="6"/>
                      </a:cubicBezTo>
                      <a:cubicBezTo>
                        <a:pt x="20" y="8"/>
                        <a:pt x="26" y="0"/>
                        <a:pt x="26" y="6"/>
                      </a:cubicBezTo>
                      <a:cubicBezTo>
                        <a:pt x="26" y="8"/>
                        <a:pt x="32" y="9"/>
                        <a:pt x="31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3" name="iṣlï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E294685-10D7-4110-9453-7FCA3153A024}"/>
                    </a:ext>
                  </a:extLst>
                </p:cNvPr>
                <p:cNvSpPr/>
                <p:nvPr/>
              </p:nvSpPr>
              <p:spPr bwMode="auto">
                <a:xfrm>
                  <a:off x="7237457" y="578777"/>
                  <a:ext cx="88250" cy="44825"/>
                </a:xfrm>
                <a:custGeom>
                  <a:avLst/>
                  <a:gdLst>
                    <a:gd name="T0" fmla="*/ 18 w 43"/>
                    <a:gd name="T1" fmla="*/ 1 h 22"/>
                    <a:gd name="T2" fmla="*/ 25 w 43"/>
                    <a:gd name="T3" fmla="*/ 6 h 22"/>
                    <a:gd name="T4" fmla="*/ 27 w 43"/>
                    <a:gd name="T5" fmla="*/ 2 h 22"/>
                    <a:gd name="T6" fmla="*/ 31 w 43"/>
                    <a:gd name="T7" fmla="*/ 6 h 22"/>
                    <a:gd name="T8" fmla="*/ 34 w 43"/>
                    <a:gd name="T9" fmla="*/ 6 h 22"/>
                    <a:gd name="T10" fmla="*/ 34 w 43"/>
                    <a:gd name="T11" fmla="*/ 8 h 22"/>
                    <a:gd name="T12" fmla="*/ 42 w 43"/>
                    <a:gd name="T13" fmla="*/ 10 h 22"/>
                    <a:gd name="T14" fmla="*/ 29 w 43"/>
                    <a:gd name="T15" fmla="*/ 14 h 22"/>
                    <a:gd name="T16" fmla="*/ 27 w 43"/>
                    <a:gd name="T17" fmla="*/ 17 h 22"/>
                    <a:gd name="T18" fmla="*/ 10 w 43"/>
                    <a:gd name="T19" fmla="*/ 17 h 22"/>
                    <a:gd name="T20" fmla="*/ 8 w 43"/>
                    <a:gd name="T21" fmla="*/ 21 h 22"/>
                    <a:gd name="T22" fmla="*/ 1 w 43"/>
                    <a:gd name="T23" fmla="*/ 19 h 22"/>
                    <a:gd name="T24" fmla="*/ 1 w 43"/>
                    <a:gd name="T25" fmla="*/ 14 h 22"/>
                    <a:gd name="T26" fmla="*/ 5 w 43"/>
                    <a:gd name="T27" fmla="*/ 14 h 22"/>
                    <a:gd name="T28" fmla="*/ 6 w 43"/>
                    <a:gd name="T29" fmla="*/ 8 h 22"/>
                    <a:gd name="T30" fmla="*/ 10 w 43"/>
                    <a:gd name="T31" fmla="*/ 8 h 22"/>
                    <a:gd name="T32" fmla="*/ 18 w 43"/>
                    <a:gd name="T33" fmla="*/ 1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3" h="22">
                      <a:moveTo>
                        <a:pt x="18" y="1"/>
                      </a:moveTo>
                      <a:cubicBezTo>
                        <a:pt x="19" y="4"/>
                        <a:pt x="27" y="0"/>
                        <a:pt x="25" y="6"/>
                      </a:cubicBezTo>
                      <a:cubicBezTo>
                        <a:pt x="27" y="7"/>
                        <a:pt x="27" y="2"/>
                        <a:pt x="27" y="2"/>
                      </a:cubicBezTo>
                      <a:cubicBezTo>
                        <a:pt x="29" y="2"/>
                        <a:pt x="29" y="5"/>
                        <a:pt x="31" y="6"/>
                      </a:cubicBezTo>
                      <a:cubicBezTo>
                        <a:pt x="31" y="7"/>
                        <a:pt x="34" y="5"/>
                        <a:pt x="34" y="6"/>
                      </a:cubicBezTo>
                      <a:cubicBezTo>
                        <a:pt x="35" y="6"/>
                        <a:pt x="34" y="8"/>
                        <a:pt x="34" y="8"/>
                      </a:cubicBezTo>
                      <a:cubicBezTo>
                        <a:pt x="37" y="9"/>
                        <a:pt x="42" y="6"/>
                        <a:pt x="42" y="10"/>
                      </a:cubicBezTo>
                      <a:cubicBezTo>
                        <a:pt x="43" y="17"/>
                        <a:pt x="33" y="12"/>
                        <a:pt x="29" y="14"/>
                      </a:cubicBezTo>
                      <a:cubicBezTo>
                        <a:pt x="27" y="13"/>
                        <a:pt x="28" y="17"/>
                        <a:pt x="27" y="17"/>
                      </a:cubicBezTo>
                      <a:cubicBezTo>
                        <a:pt x="23" y="19"/>
                        <a:pt x="12" y="18"/>
                        <a:pt x="10" y="17"/>
                      </a:cubicBezTo>
                      <a:cubicBezTo>
                        <a:pt x="8" y="17"/>
                        <a:pt x="9" y="20"/>
                        <a:pt x="8" y="21"/>
                      </a:cubicBezTo>
                      <a:cubicBezTo>
                        <a:pt x="4" y="18"/>
                        <a:pt x="5" y="22"/>
                        <a:pt x="1" y="19"/>
                      </a:cubicBezTo>
                      <a:cubicBezTo>
                        <a:pt x="2" y="18"/>
                        <a:pt x="0" y="14"/>
                        <a:pt x="1" y="14"/>
                      </a:cubicBezTo>
                      <a:cubicBezTo>
                        <a:pt x="1" y="13"/>
                        <a:pt x="4" y="14"/>
                        <a:pt x="5" y="14"/>
                      </a:cubicBezTo>
                      <a:cubicBezTo>
                        <a:pt x="6" y="12"/>
                        <a:pt x="5" y="9"/>
                        <a:pt x="6" y="8"/>
                      </a:cubicBezTo>
                      <a:cubicBezTo>
                        <a:pt x="7" y="7"/>
                        <a:pt x="10" y="9"/>
                        <a:pt x="10" y="8"/>
                      </a:cubicBezTo>
                      <a:cubicBezTo>
                        <a:pt x="12" y="5"/>
                        <a:pt x="15" y="4"/>
                        <a:pt x="1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4" name="iṥļî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4F34808-075A-48DC-AB3B-BEF3FF664412}"/>
                    </a:ext>
                  </a:extLst>
                </p:cNvPr>
                <p:cNvSpPr/>
                <p:nvPr/>
              </p:nvSpPr>
              <p:spPr bwMode="auto">
                <a:xfrm>
                  <a:off x="3837760" y="612396"/>
                  <a:ext cx="16809" cy="26615"/>
                </a:xfrm>
                <a:custGeom>
                  <a:avLst/>
                  <a:gdLst>
                    <a:gd name="T0" fmla="*/ 8 w 8"/>
                    <a:gd name="T1" fmla="*/ 7 h 13"/>
                    <a:gd name="T2" fmla="*/ 8 w 8"/>
                    <a:gd name="T3" fmla="*/ 7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8" h="13">
                      <a:moveTo>
                        <a:pt x="8" y="7"/>
                      </a:moveTo>
                      <a:cubicBezTo>
                        <a:pt x="3" y="13"/>
                        <a:pt x="0" y="0"/>
                        <a:pt x="8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5" name="îşḻi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E746017-05F6-4F9F-92CA-D7D88BC04283}"/>
                    </a:ext>
                  </a:extLst>
                </p:cNvPr>
                <p:cNvSpPr/>
                <p:nvPr/>
              </p:nvSpPr>
              <p:spPr bwMode="auto">
                <a:xfrm>
                  <a:off x="3872779" y="617999"/>
                  <a:ext cx="50428" cy="29417"/>
                </a:xfrm>
                <a:custGeom>
                  <a:avLst/>
                  <a:gdLst>
                    <a:gd name="T0" fmla="*/ 22 w 24"/>
                    <a:gd name="T1" fmla="*/ 4 h 14"/>
                    <a:gd name="T2" fmla="*/ 6 w 24"/>
                    <a:gd name="T3" fmla="*/ 13 h 14"/>
                    <a:gd name="T4" fmla="*/ 0 w 24"/>
                    <a:gd name="T5" fmla="*/ 8 h 14"/>
                    <a:gd name="T6" fmla="*/ 11 w 24"/>
                    <a:gd name="T7" fmla="*/ 4 h 14"/>
                    <a:gd name="T8" fmla="*/ 22 w 24"/>
                    <a:gd name="T9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14">
                      <a:moveTo>
                        <a:pt x="22" y="4"/>
                      </a:moveTo>
                      <a:cubicBezTo>
                        <a:pt x="24" y="14"/>
                        <a:pt x="10" y="9"/>
                        <a:pt x="6" y="13"/>
                      </a:cubicBezTo>
                      <a:cubicBezTo>
                        <a:pt x="2" y="13"/>
                        <a:pt x="4" y="7"/>
                        <a:pt x="0" y="8"/>
                      </a:cubicBezTo>
                      <a:cubicBezTo>
                        <a:pt x="1" y="2"/>
                        <a:pt x="11" y="9"/>
                        <a:pt x="11" y="4"/>
                      </a:cubicBezTo>
                      <a:cubicBezTo>
                        <a:pt x="11" y="0"/>
                        <a:pt x="16" y="6"/>
                        <a:pt x="2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6" name="îš1î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2D03F13-3BC4-4807-91C7-D86B9874D9FA}"/>
                    </a:ext>
                  </a:extLst>
                </p:cNvPr>
                <p:cNvSpPr/>
                <p:nvPr/>
              </p:nvSpPr>
              <p:spPr bwMode="auto">
                <a:xfrm>
                  <a:off x="4148733" y="622202"/>
                  <a:ext cx="44825" cy="22413"/>
                </a:xfrm>
                <a:custGeom>
                  <a:avLst/>
                  <a:gdLst>
                    <a:gd name="T0" fmla="*/ 18 w 21"/>
                    <a:gd name="T1" fmla="*/ 4 h 11"/>
                    <a:gd name="T2" fmla="*/ 18 w 21"/>
                    <a:gd name="T3" fmla="*/ 7 h 11"/>
                    <a:gd name="T4" fmla="*/ 12 w 21"/>
                    <a:gd name="T5" fmla="*/ 9 h 11"/>
                    <a:gd name="T6" fmla="*/ 10 w 21"/>
                    <a:gd name="T7" fmla="*/ 11 h 11"/>
                    <a:gd name="T8" fmla="*/ 5 w 21"/>
                    <a:gd name="T9" fmla="*/ 9 h 11"/>
                    <a:gd name="T10" fmla="*/ 3 w 21"/>
                    <a:gd name="T11" fmla="*/ 11 h 11"/>
                    <a:gd name="T12" fmla="*/ 1 w 21"/>
                    <a:gd name="T13" fmla="*/ 9 h 11"/>
                    <a:gd name="T14" fmla="*/ 18 w 21"/>
                    <a:gd name="T15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11">
                      <a:moveTo>
                        <a:pt x="18" y="4"/>
                      </a:moveTo>
                      <a:cubicBezTo>
                        <a:pt x="21" y="5"/>
                        <a:pt x="19" y="7"/>
                        <a:pt x="18" y="7"/>
                      </a:cubicBezTo>
                      <a:cubicBezTo>
                        <a:pt x="16" y="9"/>
                        <a:pt x="15" y="9"/>
                        <a:pt x="12" y="9"/>
                      </a:cubicBezTo>
                      <a:cubicBezTo>
                        <a:pt x="11" y="10"/>
                        <a:pt x="10" y="11"/>
                        <a:pt x="10" y="11"/>
                      </a:cubicBezTo>
                      <a:cubicBezTo>
                        <a:pt x="9" y="11"/>
                        <a:pt x="7" y="9"/>
                        <a:pt x="5" y="9"/>
                      </a:cubicBezTo>
                      <a:cubicBezTo>
                        <a:pt x="5" y="9"/>
                        <a:pt x="4" y="11"/>
                        <a:pt x="3" y="11"/>
                      </a:cubicBezTo>
                      <a:cubicBezTo>
                        <a:pt x="1" y="11"/>
                        <a:pt x="1" y="11"/>
                        <a:pt x="1" y="9"/>
                      </a:cubicBezTo>
                      <a:cubicBezTo>
                        <a:pt x="0" y="0"/>
                        <a:pt x="17" y="10"/>
                        <a:pt x="1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7" name="ïŝļï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65384C8-3E1E-488D-96BC-51284E258E24}"/>
                    </a:ext>
                  </a:extLst>
                </p:cNvPr>
                <p:cNvSpPr/>
                <p:nvPr/>
              </p:nvSpPr>
              <p:spPr bwMode="auto">
                <a:xfrm>
                  <a:off x="3984841" y="634808"/>
                  <a:ext cx="25214" cy="9806"/>
                </a:xfrm>
                <a:custGeom>
                  <a:avLst/>
                  <a:gdLst>
                    <a:gd name="T0" fmla="*/ 0 w 12"/>
                    <a:gd name="T1" fmla="*/ 3 h 5"/>
                    <a:gd name="T2" fmla="*/ 9 w 12"/>
                    <a:gd name="T3" fmla="*/ 5 h 5"/>
                    <a:gd name="T4" fmla="*/ 0 w 12"/>
                    <a:gd name="T5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5">
                      <a:moveTo>
                        <a:pt x="0" y="3"/>
                      </a:moveTo>
                      <a:cubicBezTo>
                        <a:pt x="0" y="0"/>
                        <a:pt x="12" y="0"/>
                        <a:pt x="9" y="5"/>
                      </a:cubicBezTo>
                      <a:cubicBezTo>
                        <a:pt x="5" y="3"/>
                        <a:pt x="6" y="5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8" name="iśḻi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5FD04BB-9435-4FE1-A912-7F4751ACCF3C}"/>
                    </a:ext>
                  </a:extLst>
                </p:cNvPr>
                <p:cNvSpPr/>
                <p:nvPr/>
              </p:nvSpPr>
              <p:spPr bwMode="auto">
                <a:xfrm>
                  <a:off x="4228577" y="636209"/>
                  <a:ext cx="12607" cy="12607"/>
                </a:xfrm>
                <a:custGeom>
                  <a:avLst/>
                  <a:gdLst>
                    <a:gd name="T0" fmla="*/ 0 w 6"/>
                    <a:gd name="T1" fmla="*/ 0 h 6"/>
                    <a:gd name="T2" fmla="*/ 6 w 6"/>
                    <a:gd name="T3" fmla="*/ 6 h 6"/>
                    <a:gd name="T4" fmla="*/ 0 w 6"/>
                    <a:gd name="T5" fmla="*/ 6 h 6"/>
                    <a:gd name="T6" fmla="*/ 0 w 6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0"/>
                      </a:moveTo>
                      <a:cubicBezTo>
                        <a:pt x="4" y="0"/>
                        <a:pt x="6" y="2"/>
                        <a:pt x="6" y="6"/>
                      </a:cubicBezTo>
                      <a:cubicBezTo>
                        <a:pt x="4" y="6"/>
                        <a:pt x="2" y="6"/>
                        <a:pt x="0" y="6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79" name="íşḻiḓ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3492407-8127-4FF2-AA4D-A35456078A92}"/>
                    </a:ext>
                  </a:extLst>
                </p:cNvPr>
                <p:cNvSpPr/>
                <p:nvPr/>
              </p:nvSpPr>
              <p:spPr bwMode="auto">
                <a:xfrm>
                  <a:off x="4124920" y="657221"/>
                  <a:ext cx="274553" cy="84047"/>
                </a:xfrm>
                <a:custGeom>
                  <a:avLst/>
                  <a:gdLst>
                    <a:gd name="T0" fmla="*/ 132 w 132"/>
                    <a:gd name="T1" fmla="*/ 22 h 40"/>
                    <a:gd name="T2" fmla="*/ 132 w 132"/>
                    <a:gd name="T3" fmla="*/ 31 h 40"/>
                    <a:gd name="T4" fmla="*/ 127 w 132"/>
                    <a:gd name="T5" fmla="*/ 35 h 40"/>
                    <a:gd name="T6" fmla="*/ 104 w 132"/>
                    <a:gd name="T7" fmla="*/ 35 h 40"/>
                    <a:gd name="T8" fmla="*/ 97 w 132"/>
                    <a:gd name="T9" fmla="*/ 39 h 40"/>
                    <a:gd name="T10" fmla="*/ 91 w 132"/>
                    <a:gd name="T11" fmla="*/ 37 h 40"/>
                    <a:gd name="T12" fmla="*/ 90 w 132"/>
                    <a:gd name="T13" fmla="*/ 39 h 40"/>
                    <a:gd name="T14" fmla="*/ 82 w 132"/>
                    <a:gd name="T15" fmla="*/ 39 h 40"/>
                    <a:gd name="T16" fmla="*/ 82 w 132"/>
                    <a:gd name="T17" fmla="*/ 37 h 40"/>
                    <a:gd name="T18" fmla="*/ 78 w 132"/>
                    <a:gd name="T19" fmla="*/ 39 h 40"/>
                    <a:gd name="T20" fmla="*/ 71 w 132"/>
                    <a:gd name="T21" fmla="*/ 35 h 40"/>
                    <a:gd name="T22" fmla="*/ 43 w 132"/>
                    <a:gd name="T23" fmla="*/ 35 h 40"/>
                    <a:gd name="T24" fmla="*/ 45 w 132"/>
                    <a:gd name="T25" fmla="*/ 31 h 40"/>
                    <a:gd name="T26" fmla="*/ 41 w 132"/>
                    <a:gd name="T27" fmla="*/ 30 h 40"/>
                    <a:gd name="T28" fmla="*/ 37 w 132"/>
                    <a:gd name="T29" fmla="*/ 22 h 40"/>
                    <a:gd name="T30" fmla="*/ 41 w 132"/>
                    <a:gd name="T31" fmla="*/ 18 h 40"/>
                    <a:gd name="T32" fmla="*/ 37 w 132"/>
                    <a:gd name="T33" fmla="*/ 11 h 40"/>
                    <a:gd name="T34" fmla="*/ 21 w 132"/>
                    <a:gd name="T35" fmla="*/ 13 h 40"/>
                    <a:gd name="T36" fmla="*/ 17 w 132"/>
                    <a:gd name="T37" fmla="*/ 9 h 40"/>
                    <a:gd name="T38" fmla="*/ 13 w 132"/>
                    <a:gd name="T39" fmla="*/ 7 h 40"/>
                    <a:gd name="T40" fmla="*/ 6 w 132"/>
                    <a:gd name="T41" fmla="*/ 9 h 40"/>
                    <a:gd name="T42" fmla="*/ 2 w 132"/>
                    <a:gd name="T43" fmla="*/ 2 h 40"/>
                    <a:gd name="T44" fmla="*/ 22 w 132"/>
                    <a:gd name="T45" fmla="*/ 0 h 40"/>
                    <a:gd name="T46" fmla="*/ 26 w 132"/>
                    <a:gd name="T47" fmla="*/ 2 h 40"/>
                    <a:gd name="T48" fmla="*/ 26 w 132"/>
                    <a:gd name="T49" fmla="*/ 5 h 40"/>
                    <a:gd name="T50" fmla="*/ 32 w 132"/>
                    <a:gd name="T51" fmla="*/ 9 h 40"/>
                    <a:gd name="T52" fmla="*/ 49 w 132"/>
                    <a:gd name="T53" fmla="*/ 9 h 40"/>
                    <a:gd name="T54" fmla="*/ 49 w 132"/>
                    <a:gd name="T55" fmla="*/ 18 h 40"/>
                    <a:gd name="T56" fmla="*/ 62 w 132"/>
                    <a:gd name="T57" fmla="*/ 20 h 40"/>
                    <a:gd name="T58" fmla="*/ 62 w 132"/>
                    <a:gd name="T59" fmla="*/ 24 h 40"/>
                    <a:gd name="T60" fmla="*/ 65 w 132"/>
                    <a:gd name="T61" fmla="*/ 22 h 40"/>
                    <a:gd name="T62" fmla="*/ 88 w 132"/>
                    <a:gd name="T63" fmla="*/ 22 h 40"/>
                    <a:gd name="T64" fmla="*/ 91 w 132"/>
                    <a:gd name="T65" fmla="*/ 24 h 40"/>
                    <a:gd name="T66" fmla="*/ 97 w 132"/>
                    <a:gd name="T67" fmla="*/ 20 h 40"/>
                    <a:gd name="T68" fmla="*/ 103 w 132"/>
                    <a:gd name="T69" fmla="*/ 20 h 40"/>
                    <a:gd name="T70" fmla="*/ 132 w 132"/>
                    <a:gd name="T71" fmla="*/ 2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2" h="40">
                      <a:moveTo>
                        <a:pt x="132" y="22"/>
                      </a:moveTo>
                      <a:cubicBezTo>
                        <a:pt x="132" y="25"/>
                        <a:pt x="132" y="28"/>
                        <a:pt x="132" y="31"/>
                      </a:cubicBezTo>
                      <a:cubicBezTo>
                        <a:pt x="129" y="31"/>
                        <a:pt x="128" y="33"/>
                        <a:pt x="127" y="35"/>
                      </a:cubicBezTo>
                      <a:cubicBezTo>
                        <a:pt x="118" y="36"/>
                        <a:pt x="111" y="35"/>
                        <a:pt x="104" y="35"/>
                      </a:cubicBezTo>
                      <a:cubicBezTo>
                        <a:pt x="102" y="35"/>
                        <a:pt x="99" y="38"/>
                        <a:pt x="97" y="39"/>
                      </a:cubicBezTo>
                      <a:cubicBezTo>
                        <a:pt x="94" y="40"/>
                        <a:pt x="94" y="37"/>
                        <a:pt x="91" y="37"/>
                      </a:cubicBezTo>
                      <a:cubicBezTo>
                        <a:pt x="92" y="37"/>
                        <a:pt x="90" y="39"/>
                        <a:pt x="90" y="39"/>
                      </a:cubicBezTo>
                      <a:cubicBezTo>
                        <a:pt x="89" y="39"/>
                        <a:pt x="82" y="39"/>
                        <a:pt x="82" y="39"/>
                      </a:cubicBezTo>
                      <a:cubicBezTo>
                        <a:pt x="82" y="39"/>
                        <a:pt x="82" y="37"/>
                        <a:pt x="82" y="37"/>
                      </a:cubicBezTo>
                      <a:cubicBezTo>
                        <a:pt x="80" y="37"/>
                        <a:pt x="78" y="39"/>
                        <a:pt x="78" y="39"/>
                      </a:cubicBezTo>
                      <a:cubicBezTo>
                        <a:pt x="74" y="38"/>
                        <a:pt x="74" y="35"/>
                        <a:pt x="71" y="35"/>
                      </a:cubicBezTo>
                      <a:cubicBezTo>
                        <a:pt x="63" y="35"/>
                        <a:pt x="54" y="40"/>
                        <a:pt x="43" y="35"/>
                      </a:cubicBezTo>
                      <a:cubicBezTo>
                        <a:pt x="43" y="34"/>
                        <a:pt x="45" y="33"/>
                        <a:pt x="45" y="31"/>
                      </a:cubicBezTo>
                      <a:cubicBezTo>
                        <a:pt x="44" y="29"/>
                        <a:pt x="42" y="31"/>
                        <a:pt x="41" y="30"/>
                      </a:cubicBezTo>
                      <a:cubicBezTo>
                        <a:pt x="39" y="27"/>
                        <a:pt x="41" y="23"/>
                        <a:pt x="37" y="22"/>
                      </a:cubicBezTo>
                      <a:cubicBezTo>
                        <a:pt x="38" y="20"/>
                        <a:pt x="41" y="21"/>
                        <a:pt x="41" y="18"/>
                      </a:cubicBezTo>
                      <a:cubicBezTo>
                        <a:pt x="41" y="15"/>
                        <a:pt x="36" y="16"/>
                        <a:pt x="37" y="11"/>
                      </a:cubicBezTo>
                      <a:cubicBezTo>
                        <a:pt x="34" y="14"/>
                        <a:pt x="26" y="12"/>
                        <a:pt x="21" y="13"/>
                      </a:cubicBezTo>
                      <a:cubicBezTo>
                        <a:pt x="17" y="14"/>
                        <a:pt x="18" y="10"/>
                        <a:pt x="17" y="9"/>
                      </a:cubicBezTo>
                      <a:cubicBezTo>
                        <a:pt x="16" y="8"/>
                        <a:pt x="13" y="10"/>
                        <a:pt x="13" y="7"/>
                      </a:cubicBezTo>
                      <a:cubicBezTo>
                        <a:pt x="11" y="9"/>
                        <a:pt x="9" y="9"/>
                        <a:pt x="6" y="9"/>
                      </a:cubicBezTo>
                      <a:cubicBezTo>
                        <a:pt x="12" y="3"/>
                        <a:pt x="0" y="8"/>
                        <a:pt x="2" y="2"/>
                      </a:cubicBezTo>
                      <a:cubicBezTo>
                        <a:pt x="10" y="3"/>
                        <a:pt x="16" y="1"/>
                        <a:pt x="22" y="0"/>
                      </a:cubicBezTo>
                      <a:cubicBezTo>
                        <a:pt x="22" y="2"/>
                        <a:pt x="26" y="1"/>
                        <a:pt x="26" y="2"/>
                      </a:cubicBezTo>
                      <a:cubicBezTo>
                        <a:pt x="27" y="2"/>
                        <a:pt x="26" y="5"/>
                        <a:pt x="26" y="5"/>
                      </a:cubicBezTo>
                      <a:cubicBezTo>
                        <a:pt x="28" y="7"/>
                        <a:pt x="33" y="4"/>
                        <a:pt x="32" y="9"/>
                      </a:cubicBezTo>
                      <a:cubicBezTo>
                        <a:pt x="37" y="4"/>
                        <a:pt x="42" y="10"/>
                        <a:pt x="49" y="9"/>
                      </a:cubicBezTo>
                      <a:cubicBezTo>
                        <a:pt x="47" y="15"/>
                        <a:pt x="52" y="15"/>
                        <a:pt x="49" y="18"/>
                      </a:cubicBezTo>
                      <a:cubicBezTo>
                        <a:pt x="52" y="19"/>
                        <a:pt x="57" y="18"/>
                        <a:pt x="62" y="20"/>
                      </a:cubicBezTo>
                      <a:cubicBezTo>
                        <a:pt x="63" y="21"/>
                        <a:pt x="53" y="25"/>
                        <a:pt x="62" y="24"/>
                      </a:cubicBezTo>
                      <a:cubicBezTo>
                        <a:pt x="63" y="24"/>
                        <a:pt x="63" y="22"/>
                        <a:pt x="65" y="22"/>
                      </a:cubicBezTo>
                      <a:cubicBezTo>
                        <a:pt x="71" y="22"/>
                        <a:pt x="80" y="21"/>
                        <a:pt x="88" y="22"/>
                      </a:cubicBezTo>
                      <a:cubicBezTo>
                        <a:pt x="89" y="22"/>
                        <a:pt x="92" y="24"/>
                        <a:pt x="91" y="24"/>
                      </a:cubicBezTo>
                      <a:cubicBezTo>
                        <a:pt x="96" y="24"/>
                        <a:pt x="88" y="21"/>
                        <a:pt x="97" y="20"/>
                      </a:cubicBezTo>
                      <a:cubicBezTo>
                        <a:pt x="99" y="20"/>
                        <a:pt x="101" y="21"/>
                        <a:pt x="103" y="20"/>
                      </a:cubicBezTo>
                      <a:cubicBezTo>
                        <a:pt x="110" y="19"/>
                        <a:pt x="122" y="19"/>
                        <a:pt x="13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0" name="iṣľï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A50D406-CB43-4E1E-AB28-DCEFB21A0584}"/>
                    </a:ext>
                  </a:extLst>
                </p:cNvPr>
                <p:cNvSpPr/>
                <p:nvPr/>
              </p:nvSpPr>
              <p:spPr bwMode="auto">
                <a:xfrm>
                  <a:off x="6475433" y="655820"/>
                  <a:ext cx="278756" cy="198911"/>
                </a:xfrm>
                <a:custGeom>
                  <a:avLst/>
                  <a:gdLst>
                    <a:gd name="T0" fmla="*/ 110 w 134"/>
                    <a:gd name="T1" fmla="*/ 3 h 96"/>
                    <a:gd name="T2" fmla="*/ 132 w 134"/>
                    <a:gd name="T3" fmla="*/ 1 h 96"/>
                    <a:gd name="T4" fmla="*/ 130 w 134"/>
                    <a:gd name="T5" fmla="*/ 10 h 96"/>
                    <a:gd name="T6" fmla="*/ 106 w 134"/>
                    <a:gd name="T7" fmla="*/ 14 h 96"/>
                    <a:gd name="T8" fmla="*/ 102 w 134"/>
                    <a:gd name="T9" fmla="*/ 18 h 96"/>
                    <a:gd name="T10" fmla="*/ 98 w 134"/>
                    <a:gd name="T11" fmla="*/ 18 h 96"/>
                    <a:gd name="T12" fmla="*/ 95 w 134"/>
                    <a:gd name="T13" fmla="*/ 21 h 96"/>
                    <a:gd name="T14" fmla="*/ 91 w 134"/>
                    <a:gd name="T15" fmla="*/ 19 h 96"/>
                    <a:gd name="T16" fmla="*/ 83 w 134"/>
                    <a:gd name="T17" fmla="*/ 21 h 96"/>
                    <a:gd name="T18" fmla="*/ 76 w 134"/>
                    <a:gd name="T19" fmla="*/ 23 h 96"/>
                    <a:gd name="T20" fmla="*/ 74 w 134"/>
                    <a:gd name="T21" fmla="*/ 27 h 96"/>
                    <a:gd name="T22" fmla="*/ 65 w 134"/>
                    <a:gd name="T23" fmla="*/ 32 h 96"/>
                    <a:gd name="T24" fmla="*/ 59 w 134"/>
                    <a:gd name="T25" fmla="*/ 36 h 96"/>
                    <a:gd name="T26" fmla="*/ 56 w 134"/>
                    <a:gd name="T27" fmla="*/ 40 h 96"/>
                    <a:gd name="T28" fmla="*/ 54 w 134"/>
                    <a:gd name="T29" fmla="*/ 44 h 96"/>
                    <a:gd name="T30" fmla="*/ 44 w 134"/>
                    <a:gd name="T31" fmla="*/ 47 h 96"/>
                    <a:gd name="T32" fmla="*/ 43 w 134"/>
                    <a:gd name="T33" fmla="*/ 49 h 96"/>
                    <a:gd name="T34" fmla="*/ 35 w 134"/>
                    <a:gd name="T35" fmla="*/ 53 h 96"/>
                    <a:gd name="T36" fmla="*/ 31 w 134"/>
                    <a:gd name="T37" fmla="*/ 60 h 96"/>
                    <a:gd name="T38" fmla="*/ 33 w 134"/>
                    <a:gd name="T39" fmla="*/ 72 h 96"/>
                    <a:gd name="T40" fmla="*/ 28 w 134"/>
                    <a:gd name="T41" fmla="*/ 75 h 96"/>
                    <a:gd name="T42" fmla="*/ 31 w 134"/>
                    <a:gd name="T43" fmla="*/ 83 h 96"/>
                    <a:gd name="T44" fmla="*/ 29 w 134"/>
                    <a:gd name="T45" fmla="*/ 85 h 96"/>
                    <a:gd name="T46" fmla="*/ 31 w 134"/>
                    <a:gd name="T47" fmla="*/ 87 h 96"/>
                    <a:gd name="T48" fmla="*/ 33 w 134"/>
                    <a:gd name="T49" fmla="*/ 85 h 96"/>
                    <a:gd name="T50" fmla="*/ 39 w 134"/>
                    <a:gd name="T51" fmla="*/ 88 h 96"/>
                    <a:gd name="T52" fmla="*/ 37 w 134"/>
                    <a:gd name="T53" fmla="*/ 96 h 96"/>
                    <a:gd name="T54" fmla="*/ 20 w 134"/>
                    <a:gd name="T55" fmla="*/ 96 h 96"/>
                    <a:gd name="T56" fmla="*/ 22 w 134"/>
                    <a:gd name="T57" fmla="*/ 92 h 96"/>
                    <a:gd name="T58" fmla="*/ 16 w 134"/>
                    <a:gd name="T59" fmla="*/ 90 h 96"/>
                    <a:gd name="T60" fmla="*/ 13 w 134"/>
                    <a:gd name="T61" fmla="*/ 87 h 96"/>
                    <a:gd name="T62" fmla="*/ 9 w 134"/>
                    <a:gd name="T63" fmla="*/ 87 h 96"/>
                    <a:gd name="T64" fmla="*/ 3 w 134"/>
                    <a:gd name="T65" fmla="*/ 87 h 96"/>
                    <a:gd name="T66" fmla="*/ 2 w 134"/>
                    <a:gd name="T67" fmla="*/ 73 h 96"/>
                    <a:gd name="T68" fmla="*/ 11 w 134"/>
                    <a:gd name="T69" fmla="*/ 70 h 96"/>
                    <a:gd name="T70" fmla="*/ 9 w 134"/>
                    <a:gd name="T71" fmla="*/ 68 h 96"/>
                    <a:gd name="T72" fmla="*/ 11 w 134"/>
                    <a:gd name="T73" fmla="*/ 64 h 96"/>
                    <a:gd name="T74" fmla="*/ 20 w 134"/>
                    <a:gd name="T75" fmla="*/ 60 h 96"/>
                    <a:gd name="T76" fmla="*/ 20 w 134"/>
                    <a:gd name="T77" fmla="*/ 53 h 96"/>
                    <a:gd name="T78" fmla="*/ 26 w 134"/>
                    <a:gd name="T79" fmla="*/ 51 h 96"/>
                    <a:gd name="T80" fmla="*/ 29 w 134"/>
                    <a:gd name="T81" fmla="*/ 46 h 96"/>
                    <a:gd name="T82" fmla="*/ 29 w 134"/>
                    <a:gd name="T83" fmla="*/ 36 h 96"/>
                    <a:gd name="T84" fmla="*/ 44 w 134"/>
                    <a:gd name="T85" fmla="*/ 31 h 96"/>
                    <a:gd name="T86" fmla="*/ 46 w 134"/>
                    <a:gd name="T87" fmla="*/ 27 h 96"/>
                    <a:gd name="T88" fmla="*/ 48 w 134"/>
                    <a:gd name="T89" fmla="*/ 29 h 96"/>
                    <a:gd name="T90" fmla="*/ 52 w 134"/>
                    <a:gd name="T91" fmla="*/ 25 h 96"/>
                    <a:gd name="T92" fmla="*/ 54 w 134"/>
                    <a:gd name="T93" fmla="*/ 21 h 96"/>
                    <a:gd name="T94" fmla="*/ 63 w 134"/>
                    <a:gd name="T95" fmla="*/ 19 h 96"/>
                    <a:gd name="T96" fmla="*/ 74 w 134"/>
                    <a:gd name="T97" fmla="*/ 18 h 96"/>
                    <a:gd name="T98" fmla="*/ 76 w 134"/>
                    <a:gd name="T99" fmla="*/ 16 h 96"/>
                    <a:gd name="T100" fmla="*/ 80 w 134"/>
                    <a:gd name="T101" fmla="*/ 18 h 96"/>
                    <a:gd name="T102" fmla="*/ 82 w 134"/>
                    <a:gd name="T103" fmla="*/ 14 h 96"/>
                    <a:gd name="T104" fmla="*/ 83 w 134"/>
                    <a:gd name="T105" fmla="*/ 14 h 96"/>
                    <a:gd name="T106" fmla="*/ 97 w 134"/>
                    <a:gd name="T107" fmla="*/ 12 h 96"/>
                    <a:gd name="T108" fmla="*/ 100 w 134"/>
                    <a:gd name="T109" fmla="*/ 10 h 96"/>
                    <a:gd name="T110" fmla="*/ 102 w 134"/>
                    <a:gd name="T111" fmla="*/ 8 h 96"/>
                    <a:gd name="T112" fmla="*/ 110 w 134"/>
                    <a:gd name="T113" fmla="*/ 3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4" h="96">
                      <a:moveTo>
                        <a:pt x="110" y="3"/>
                      </a:moveTo>
                      <a:cubicBezTo>
                        <a:pt x="116" y="7"/>
                        <a:pt x="124" y="0"/>
                        <a:pt x="132" y="1"/>
                      </a:cubicBezTo>
                      <a:cubicBezTo>
                        <a:pt x="134" y="6"/>
                        <a:pt x="129" y="6"/>
                        <a:pt x="130" y="10"/>
                      </a:cubicBezTo>
                      <a:cubicBezTo>
                        <a:pt x="124" y="7"/>
                        <a:pt x="114" y="13"/>
                        <a:pt x="106" y="14"/>
                      </a:cubicBezTo>
                      <a:cubicBezTo>
                        <a:pt x="104" y="14"/>
                        <a:pt x="103" y="17"/>
                        <a:pt x="102" y="18"/>
                      </a:cubicBezTo>
                      <a:cubicBezTo>
                        <a:pt x="101" y="18"/>
                        <a:pt x="99" y="17"/>
                        <a:pt x="98" y="18"/>
                      </a:cubicBezTo>
                      <a:cubicBezTo>
                        <a:pt x="98" y="18"/>
                        <a:pt x="95" y="21"/>
                        <a:pt x="95" y="21"/>
                      </a:cubicBezTo>
                      <a:cubicBezTo>
                        <a:pt x="93" y="22"/>
                        <a:pt x="93" y="19"/>
                        <a:pt x="91" y="19"/>
                      </a:cubicBezTo>
                      <a:cubicBezTo>
                        <a:pt x="89" y="20"/>
                        <a:pt x="86" y="21"/>
                        <a:pt x="83" y="21"/>
                      </a:cubicBezTo>
                      <a:cubicBezTo>
                        <a:pt x="82" y="22"/>
                        <a:pt x="78" y="22"/>
                        <a:pt x="76" y="23"/>
                      </a:cubicBezTo>
                      <a:cubicBezTo>
                        <a:pt x="74" y="24"/>
                        <a:pt x="76" y="26"/>
                        <a:pt x="74" y="27"/>
                      </a:cubicBezTo>
                      <a:cubicBezTo>
                        <a:pt x="73" y="28"/>
                        <a:pt x="65" y="27"/>
                        <a:pt x="65" y="32"/>
                      </a:cubicBezTo>
                      <a:cubicBezTo>
                        <a:pt x="65" y="34"/>
                        <a:pt x="61" y="35"/>
                        <a:pt x="59" y="36"/>
                      </a:cubicBezTo>
                      <a:cubicBezTo>
                        <a:pt x="58" y="37"/>
                        <a:pt x="56" y="39"/>
                        <a:pt x="56" y="40"/>
                      </a:cubicBezTo>
                      <a:cubicBezTo>
                        <a:pt x="55" y="41"/>
                        <a:pt x="53" y="42"/>
                        <a:pt x="54" y="44"/>
                      </a:cubicBezTo>
                      <a:cubicBezTo>
                        <a:pt x="48" y="46"/>
                        <a:pt x="48" y="42"/>
                        <a:pt x="44" y="47"/>
                      </a:cubicBezTo>
                      <a:cubicBezTo>
                        <a:pt x="44" y="48"/>
                        <a:pt x="43" y="47"/>
                        <a:pt x="43" y="49"/>
                      </a:cubicBezTo>
                      <a:cubicBezTo>
                        <a:pt x="42" y="52"/>
                        <a:pt x="38" y="51"/>
                        <a:pt x="35" y="53"/>
                      </a:cubicBezTo>
                      <a:cubicBezTo>
                        <a:pt x="35" y="56"/>
                        <a:pt x="37" y="62"/>
                        <a:pt x="31" y="60"/>
                      </a:cubicBezTo>
                      <a:cubicBezTo>
                        <a:pt x="32" y="64"/>
                        <a:pt x="29" y="71"/>
                        <a:pt x="33" y="72"/>
                      </a:cubicBezTo>
                      <a:cubicBezTo>
                        <a:pt x="32" y="73"/>
                        <a:pt x="30" y="74"/>
                        <a:pt x="28" y="75"/>
                      </a:cubicBezTo>
                      <a:cubicBezTo>
                        <a:pt x="25" y="80"/>
                        <a:pt x="32" y="79"/>
                        <a:pt x="31" y="83"/>
                      </a:cubicBezTo>
                      <a:cubicBezTo>
                        <a:pt x="31" y="83"/>
                        <a:pt x="28" y="83"/>
                        <a:pt x="29" y="85"/>
                      </a:cubicBezTo>
                      <a:cubicBezTo>
                        <a:pt x="29" y="84"/>
                        <a:pt x="33" y="87"/>
                        <a:pt x="31" y="87"/>
                      </a:cubicBezTo>
                      <a:cubicBezTo>
                        <a:pt x="33" y="87"/>
                        <a:pt x="34" y="85"/>
                        <a:pt x="33" y="85"/>
                      </a:cubicBezTo>
                      <a:cubicBezTo>
                        <a:pt x="35" y="86"/>
                        <a:pt x="35" y="89"/>
                        <a:pt x="39" y="88"/>
                      </a:cubicBezTo>
                      <a:cubicBezTo>
                        <a:pt x="39" y="92"/>
                        <a:pt x="36" y="92"/>
                        <a:pt x="37" y="96"/>
                      </a:cubicBezTo>
                      <a:cubicBezTo>
                        <a:pt x="31" y="96"/>
                        <a:pt x="26" y="96"/>
                        <a:pt x="20" y="96"/>
                      </a:cubicBezTo>
                      <a:cubicBezTo>
                        <a:pt x="20" y="95"/>
                        <a:pt x="23" y="93"/>
                        <a:pt x="22" y="92"/>
                      </a:cubicBezTo>
                      <a:cubicBezTo>
                        <a:pt x="21" y="90"/>
                        <a:pt x="18" y="91"/>
                        <a:pt x="16" y="90"/>
                      </a:cubicBezTo>
                      <a:cubicBezTo>
                        <a:pt x="15" y="90"/>
                        <a:pt x="14" y="87"/>
                        <a:pt x="13" y="87"/>
                      </a:cubicBezTo>
                      <a:cubicBezTo>
                        <a:pt x="12" y="86"/>
                        <a:pt x="9" y="87"/>
                        <a:pt x="9" y="87"/>
                      </a:cubicBezTo>
                      <a:cubicBezTo>
                        <a:pt x="7" y="84"/>
                        <a:pt x="7" y="87"/>
                        <a:pt x="3" y="87"/>
                      </a:cubicBezTo>
                      <a:cubicBezTo>
                        <a:pt x="3" y="82"/>
                        <a:pt x="0" y="80"/>
                        <a:pt x="2" y="73"/>
                      </a:cubicBezTo>
                      <a:cubicBezTo>
                        <a:pt x="7" y="80"/>
                        <a:pt x="2" y="66"/>
                        <a:pt x="11" y="70"/>
                      </a:cubicBezTo>
                      <a:cubicBezTo>
                        <a:pt x="12" y="68"/>
                        <a:pt x="9" y="68"/>
                        <a:pt x="9" y="68"/>
                      </a:cubicBezTo>
                      <a:cubicBezTo>
                        <a:pt x="9" y="66"/>
                        <a:pt x="15" y="65"/>
                        <a:pt x="11" y="64"/>
                      </a:cubicBezTo>
                      <a:cubicBezTo>
                        <a:pt x="12" y="61"/>
                        <a:pt x="17" y="61"/>
                        <a:pt x="20" y="60"/>
                      </a:cubicBezTo>
                      <a:cubicBezTo>
                        <a:pt x="18" y="57"/>
                        <a:pt x="26" y="54"/>
                        <a:pt x="20" y="53"/>
                      </a:cubicBezTo>
                      <a:cubicBezTo>
                        <a:pt x="20" y="51"/>
                        <a:pt x="24" y="51"/>
                        <a:pt x="26" y="51"/>
                      </a:cubicBezTo>
                      <a:cubicBezTo>
                        <a:pt x="26" y="48"/>
                        <a:pt x="27" y="46"/>
                        <a:pt x="29" y="46"/>
                      </a:cubicBezTo>
                      <a:cubicBezTo>
                        <a:pt x="26" y="42"/>
                        <a:pt x="31" y="42"/>
                        <a:pt x="29" y="36"/>
                      </a:cubicBezTo>
                      <a:cubicBezTo>
                        <a:pt x="37" y="37"/>
                        <a:pt x="39" y="32"/>
                        <a:pt x="44" y="31"/>
                      </a:cubicBezTo>
                      <a:cubicBezTo>
                        <a:pt x="47" y="31"/>
                        <a:pt x="45" y="27"/>
                        <a:pt x="46" y="27"/>
                      </a:cubicBezTo>
                      <a:cubicBezTo>
                        <a:pt x="47" y="26"/>
                        <a:pt x="49" y="28"/>
                        <a:pt x="48" y="29"/>
                      </a:cubicBezTo>
                      <a:cubicBezTo>
                        <a:pt x="49" y="28"/>
                        <a:pt x="51" y="26"/>
                        <a:pt x="52" y="25"/>
                      </a:cubicBezTo>
                      <a:cubicBezTo>
                        <a:pt x="53" y="24"/>
                        <a:pt x="54" y="23"/>
                        <a:pt x="54" y="21"/>
                      </a:cubicBezTo>
                      <a:cubicBezTo>
                        <a:pt x="57" y="22"/>
                        <a:pt x="60" y="21"/>
                        <a:pt x="63" y="19"/>
                      </a:cubicBezTo>
                      <a:cubicBezTo>
                        <a:pt x="66" y="18"/>
                        <a:pt x="68" y="19"/>
                        <a:pt x="74" y="18"/>
                      </a:cubicBezTo>
                      <a:cubicBezTo>
                        <a:pt x="76" y="17"/>
                        <a:pt x="75" y="16"/>
                        <a:pt x="76" y="16"/>
                      </a:cubicBezTo>
                      <a:cubicBezTo>
                        <a:pt x="78" y="15"/>
                        <a:pt x="80" y="18"/>
                        <a:pt x="80" y="18"/>
                      </a:cubicBezTo>
                      <a:cubicBezTo>
                        <a:pt x="83" y="17"/>
                        <a:pt x="78" y="14"/>
                        <a:pt x="82" y="14"/>
                      </a:cubicBezTo>
                      <a:cubicBezTo>
                        <a:pt x="82" y="14"/>
                        <a:pt x="83" y="14"/>
                        <a:pt x="83" y="14"/>
                      </a:cubicBezTo>
                      <a:cubicBezTo>
                        <a:pt x="85" y="13"/>
                        <a:pt x="91" y="13"/>
                        <a:pt x="97" y="12"/>
                      </a:cubicBezTo>
                      <a:cubicBezTo>
                        <a:pt x="100" y="11"/>
                        <a:pt x="99" y="12"/>
                        <a:pt x="100" y="10"/>
                      </a:cubicBezTo>
                      <a:cubicBezTo>
                        <a:pt x="100" y="10"/>
                        <a:pt x="102" y="8"/>
                        <a:pt x="102" y="8"/>
                      </a:cubicBezTo>
                      <a:cubicBezTo>
                        <a:pt x="107" y="6"/>
                        <a:pt x="110" y="12"/>
                        <a:pt x="11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1" name="iṩľï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1A6491F-E8B7-460D-9FAE-6853ACEDC206}"/>
                    </a:ext>
                  </a:extLst>
                </p:cNvPr>
                <p:cNvSpPr/>
                <p:nvPr/>
              </p:nvSpPr>
              <p:spPr bwMode="auto">
                <a:xfrm>
                  <a:off x="4053480" y="668427"/>
                  <a:ext cx="29417" cy="12607"/>
                </a:xfrm>
                <a:custGeom>
                  <a:avLst/>
                  <a:gdLst>
                    <a:gd name="T0" fmla="*/ 10 w 14"/>
                    <a:gd name="T1" fmla="*/ 0 h 6"/>
                    <a:gd name="T2" fmla="*/ 14 w 14"/>
                    <a:gd name="T3" fmla="*/ 0 h 6"/>
                    <a:gd name="T4" fmla="*/ 10 w 14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6">
                      <a:moveTo>
                        <a:pt x="10" y="0"/>
                      </a:moveTo>
                      <a:cubicBezTo>
                        <a:pt x="11" y="0"/>
                        <a:pt x="12" y="0"/>
                        <a:pt x="14" y="0"/>
                      </a:cubicBezTo>
                      <a:cubicBezTo>
                        <a:pt x="14" y="6"/>
                        <a:pt x="0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2" name="îṥľi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605AA128-FF0A-4CE0-B39D-EAECF3BBE97C}"/>
                    </a:ext>
                  </a:extLst>
                </p:cNvPr>
                <p:cNvSpPr/>
                <p:nvPr/>
              </p:nvSpPr>
              <p:spPr bwMode="auto">
                <a:xfrm>
                  <a:off x="7827188" y="682435"/>
                  <a:ext cx="85448" cy="67238"/>
                </a:xfrm>
                <a:custGeom>
                  <a:avLst/>
                  <a:gdLst>
                    <a:gd name="T0" fmla="*/ 11 w 41"/>
                    <a:gd name="T1" fmla="*/ 1 h 32"/>
                    <a:gd name="T2" fmla="*/ 13 w 41"/>
                    <a:gd name="T3" fmla="*/ 3 h 32"/>
                    <a:gd name="T4" fmla="*/ 24 w 41"/>
                    <a:gd name="T5" fmla="*/ 8 h 32"/>
                    <a:gd name="T6" fmla="*/ 30 w 41"/>
                    <a:gd name="T7" fmla="*/ 5 h 32"/>
                    <a:gd name="T8" fmla="*/ 41 w 41"/>
                    <a:gd name="T9" fmla="*/ 6 h 32"/>
                    <a:gd name="T10" fmla="*/ 37 w 41"/>
                    <a:gd name="T11" fmla="*/ 16 h 32"/>
                    <a:gd name="T12" fmla="*/ 23 w 41"/>
                    <a:gd name="T13" fmla="*/ 19 h 32"/>
                    <a:gd name="T14" fmla="*/ 23 w 41"/>
                    <a:gd name="T15" fmla="*/ 21 h 32"/>
                    <a:gd name="T16" fmla="*/ 19 w 41"/>
                    <a:gd name="T17" fmla="*/ 25 h 32"/>
                    <a:gd name="T18" fmla="*/ 13 w 41"/>
                    <a:gd name="T19" fmla="*/ 27 h 32"/>
                    <a:gd name="T20" fmla="*/ 6 w 41"/>
                    <a:gd name="T21" fmla="*/ 23 h 32"/>
                    <a:gd name="T22" fmla="*/ 0 w 41"/>
                    <a:gd name="T23" fmla="*/ 8 h 32"/>
                    <a:gd name="T24" fmla="*/ 11 w 41"/>
                    <a:gd name="T25" fmla="*/ 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" h="32">
                      <a:moveTo>
                        <a:pt x="11" y="1"/>
                      </a:moveTo>
                      <a:cubicBezTo>
                        <a:pt x="13" y="0"/>
                        <a:pt x="13" y="2"/>
                        <a:pt x="13" y="3"/>
                      </a:cubicBezTo>
                      <a:cubicBezTo>
                        <a:pt x="15" y="7"/>
                        <a:pt x="21" y="6"/>
                        <a:pt x="24" y="8"/>
                      </a:cubicBezTo>
                      <a:cubicBezTo>
                        <a:pt x="28" y="10"/>
                        <a:pt x="29" y="5"/>
                        <a:pt x="30" y="5"/>
                      </a:cubicBezTo>
                      <a:cubicBezTo>
                        <a:pt x="32" y="4"/>
                        <a:pt x="35" y="8"/>
                        <a:pt x="41" y="6"/>
                      </a:cubicBezTo>
                      <a:cubicBezTo>
                        <a:pt x="40" y="8"/>
                        <a:pt x="31" y="12"/>
                        <a:pt x="37" y="16"/>
                      </a:cubicBezTo>
                      <a:cubicBezTo>
                        <a:pt x="36" y="20"/>
                        <a:pt x="29" y="20"/>
                        <a:pt x="23" y="19"/>
                      </a:cubicBezTo>
                      <a:cubicBezTo>
                        <a:pt x="20" y="20"/>
                        <a:pt x="21" y="21"/>
                        <a:pt x="23" y="21"/>
                      </a:cubicBezTo>
                      <a:cubicBezTo>
                        <a:pt x="24" y="25"/>
                        <a:pt x="12" y="22"/>
                        <a:pt x="19" y="25"/>
                      </a:cubicBezTo>
                      <a:cubicBezTo>
                        <a:pt x="19" y="32"/>
                        <a:pt x="13" y="21"/>
                        <a:pt x="13" y="27"/>
                      </a:cubicBezTo>
                      <a:cubicBezTo>
                        <a:pt x="10" y="26"/>
                        <a:pt x="12" y="21"/>
                        <a:pt x="6" y="23"/>
                      </a:cubicBezTo>
                      <a:cubicBezTo>
                        <a:pt x="4" y="18"/>
                        <a:pt x="5" y="10"/>
                        <a:pt x="0" y="8"/>
                      </a:cubicBezTo>
                      <a:cubicBezTo>
                        <a:pt x="2" y="4"/>
                        <a:pt x="13" y="8"/>
                        <a:pt x="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3" name="iṡḻï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0B342D0-2CF3-4D11-B684-97881AB8B913}"/>
                    </a:ext>
                  </a:extLst>
                </p:cNvPr>
                <p:cNvSpPr/>
                <p:nvPr/>
              </p:nvSpPr>
              <p:spPr bwMode="auto">
                <a:xfrm>
                  <a:off x="3770522" y="692241"/>
                  <a:ext cx="23814" cy="15409"/>
                </a:xfrm>
                <a:custGeom>
                  <a:avLst/>
                  <a:gdLst>
                    <a:gd name="T0" fmla="*/ 6 w 11"/>
                    <a:gd name="T1" fmla="*/ 0 h 7"/>
                    <a:gd name="T2" fmla="*/ 8 w 11"/>
                    <a:gd name="T3" fmla="*/ 7 h 7"/>
                    <a:gd name="T4" fmla="*/ 0 w 11"/>
                    <a:gd name="T5" fmla="*/ 5 h 7"/>
                    <a:gd name="T6" fmla="*/ 6 w 11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7">
                      <a:moveTo>
                        <a:pt x="6" y="0"/>
                      </a:moveTo>
                      <a:cubicBezTo>
                        <a:pt x="11" y="1"/>
                        <a:pt x="8" y="2"/>
                        <a:pt x="8" y="7"/>
                      </a:cubicBezTo>
                      <a:cubicBezTo>
                        <a:pt x="6" y="6"/>
                        <a:pt x="4" y="5"/>
                        <a:pt x="0" y="5"/>
                      </a:cubicBezTo>
                      <a:cubicBezTo>
                        <a:pt x="1" y="2"/>
                        <a:pt x="7" y="4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4" name="iṩlí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B3B7C7A-ADFE-415A-80E9-1CD1DECB4979}"/>
                    </a:ext>
                  </a:extLst>
                </p:cNvPr>
                <p:cNvSpPr/>
                <p:nvPr/>
              </p:nvSpPr>
              <p:spPr bwMode="auto">
                <a:xfrm>
                  <a:off x="7921040" y="692241"/>
                  <a:ext cx="39222" cy="36420"/>
                </a:xfrm>
                <a:custGeom>
                  <a:avLst/>
                  <a:gdLst>
                    <a:gd name="T0" fmla="*/ 0 w 19"/>
                    <a:gd name="T1" fmla="*/ 5 h 17"/>
                    <a:gd name="T2" fmla="*/ 19 w 19"/>
                    <a:gd name="T3" fmla="*/ 9 h 17"/>
                    <a:gd name="T4" fmla="*/ 11 w 19"/>
                    <a:gd name="T5" fmla="*/ 16 h 17"/>
                    <a:gd name="T6" fmla="*/ 7 w 19"/>
                    <a:gd name="T7" fmla="*/ 13 h 17"/>
                    <a:gd name="T8" fmla="*/ 4 w 19"/>
                    <a:gd name="T9" fmla="*/ 13 h 17"/>
                    <a:gd name="T10" fmla="*/ 0 w 19"/>
                    <a:gd name="T11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7">
                      <a:moveTo>
                        <a:pt x="0" y="5"/>
                      </a:moveTo>
                      <a:cubicBezTo>
                        <a:pt x="6" y="0"/>
                        <a:pt x="16" y="5"/>
                        <a:pt x="19" y="9"/>
                      </a:cubicBezTo>
                      <a:cubicBezTo>
                        <a:pt x="18" y="13"/>
                        <a:pt x="10" y="10"/>
                        <a:pt x="11" y="16"/>
                      </a:cubicBezTo>
                      <a:cubicBezTo>
                        <a:pt x="9" y="17"/>
                        <a:pt x="8" y="13"/>
                        <a:pt x="7" y="13"/>
                      </a:cubicBezTo>
                      <a:cubicBezTo>
                        <a:pt x="7" y="12"/>
                        <a:pt x="4" y="13"/>
                        <a:pt x="4" y="13"/>
                      </a:cubicBezTo>
                      <a:cubicBezTo>
                        <a:pt x="2" y="10"/>
                        <a:pt x="4" y="6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5" name="íṩ1ï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AFE5FCA-4843-4007-B0FD-D8C08460128E}"/>
                    </a:ext>
                  </a:extLst>
                </p:cNvPr>
                <p:cNvSpPr/>
                <p:nvPr/>
              </p:nvSpPr>
              <p:spPr bwMode="auto">
                <a:xfrm>
                  <a:off x="7971468" y="703447"/>
                  <a:ext cx="60234" cy="30817"/>
                </a:xfrm>
                <a:custGeom>
                  <a:avLst/>
                  <a:gdLst>
                    <a:gd name="T0" fmla="*/ 2 w 29"/>
                    <a:gd name="T1" fmla="*/ 2 h 15"/>
                    <a:gd name="T2" fmla="*/ 6 w 29"/>
                    <a:gd name="T3" fmla="*/ 2 h 15"/>
                    <a:gd name="T4" fmla="*/ 15 w 29"/>
                    <a:gd name="T5" fmla="*/ 6 h 15"/>
                    <a:gd name="T6" fmla="*/ 24 w 29"/>
                    <a:gd name="T7" fmla="*/ 9 h 15"/>
                    <a:gd name="T8" fmla="*/ 28 w 29"/>
                    <a:gd name="T9" fmla="*/ 13 h 15"/>
                    <a:gd name="T10" fmla="*/ 6 w 29"/>
                    <a:gd name="T11" fmla="*/ 9 h 15"/>
                    <a:gd name="T12" fmla="*/ 2 w 29"/>
                    <a:gd name="T13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5">
                      <a:moveTo>
                        <a:pt x="2" y="2"/>
                      </a:moveTo>
                      <a:cubicBezTo>
                        <a:pt x="3" y="2"/>
                        <a:pt x="4" y="2"/>
                        <a:pt x="6" y="2"/>
                      </a:cubicBezTo>
                      <a:cubicBezTo>
                        <a:pt x="11" y="0"/>
                        <a:pt x="11" y="5"/>
                        <a:pt x="15" y="6"/>
                      </a:cubicBezTo>
                      <a:cubicBezTo>
                        <a:pt x="19" y="7"/>
                        <a:pt x="21" y="8"/>
                        <a:pt x="24" y="9"/>
                      </a:cubicBezTo>
                      <a:cubicBezTo>
                        <a:pt x="26" y="11"/>
                        <a:pt x="29" y="9"/>
                        <a:pt x="28" y="13"/>
                      </a:cubicBezTo>
                      <a:cubicBezTo>
                        <a:pt x="17" y="15"/>
                        <a:pt x="14" y="10"/>
                        <a:pt x="6" y="9"/>
                      </a:cubicBezTo>
                      <a:cubicBezTo>
                        <a:pt x="8" y="3"/>
                        <a:pt x="0" y="8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6" name="î$1i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F0C5351-8059-4B8A-BA03-30B73E0E86D6}"/>
                    </a:ext>
                  </a:extLst>
                </p:cNvPr>
                <p:cNvSpPr/>
                <p:nvPr/>
              </p:nvSpPr>
              <p:spPr bwMode="auto">
                <a:xfrm>
                  <a:off x="4035270" y="752474"/>
                  <a:ext cx="98055" cy="81245"/>
                </a:xfrm>
                <a:custGeom>
                  <a:avLst/>
                  <a:gdLst>
                    <a:gd name="T0" fmla="*/ 15 w 47"/>
                    <a:gd name="T1" fmla="*/ 8 h 39"/>
                    <a:gd name="T2" fmla="*/ 15 w 47"/>
                    <a:gd name="T3" fmla="*/ 6 h 39"/>
                    <a:gd name="T4" fmla="*/ 36 w 47"/>
                    <a:gd name="T5" fmla="*/ 0 h 39"/>
                    <a:gd name="T6" fmla="*/ 39 w 47"/>
                    <a:gd name="T7" fmla="*/ 8 h 39"/>
                    <a:gd name="T8" fmla="*/ 36 w 47"/>
                    <a:gd name="T9" fmla="*/ 13 h 39"/>
                    <a:gd name="T10" fmla="*/ 45 w 47"/>
                    <a:gd name="T11" fmla="*/ 15 h 39"/>
                    <a:gd name="T12" fmla="*/ 47 w 47"/>
                    <a:gd name="T13" fmla="*/ 30 h 39"/>
                    <a:gd name="T14" fmla="*/ 41 w 47"/>
                    <a:gd name="T15" fmla="*/ 30 h 39"/>
                    <a:gd name="T16" fmla="*/ 41 w 47"/>
                    <a:gd name="T17" fmla="*/ 34 h 39"/>
                    <a:gd name="T18" fmla="*/ 36 w 47"/>
                    <a:gd name="T19" fmla="*/ 34 h 39"/>
                    <a:gd name="T20" fmla="*/ 30 w 47"/>
                    <a:gd name="T21" fmla="*/ 38 h 39"/>
                    <a:gd name="T22" fmla="*/ 24 w 47"/>
                    <a:gd name="T23" fmla="*/ 32 h 39"/>
                    <a:gd name="T24" fmla="*/ 19 w 47"/>
                    <a:gd name="T25" fmla="*/ 26 h 39"/>
                    <a:gd name="T26" fmla="*/ 15 w 47"/>
                    <a:gd name="T27" fmla="*/ 23 h 39"/>
                    <a:gd name="T28" fmla="*/ 6 w 47"/>
                    <a:gd name="T29" fmla="*/ 21 h 39"/>
                    <a:gd name="T30" fmla="*/ 0 w 47"/>
                    <a:gd name="T31" fmla="*/ 17 h 39"/>
                    <a:gd name="T32" fmla="*/ 19 w 47"/>
                    <a:gd name="T33" fmla="*/ 19 h 39"/>
                    <a:gd name="T34" fmla="*/ 21 w 47"/>
                    <a:gd name="T35" fmla="*/ 12 h 39"/>
                    <a:gd name="T36" fmla="*/ 13 w 47"/>
                    <a:gd name="T37" fmla="*/ 6 h 39"/>
                    <a:gd name="T38" fmla="*/ 15 w 47"/>
                    <a:gd name="T3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7" h="39">
                      <a:moveTo>
                        <a:pt x="15" y="8"/>
                      </a:moveTo>
                      <a:cubicBezTo>
                        <a:pt x="17" y="7"/>
                        <a:pt x="16" y="6"/>
                        <a:pt x="15" y="6"/>
                      </a:cubicBezTo>
                      <a:cubicBezTo>
                        <a:pt x="19" y="2"/>
                        <a:pt x="33" y="6"/>
                        <a:pt x="36" y="0"/>
                      </a:cubicBezTo>
                      <a:cubicBezTo>
                        <a:pt x="38" y="2"/>
                        <a:pt x="39" y="4"/>
                        <a:pt x="39" y="8"/>
                      </a:cubicBezTo>
                      <a:cubicBezTo>
                        <a:pt x="40" y="12"/>
                        <a:pt x="36" y="11"/>
                        <a:pt x="36" y="13"/>
                      </a:cubicBezTo>
                      <a:cubicBezTo>
                        <a:pt x="37" y="19"/>
                        <a:pt x="41" y="16"/>
                        <a:pt x="45" y="15"/>
                      </a:cubicBezTo>
                      <a:cubicBezTo>
                        <a:pt x="47" y="23"/>
                        <a:pt x="45" y="22"/>
                        <a:pt x="47" y="30"/>
                      </a:cubicBezTo>
                      <a:cubicBezTo>
                        <a:pt x="46" y="31"/>
                        <a:pt x="42" y="29"/>
                        <a:pt x="41" y="30"/>
                      </a:cubicBezTo>
                      <a:cubicBezTo>
                        <a:pt x="41" y="31"/>
                        <a:pt x="42" y="34"/>
                        <a:pt x="41" y="34"/>
                      </a:cubicBezTo>
                      <a:cubicBezTo>
                        <a:pt x="40" y="35"/>
                        <a:pt x="37" y="34"/>
                        <a:pt x="36" y="34"/>
                      </a:cubicBezTo>
                      <a:cubicBezTo>
                        <a:pt x="33" y="34"/>
                        <a:pt x="33" y="37"/>
                        <a:pt x="30" y="38"/>
                      </a:cubicBezTo>
                      <a:cubicBezTo>
                        <a:pt x="26" y="39"/>
                        <a:pt x="26" y="34"/>
                        <a:pt x="24" y="32"/>
                      </a:cubicBezTo>
                      <a:cubicBezTo>
                        <a:pt x="23" y="31"/>
                        <a:pt x="17" y="31"/>
                        <a:pt x="19" y="26"/>
                      </a:cubicBezTo>
                      <a:cubicBezTo>
                        <a:pt x="16" y="27"/>
                        <a:pt x="15" y="25"/>
                        <a:pt x="15" y="23"/>
                      </a:cubicBezTo>
                      <a:cubicBezTo>
                        <a:pt x="12" y="24"/>
                        <a:pt x="9" y="22"/>
                        <a:pt x="6" y="21"/>
                      </a:cubicBezTo>
                      <a:cubicBezTo>
                        <a:pt x="3" y="20"/>
                        <a:pt x="0" y="22"/>
                        <a:pt x="0" y="17"/>
                      </a:cubicBezTo>
                      <a:cubicBezTo>
                        <a:pt x="8" y="16"/>
                        <a:pt x="11" y="20"/>
                        <a:pt x="19" y="19"/>
                      </a:cubicBezTo>
                      <a:cubicBezTo>
                        <a:pt x="21" y="18"/>
                        <a:pt x="20" y="14"/>
                        <a:pt x="21" y="12"/>
                      </a:cubicBezTo>
                      <a:cubicBezTo>
                        <a:pt x="21" y="7"/>
                        <a:pt x="10" y="13"/>
                        <a:pt x="13" y="6"/>
                      </a:cubicBezTo>
                      <a:cubicBezTo>
                        <a:pt x="15" y="6"/>
                        <a:pt x="15" y="7"/>
                        <a:pt x="1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7" name="í$lî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B212FFA-2725-4769-9D07-5802396B3278}"/>
                    </a:ext>
                  </a:extLst>
                </p:cNvPr>
                <p:cNvSpPr/>
                <p:nvPr/>
              </p:nvSpPr>
              <p:spPr bwMode="auto">
                <a:xfrm>
                  <a:off x="4384064" y="760879"/>
                  <a:ext cx="58833" cy="28016"/>
                </a:xfrm>
                <a:custGeom>
                  <a:avLst/>
                  <a:gdLst>
                    <a:gd name="T0" fmla="*/ 0 w 28"/>
                    <a:gd name="T1" fmla="*/ 2 h 13"/>
                    <a:gd name="T2" fmla="*/ 7 w 28"/>
                    <a:gd name="T3" fmla="*/ 0 h 13"/>
                    <a:gd name="T4" fmla="*/ 28 w 28"/>
                    <a:gd name="T5" fmla="*/ 6 h 13"/>
                    <a:gd name="T6" fmla="*/ 26 w 28"/>
                    <a:gd name="T7" fmla="*/ 13 h 13"/>
                    <a:gd name="T8" fmla="*/ 6 w 28"/>
                    <a:gd name="T9" fmla="*/ 6 h 13"/>
                    <a:gd name="T10" fmla="*/ 0 w 28"/>
                    <a:gd name="T11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" h="13">
                      <a:moveTo>
                        <a:pt x="0" y="2"/>
                      </a:moveTo>
                      <a:cubicBezTo>
                        <a:pt x="0" y="0"/>
                        <a:pt x="5" y="0"/>
                        <a:pt x="7" y="0"/>
                      </a:cubicBezTo>
                      <a:cubicBezTo>
                        <a:pt x="14" y="1"/>
                        <a:pt x="22" y="5"/>
                        <a:pt x="28" y="6"/>
                      </a:cubicBezTo>
                      <a:cubicBezTo>
                        <a:pt x="28" y="9"/>
                        <a:pt x="26" y="10"/>
                        <a:pt x="26" y="13"/>
                      </a:cubicBezTo>
                      <a:cubicBezTo>
                        <a:pt x="16" y="13"/>
                        <a:pt x="12" y="11"/>
                        <a:pt x="6" y="6"/>
                      </a:cubicBezTo>
                      <a:cubicBezTo>
                        <a:pt x="4" y="4"/>
                        <a:pt x="4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8" name="iśḻîď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846AE1B-1913-4D0B-8A7D-1AAE000476CE}"/>
                    </a:ext>
                  </a:extLst>
                </p:cNvPr>
                <p:cNvSpPr/>
                <p:nvPr/>
              </p:nvSpPr>
              <p:spPr bwMode="auto">
                <a:xfrm>
                  <a:off x="7881818" y="760879"/>
                  <a:ext cx="39222" cy="15409"/>
                </a:xfrm>
                <a:custGeom>
                  <a:avLst/>
                  <a:gdLst>
                    <a:gd name="T0" fmla="*/ 19 w 19"/>
                    <a:gd name="T1" fmla="*/ 6 h 7"/>
                    <a:gd name="T2" fmla="*/ 0 w 19"/>
                    <a:gd name="T3" fmla="*/ 4 h 7"/>
                    <a:gd name="T4" fmla="*/ 6 w 19"/>
                    <a:gd name="T5" fmla="*/ 0 h 7"/>
                    <a:gd name="T6" fmla="*/ 19 w 19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7">
                      <a:moveTo>
                        <a:pt x="19" y="6"/>
                      </a:moveTo>
                      <a:cubicBezTo>
                        <a:pt x="16" y="7"/>
                        <a:pt x="5" y="6"/>
                        <a:pt x="0" y="4"/>
                      </a:cubicBezTo>
                      <a:cubicBezTo>
                        <a:pt x="1" y="1"/>
                        <a:pt x="6" y="3"/>
                        <a:pt x="6" y="0"/>
                      </a:cubicBezTo>
                      <a:cubicBezTo>
                        <a:pt x="10" y="2"/>
                        <a:pt x="19" y="0"/>
                        <a:pt x="1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89" name="íśli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1B8FC4D-3CFE-48F5-96E7-74E397E96D28}"/>
                    </a:ext>
                  </a:extLst>
                </p:cNvPr>
                <p:cNvSpPr/>
                <p:nvPr/>
              </p:nvSpPr>
              <p:spPr bwMode="auto">
                <a:xfrm>
                  <a:off x="4811304" y="846327"/>
                  <a:ext cx="30817" cy="21012"/>
                </a:xfrm>
                <a:custGeom>
                  <a:avLst/>
                  <a:gdLst>
                    <a:gd name="T0" fmla="*/ 15 w 15"/>
                    <a:gd name="T1" fmla="*/ 8 h 10"/>
                    <a:gd name="T2" fmla="*/ 0 w 15"/>
                    <a:gd name="T3" fmla="*/ 4 h 10"/>
                    <a:gd name="T4" fmla="*/ 15 w 15"/>
                    <a:gd name="T5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0">
                      <a:moveTo>
                        <a:pt x="15" y="8"/>
                      </a:moveTo>
                      <a:cubicBezTo>
                        <a:pt x="6" y="10"/>
                        <a:pt x="8" y="2"/>
                        <a:pt x="0" y="4"/>
                      </a:cubicBezTo>
                      <a:cubicBezTo>
                        <a:pt x="3" y="0"/>
                        <a:pt x="15" y="2"/>
                        <a:pt x="15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0" name="išḷï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15F6FAB-3EED-460C-8E57-751A422E0EE1}"/>
                    </a:ext>
                  </a:extLst>
                </p:cNvPr>
                <p:cNvSpPr/>
                <p:nvPr/>
              </p:nvSpPr>
              <p:spPr bwMode="auto">
                <a:xfrm>
                  <a:off x="4790291" y="867338"/>
                  <a:ext cx="43425" cy="25214"/>
                </a:xfrm>
                <a:custGeom>
                  <a:avLst/>
                  <a:gdLst>
                    <a:gd name="T0" fmla="*/ 21 w 21"/>
                    <a:gd name="T1" fmla="*/ 7 h 12"/>
                    <a:gd name="T2" fmla="*/ 3 w 21"/>
                    <a:gd name="T3" fmla="*/ 7 h 12"/>
                    <a:gd name="T4" fmla="*/ 8 w 21"/>
                    <a:gd name="T5" fmla="*/ 1 h 12"/>
                    <a:gd name="T6" fmla="*/ 21 w 21"/>
                    <a:gd name="T7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2">
                      <a:moveTo>
                        <a:pt x="21" y="7"/>
                      </a:moveTo>
                      <a:cubicBezTo>
                        <a:pt x="19" y="12"/>
                        <a:pt x="5" y="12"/>
                        <a:pt x="3" y="7"/>
                      </a:cubicBezTo>
                      <a:cubicBezTo>
                        <a:pt x="0" y="0"/>
                        <a:pt x="9" y="6"/>
                        <a:pt x="8" y="1"/>
                      </a:cubicBezTo>
                      <a:cubicBezTo>
                        <a:pt x="12" y="4"/>
                        <a:pt x="16" y="6"/>
                        <a:pt x="2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1" name="iṣlï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8DBC707-5887-4C0D-BF9B-B6A43F52CE9C}"/>
                    </a:ext>
                  </a:extLst>
                </p:cNvPr>
                <p:cNvSpPr/>
                <p:nvPr/>
              </p:nvSpPr>
              <p:spPr bwMode="auto">
                <a:xfrm>
                  <a:off x="6419400" y="885549"/>
                  <a:ext cx="29417" cy="23814"/>
                </a:xfrm>
                <a:custGeom>
                  <a:avLst/>
                  <a:gdLst>
                    <a:gd name="T0" fmla="*/ 6 w 14"/>
                    <a:gd name="T1" fmla="*/ 0 h 11"/>
                    <a:gd name="T2" fmla="*/ 14 w 14"/>
                    <a:gd name="T3" fmla="*/ 7 h 11"/>
                    <a:gd name="T4" fmla="*/ 4 w 14"/>
                    <a:gd name="T5" fmla="*/ 11 h 11"/>
                    <a:gd name="T6" fmla="*/ 2 w 14"/>
                    <a:gd name="T7" fmla="*/ 2 h 11"/>
                    <a:gd name="T8" fmla="*/ 6 w 1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1">
                      <a:moveTo>
                        <a:pt x="6" y="0"/>
                      </a:moveTo>
                      <a:cubicBezTo>
                        <a:pt x="11" y="0"/>
                        <a:pt x="13" y="2"/>
                        <a:pt x="14" y="7"/>
                      </a:cubicBezTo>
                      <a:cubicBezTo>
                        <a:pt x="9" y="7"/>
                        <a:pt x="5" y="7"/>
                        <a:pt x="4" y="11"/>
                      </a:cubicBezTo>
                      <a:cubicBezTo>
                        <a:pt x="0" y="11"/>
                        <a:pt x="3" y="4"/>
                        <a:pt x="2" y="2"/>
                      </a:cubicBezTo>
                      <a:cubicBezTo>
                        <a:pt x="5" y="2"/>
                        <a:pt x="6" y="1"/>
                        <a:pt x="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2" name="isḷî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5CCA3F4-C574-4DBC-A55B-603F904650C6}"/>
                    </a:ext>
                  </a:extLst>
                </p:cNvPr>
                <p:cNvSpPr/>
                <p:nvPr/>
              </p:nvSpPr>
              <p:spPr bwMode="auto">
                <a:xfrm>
                  <a:off x="3945620" y="900957"/>
                  <a:ext cx="29417" cy="21012"/>
                </a:xfrm>
                <a:custGeom>
                  <a:avLst/>
                  <a:gdLst>
                    <a:gd name="T0" fmla="*/ 13 w 14"/>
                    <a:gd name="T1" fmla="*/ 8 h 10"/>
                    <a:gd name="T2" fmla="*/ 0 w 14"/>
                    <a:gd name="T3" fmla="*/ 10 h 10"/>
                    <a:gd name="T4" fmla="*/ 13 w 14"/>
                    <a:gd name="T5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0">
                      <a:moveTo>
                        <a:pt x="13" y="8"/>
                      </a:moveTo>
                      <a:cubicBezTo>
                        <a:pt x="7" y="7"/>
                        <a:pt x="5" y="9"/>
                        <a:pt x="0" y="10"/>
                      </a:cubicBezTo>
                      <a:cubicBezTo>
                        <a:pt x="1" y="6"/>
                        <a:pt x="14" y="0"/>
                        <a:pt x="1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3" name="iṩḻid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C63D8B1-C53A-480B-A20B-6A4CA36480E1}"/>
                    </a:ext>
                  </a:extLst>
                </p:cNvPr>
                <p:cNvSpPr/>
                <p:nvPr/>
              </p:nvSpPr>
              <p:spPr bwMode="auto">
                <a:xfrm>
                  <a:off x="4434494" y="917766"/>
                  <a:ext cx="47627" cy="29417"/>
                </a:xfrm>
                <a:custGeom>
                  <a:avLst/>
                  <a:gdLst>
                    <a:gd name="T0" fmla="*/ 19 w 23"/>
                    <a:gd name="T1" fmla="*/ 2 h 14"/>
                    <a:gd name="T2" fmla="*/ 21 w 23"/>
                    <a:gd name="T3" fmla="*/ 13 h 14"/>
                    <a:gd name="T4" fmla="*/ 2 w 23"/>
                    <a:gd name="T5" fmla="*/ 9 h 14"/>
                    <a:gd name="T6" fmla="*/ 6 w 23"/>
                    <a:gd name="T7" fmla="*/ 2 h 14"/>
                    <a:gd name="T8" fmla="*/ 19 w 23"/>
                    <a:gd name="T9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4">
                      <a:moveTo>
                        <a:pt x="19" y="2"/>
                      </a:moveTo>
                      <a:cubicBezTo>
                        <a:pt x="21" y="4"/>
                        <a:pt x="23" y="11"/>
                        <a:pt x="21" y="13"/>
                      </a:cubicBezTo>
                      <a:cubicBezTo>
                        <a:pt x="13" y="12"/>
                        <a:pt x="4" y="14"/>
                        <a:pt x="2" y="9"/>
                      </a:cubicBezTo>
                      <a:cubicBezTo>
                        <a:pt x="0" y="3"/>
                        <a:pt x="8" y="8"/>
                        <a:pt x="6" y="2"/>
                      </a:cubicBezTo>
                      <a:cubicBezTo>
                        <a:pt x="11" y="0"/>
                        <a:pt x="19" y="5"/>
                        <a:pt x="1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4" name="îṧļî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0D9EECF-EC20-4B21-B54A-5CACF5B597BB}"/>
                    </a:ext>
                  </a:extLst>
                </p:cNvPr>
                <p:cNvSpPr/>
                <p:nvPr/>
              </p:nvSpPr>
              <p:spPr bwMode="auto">
                <a:xfrm>
                  <a:off x="4416282" y="999012"/>
                  <a:ext cx="57433" cy="26615"/>
                </a:xfrm>
                <a:custGeom>
                  <a:avLst/>
                  <a:gdLst>
                    <a:gd name="T0" fmla="*/ 26 w 28"/>
                    <a:gd name="T1" fmla="*/ 5 h 13"/>
                    <a:gd name="T2" fmla="*/ 19 w 28"/>
                    <a:gd name="T3" fmla="*/ 9 h 13"/>
                    <a:gd name="T4" fmla="*/ 11 w 28"/>
                    <a:gd name="T5" fmla="*/ 11 h 13"/>
                    <a:gd name="T6" fmla="*/ 4 w 28"/>
                    <a:gd name="T7" fmla="*/ 9 h 13"/>
                    <a:gd name="T8" fmla="*/ 5 w 28"/>
                    <a:gd name="T9" fmla="*/ 4 h 13"/>
                    <a:gd name="T10" fmla="*/ 11 w 28"/>
                    <a:gd name="T11" fmla="*/ 0 h 13"/>
                    <a:gd name="T12" fmla="*/ 26 w 28"/>
                    <a:gd name="T13" fmla="*/ 5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" h="13">
                      <a:moveTo>
                        <a:pt x="26" y="5"/>
                      </a:moveTo>
                      <a:cubicBezTo>
                        <a:pt x="28" y="11"/>
                        <a:pt x="21" y="9"/>
                        <a:pt x="19" y="9"/>
                      </a:cubicBezTo>
                      <a:cubicBezTo>
                        <a:pt x="18" y="9"/>
                        <a:pt x="13" y="13"/>
                        <a:pt x="11" y="11"/>
                      </a:cubicBezTo>
                      <a:cubicBezTo>
                        <a:pt x="10" y="9"/>
                        <a:pt x="6" y="10"/>
                        <a:pt x="4" y="9"/>
                      </a:cubicBezTo>
                      <a:cubicBezTo>
                        <a:pt x="0" y="4"/>
                        <a:pt x="12" y="6"/>
                        <a:pt x="5" y="4"/>
                      </a:cubicBezTo>
                      <a:cubicBezTo>
                        <a:pt x="6" y="1"/>
                        <a:pt x="11" y="3"/>
                        <a:pt x="11" y="0"/>
                      </a:cubicBezTo>
                      <a:cubicBezTo>
                        <a:pt x="16" y="1"/>
                        <a:pt x="22" y="2"/>
                        <a:pt x="2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5" name="íṥļï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6BE183F-2893-4186-816E-68E9A14720DB}"/>
                    </a:ext>
                  </a:extLst>
                </p:cNvPr>
                <p:cNvSpPr/>
                <p:nvPr/>
              </p:nvSpPr>
              <p:spPr bwMode="auto">
                <a:xfrm>
                  <a:off x="4417683" y="1039635"/>
                  <a:ext cx="26615" cy="12607"/>
                </a:xfrm>
                <a:custGeom>
                  <a:avLst/>
                  <a:gdLst>
                    <a:gd name="T0" fmla="*/ 10 w 13"/>
                    <a:gd name="T1" fmla="*/ 6 h 6"/>
                    <a:gd name="T2" fmla="*/ 3 w 13"/>
                    <a:gd name="T3" fmla="*/ 6 h 6"/>
                    <a:gd name="T4" fmla="*/ 10 w 13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6">
                      <a:moveTo>
                        <a:pt x="10" y="6"/>
                      </a:moveTo>
                      <a:cubicBezTo>
                        <a:pt x="6" y="3"/>
                        <a:pt x="8" y="6"/>
                        <a:pt x="3" y="6"/>
                      </a:cubicBezTo>
                      <a:cubicBezTo>
                        <a:pt x="0" y="0"/>
                        <a:pt x="13" y="0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6" name="íṥḷî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65A997EB-A98C-4F65-AA12-F922D8118AD0}"/>
                    </a:ext>
                  </a:extLst>
                </p:cNvPr>
                <p:cNvSpPr/>
                <p:nvPr/>
              </p:nvSpPr>
              <p:spPr bwMode="auto">
                <a:xfrm>
                  <a:off x="4330835" y="1059246"/>
                  <a:ext cx="30817" cy="18211"/>
                </a:xfrm>
                <a:custGeom>
                  <a:avLst/>
                  <a:gdLst>
                    <a:gd name="T0" fmla="*/ 13 w 15"/>
                    <a:gd name="T1" fmla="*/ 1 h 9"/>
                    <a:gd name="T2" fmla="*/ 15 w 15"/>
                    <a:gd name="T3" fmla="*/ 4 h 9"/>
                    <a:gd name="T4" fmla="*/ 7 w 15"/>
                    <a:gd name="T5" fmla="*/ 6 h 9"/>
                    <a:gd name="T6" fmla="*/ 0 w 15"/>
                    <a:gd name="T7" fmla="*/ 6 h 9"/>
                    <a:gd name="T8" fmla="*/ 13 w 15"/>
                    <a:gd name="T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9">
                      <a:moveTo>
                        <a:pt x="13" y="1"/>
                      </a:moveTo>
                      <a:cubicBezTo>
                        <a:pt x="13" y="3"/>
                        <a:pt x="13" y="4"/>
                        <a:pt x="15" y="4"/>
                      </a:cubicBezTo>
                      <a:cubicBezTo>
                        <a:pt x="15" y="8"/>
                        <a:pt x="9" y="5"/>
                        <a:pt x="7" y="6"/>
                      </a:cubicBezTo>
                      <a:cubicBezTo>
                        <a:pt x="5" y="9"/>
                        <a:pt x="7" y="6"/>
                        <a:pt x="0" y="6"/>
                      </a:cubicBezTo>
                      <a:cubicBezTo>
                        <a:pt x="3" y="3"/>
                        <a:pt x="6" y="0"/>
                        <a:pt x="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7" name="ïṡḻi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5FD2A54-4491-4DA2-AC9D-6FCC54E8B442}"/>
                    </a:ext>
                  </a:extLst>
                </p:cNvPr>
                <p:cNvSpPr/>
                <p:nvPr/>
              </p:nvSpPr>
              <p:spPr bwMode="auto">
                <a:xfrm>
                  <a:off x="4388266" y="1076055"/>
                  <a:ext cx="12607" cy="18211"/>
                </a:xfrm>
                <a:custGeom>
                  <a:avLst/>
                  <a:gdLst>
                    <a:gd name="T0" fmla="*/ 2 w 6"/>
                    <a:gd name="T1" fmla="*/ 0 h 9"/>
                    <a:gd name="T2" fmla="*/ 5 w 6"/>
                    <a:gd name="T3" fmla="*/ 8 h 9"/>
                    <a:gd name="T4" fmla="*/ 2 w 6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9">
                      <a:moveTo>
                        <a:pt x="2" y="0"/>
                      </a:moveTo>
                      <a:cubicBezTo>
                        <a:pt x="5" y="1"/>
                        <a:pt x="6" y="3"/>
                        <a:pt x="5" y="8"/>
                      </a:cubicBezTo>
                      <a:cubicBezTo>
                        <a:pt x="0" y="9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8" name="îṥḷi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DC997A3-40A8-44D5-8AC0-C824D25A5A93}"/>
                    </a:ext>
                  </a:extLst>
                </p:cNvPr>
                <p:cNvSpPr/>
                <p:nvPr/>
              </p:nvSpPr>
              <p:spPr bwMode="auto">
                <a:xfrm>
                  <a:off x="5499087" y="1237145"/>
                  <a:ext cx="68639" cy="84047"/>
                </a:xfrm>
                <a:custGeom>
                  <a:avLst/>
                  <a:gdLst>
                    <a:gd name="T0" fmla="*/ 12 w 33"/>
                    <a:gd name="T1" fmla="*/ 0 h 40"/>
                    <a:gd name="T2" fmla="*/ 14 w 33"/>
                    <a:gd name="T3" fmla="*/ 2 h 40"/>
                    <a:gd name="T4" fmla="*/ 27 w 33"/>
                    <a:gd name="T5" fmla="*/ 2 h 40"/>
                    <a:gd name="T6" fmla="*/ 32 w 33"/>
                    <a:gd name="T7" fmla="*/ 6 h 40"/>
                    <a:gd name="T8" fmla="*/ 31 w 33"/>
                    <a:gd name="T9" fmla="*/ 10 h 40"/>
                    <a:gd name="T10" fmla="*/ 27 w 33"/>
                    <a:gd name="T11" fmla="*/ 12 h 40"/>
                    <a:gd name="T12" fmla="*/ 31 w 33"/>
                    <a:gd name="T13" fmla="*/ 21 h 40"/>
                    <a:gd name="T14" fmla="*/ 29 w 33"/>
                    <a:gd name="T15" fmla="*/ 30 h 40"/>
                    <a:gd name="T16" fmla="*/ 19 w 33"/>
                    <a:gd name="T17" fmla="*/ 30 h 40"/>
                    <a:gd name="T18" fmla="*/ 18 w 33"/>
                    <a:gd name="T19" fmla="*/ 36 h 40"/>
                    <a:gd name="T20" fmla="*/ 14 w 33"/>
                    <a:gd name="T21" fmla="*/ 40 h 40"/>
                    <a:gd name="T22" fmla="*/ 3 w 33"/>
                    <a:gd name="T23" fmla="*/ 40 h 40"/>
                    <a:gd name="T24" fmla="*/ 6 w 33"/>
                    <a:gd name="T25" fmla="*/ 28 h 40"/>
                    <a:gd name="T26" fmla="*/ 6 w 33"/>
                    <a:gd name="T27" fmla="*/ 21 h 40"/>
                    <a:gd name="T28" fmla="*/ 3 w 33"/>
                    <a:gd name="T29" fmla="*/ 12 h 40"/>
                    <a:gd name="T30" fmla="*/ 10 w 33"/>
                    <a:gd name="T31" fmla="*/ 13 h 40"/>
                    <a:gd name="T32" fmla="*/ 12 w 33"/>
                    <a:gd name="T33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3" h="40">
                      <a:moveTo>
                        <a:pt x="12" y="0"/>
                      </a:moveTo>
                      <a:cubicBezTo>
                        <a:pt x="14" y="0"/>
                        <a:pt x="14" y="1"/>
                        <a:pt x="14" y="2"/>
                      </a:cubicBezTo>
                      <a:cubicBezTo>
                        <a:pt x="14" y="5"/>
                        <a:pt x="22" y="0"/>
                        <a:pt x="27" y="2"/>
                      </a:cubicBezTo>
                      <a:cubicBezTo>
                        <a:pt x="28" y="5"/>
                        <a:pt x="29" y="6"/>
                        <a:pt x="32" y="6"/>
                      </a:cubicBezTo>
                      <a:cubicBezTo>
                        <a:pt x="33" y="8"/>
                        <a:pt x="32" y="9"/>
                        <a:pt x="31" y="10"/>
                      </a:cubicBezTo>
                      <a:cubicBezTo>
                        <a:pt x="31" y="11"/>
                        <a:pt x="28" y="11"/>
                        <a:pt x="27" y="12"/>
                      </a:cubicBezTo>
                      <a:cubicBezTo>
                        <a:pt x="27" y="16"/>
                        <a:pt x="30" y="17"/>
                        <a:pt x="31" y="21"/>
                      </a:cubicBezTo>
                      <a:cubicBezTo>
                        <a:pt x="31" y="24"/>
                        <a:pt x="28" y="26"/>
                        <a:pt x="29" y="30"/>
                      </a:cubicBezTo>
                      <a:cubicBezTo>
                        <a:pt x="26" y="30"/>
                        <a:pt x="23" y="30"/>
                        <a:pt x="19" y="30"/>
                      </a:cubicBezTo>
                      <a:cubicBezTo>
                        <a:pt x="17" y="30"/>
                        <a:pt x="19" y="34"/>
                        <a:pt x="18" y="36"/>
                      </a:cubicBezTo>
                      <a:cubicBezTo>
                        <a:pt x="17" y="37"/>
                        <a:pt x="12" y="36"/>
                        <a:pt x="14" y="40"/>
                      </a:cubicBezTo>
                      <a:cubicBezTo>
                        <a:pt x="10" y="40"/>
                        <a:pt x="6" y="40"/>
                        <a:pt x="3" y="40"/>
                      </a:cubicBezTo>
                      <a:cubicBezTo>
                        <a:pt x="4" y="36"/>
                        <a:pt x="0" y="27"/>
                        <a:pt x="6" y="28"/>
                      </a:cubicBezTo>
                      <a:cubicBezTo>
                        <a:pt x="7" y="23"/>
                        <a:pt x="3" y="25"/>
                        <a:pt x="6" y="21"/>
                      </a:cubicBezTo>
                      <a:cubicBezTo>
                        <a:pt x="8" y="15"/>
                        <a:pt x="1" y="17"/>
                        <a:pt x="3" y="12"/>
                      </a:cubicBezTo>
                      <a:cubicBezTo>
                        <a:pt x="7" y="11"/>
                        <a:pt x="8" y="13"/>
                        <a:pt x="10" y="13"/>
                      </a:cubicBezTo>
                      <a:cubicBezTo>
                        <a:pt x="14" y="13"/>
                        <a:pt x="11" y="4"/>
                        <a:pt x="1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99" name="ísḷíḋ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3E5185D-D94A-426A-B506-1879A1064A37}"/>
                    </a:ext>
                  </a:extLst>
                </p:cNvPr>
                <p:cNvSpPr/>
                <p:nvPr/>
              </p:nvSpPr>
              <p:spPr bwMode="auto">
                <a:xfrm>
                  <a:off x="3054722" y="1241347"/>
                  <a:ext cx="21012" cy="19611"/>
                </a:xfrm>
                <a:custGeom>
                  <a:avLst/>
                  <a:gdLst>
                    <a:gd name="T0" fmla="*/ 9 w 10"/>
                    <a:gd name="T1" fmla="*/ 0 h 9"/>
                    <a:gd name="T2" fmla="*/ 7 w 10"/>
                    <a:gd name="T3" fmla="*/ 4 h 9"/>
                    <a:gd name="T4" fmla="*/ 0 w 10"/>
                    <a:gd name="T5" fmla="*/ 6 h 9"/>
                    <a:gd name="T6" fmla="*/ 9 w 10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9">
                      <a:moveTo>
                        <a:pt x="9" y="0"/>
                      </a:moveTo>
                      <a:cubicBezTo>
                        <a:pt x="10" y="3"/>
                        <a:pt x="8" y="3"/>
                        <a:pt x="7" y="4"/>
                      </a:cubicBezTo>
                      <a:cubicBezTo>
                        <a:pt x="5" y="7"/>
                        <a:pt x="4" y="9"/>
                        <a:pt x="0" y="6"/>
                      </a:cubicBezTo>
                      <a:cubicBezTo>
                        <a:pt x="1" y="2"/>
                        <a:pt x="5" y="1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0" name="iṥ1i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1E1C460-977B-403C-A745-E9AF0685426E}"/>
                    </a:ext>
                  </a:extLst>
                </p:cNvPr>
                <p:cNvSpPr/>
                <p:nvPr/>
              </p:nvSpPr>
              <p:spPr bwMode="auto">
                <a:xfrm>
                  <a:off x="3560405" y="1258157"/>
                  <a:ext cx="25214" cy="37822"/>
                </a:xfrm>
                <a:custGeom>
                  <a:avLst/>
                  <a:gdLst>
                    <a:gd name="T0" fmla="*/ 3 w 12"/>
                    <a:gd name="T1" fmla="*/ 0 h 18"/>
                    <a:gd name="T2" fmla="*/ 12 w 12"/>
                    <a:gd name="T3" fmla="*/ 13 h 18"/>
                    <a:gd name="T4" fmla="*/ 5 w 12"/>
                    <a:gd name="T5" fmla="*/ 9 h 18"/>
                    <a:gd name="T6" fmla="*/ 3 w 12"/>
                    <a:gd name="T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8">
                      <a:moveTo>
                        <a:pt x="3" y="0"/>
                      </a:moveTo>
                      <a:cubicBezTo>
                        <a:pt x="6" y="4"/>
                        <a:pt x="7" y="11"/>
                        <a:pt x="12" y="13"/>
                      </a:cubicBezTo>
                      <a:cubicBezTo>
                        <a:pt x="10" y="18"/>
                        <a:pt x="5" y="12"/>
                        <a:pt x="5" y="9"/>
                      </a:cubicBezTo>
                      <a:cubicBezTo>
                        <a:pt x="0" y="9"/>
                        <a:pt x="0" y="2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1" name="ísľïḋ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1698A46-553A-4BEA-9C46-4FCAD6D12962}"/>
                    </a:ext>
                  </a:extLst>
                </p:cNvPr>
                <p:cNvSpPr/>
                <p:nvPr/>
              </p:nvSpPr>
              <p:spPr bwMode="auto">
                <a:xfrm>
                  <a:off x="7900029" y="1241347"/>
                  <a:ext cx="40623" cy="180701"/>
                </a:xfrm>
                <a:custGeom>
                  <a:avLst/>
                  <a:gdLst>
                    <a:gd name="T0" fmla="*/ 6 w 19"/>
                    <a:gd name="T1" fmla="*/ 10 h 87"/>
                    <a:gd name="T2" fmla="*/ 10 w 19"/>
                    <a:gd name="T3" fmla="*/ 23 h 87"/>
                    <a:gd name="T4" fmla="*/ 12 w 19"/>
                    <a:gd name="T5" fmla="*/ 30 h 87"/>
                    <a:gd name="T6" fmla="*/ 12 w 19"/>
                    <a:gd name="T7" fmla="*/ 36 h 87"/>
                    <a:gd name="T8" fmla="*/ 14 w 19"/>
                    <a:gd name="T9" fmla="*/ 51 h 87"/>
                    <a:gd name="T10" fmla="*/ 19 w 19"/>
                    <a:gd name="T11" fmla="*/ 58 h 87"/>
                    <a:gd name="T12" fmla="*/ 12 w 19"/>
                    <a:gd name="T13" fmla="*/ 60 h 87"/>
                    <a:gd name="T14" fmla="*/ 12 w 19"/>
                    <a:gd name="T15" fmla="*/ 73 h 87"/>
                    <a:gd name="T16" fmla="*/ 8 w 19"/>
                    <a:gd name="T17" fmla="*/ 73 h 87"/>
                    <a:gd name="T18" fmla="*/ 12 w 19"/>
                    <a:gd name="T19" fmla="*/ 86 h 87"/>
                    <a:gd name="T20" fmla="*/ 2 w 19"/>
                    <a:gd name="T21" fmla="*/ 84 h 87"/>
                    <a:gd name="T22" fmla="*/ 4 w 19"/>
                    <a:gd name="T23" fmla="*/ 73 h 87"/>
                    <a:gd name="T24" fmla="*/ 1 w 19"/>
                    <a:gd name="T25" fmla="*/ 67 h 87"/>
                    <a:gd name="T26" fmla="*/ 4 w 19"/>
                    <a:gd name="T27" fmla="*/ 45 h 87"/>
                    <a:gd name="T28" fmla="*/ 1 w 19"/>
                    <a:gd name="T29" fmla="*/ 36 h 87"/>
                    <a:gd name="T30" fmla="*/ 1 w 19"/>
                    <a:gd name="T31" fmla="*/ 23 h 87"/>
                    <a:gd name="T32" fmla="*/ 6 w 19"/>
                    <a:gd name="T33" fmla="*/ 17 h 87"/>
                    <a:gd name="T34" fmla="*/ 8 w 19"/>
                    <a:gd name="T35" fmla="*/ 11 h 87"/>
                    <a:gd name="T36" fmla="*/ 6 w 19"/>
                    <a:gd name="T37" fmla="*/ 1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9" h="87">
                      <a:moveTo>
                        <a:pt x="6" y="10"/>
                      </a:moveTo>
                      <a:cubicBezTo>
                        <a:pt x="14" y="0"/>
                        <a:pt x="7" y="20"/>
                        <a:pt x="10" y="23"/>
                      </a:cubicBezTo>
                      <a:cubicBezTo>
                        <a:pt x="13" y="25"/>
                        <a:pt x="8" y="26"/>
                        <a:pt x="12" y="30"/>
                      </a:cubicBezTo>
                      <a:cubicBezTo>
                        <a:pt x="14" y="33"/>
                        <a:pt x="12" y="33"/>
                        <a:pt x="12" y="36"/>
                      </a:cubicBezTo>
                      <a:cubicBezTo>
                        <a:pt x="12" y="38"/>
                        <a:pt x="15" y="43"/>
                        <a:pt x="14" y="51"/>
                      </a:cubicBezTo>
                      <a:cubicBezTo>
                        <a:pt x="13" y="55"/>
                        <a:pt x="16" y="56"/>
                        <a:pt x="19" y="58"/>
                      </a:cubicBezTo>
                      <a:cubicBezTo>
                        <a:pt x="19" y="62"/>
                        <a:pt x="14" y="62"/>
                        <a:pt x="12" y="60"/>
                      </a:cubicBezTo>
                      <a:cubicBezTo>
                        <a:pt x="11" y="65"/>
                        <a:pt x="11" y="73"/>
                        <a:pt x="12" y="73"/>
                      </a:cubicBezTo>
                      <a:cubicBezTo>
                        <a:pt x="12" y="73"/>
                        <a:pt x="8" y="73"/>
                        <a:pt x="8" y="73"/>
                      </a:cubicBezTo>
                      <a:cubicBezTo>
                        <a:pt x="8" y="77"/>
                        <a:pt x="13" y="78"/>
                        <a:pt x="12" y="86"/>
                      </a:cubicBezTo>
                      <a:cubicBezTo>
                        <a:pt x="6" y="84"/>
                        <a:pt x="7" y="87"/>
                        <a:pt x="2" y="84"/>
                      </a:cubicBezTo>
                      <a:cubicBezTo>
                        <a:pt x="6" y="79"/>
                        <a:pt x="2" y="78"/>
                        <a:pt x="4" y="73"/>
                      </a:cubicBezTo>
                      <a:cubicBezTo>
                        <a:pt x="4" y="70"/>
                        <a:pt x="3" y="68"/>
                        <a:pt x="1" y="67"/>
                      </a:cubicBezTo>
                      <a:cubicBezTo>
                        <a:pt x="2" y="63"/>
                        <a:pt x="6" y="55"/>
                        <a:pt x="4" y="45"/>
                      </a:cubicBezTo>
                      <a:cubicBezTo>
                        <a:pt x="4" y="41"/>
                        <a:pt x="1" y="39"/>
                        <a:pt x="1" y="36"/>
                      </a:cubicBezTo>
                      <a:cubicBezTo>
                        <a:pt x="0" y="30"/>
                        <a:pt x="5" y="26"/>
                        <a:pt x="1" y="23"/>
                      </a:cubicBezTo>
                      <a:cubicBezTo>
                        <a:pt x="2" y="20"/>
                        <a:pt x="3" y="18"/>
                        <a:pt x="6" y="17"/>
                      </a:cubicBezTo>
                      <a:cubicBezTo>
                        <a:pt x="6" y="14"/>
                        <a:pt x="6" y="12"/>
                        <a:pt x="8" y="11"/>
                      </a:cubicBezTo>
                      <a:cubicBezTo>
                        <a:pt x="8" y="10"/>
                        <a:pt x="7" y="10"/>
                        <a:pt x="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2" name="íśḻïd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A0C6FA0-CF7F-4462-B859-72F1FB29A1DE}"/>
                    </a:ext>
                  </a:extLst>
                </p:cNvPr>
                <p:cNvSpPr/>
                <p:nvPr/>
              </p:nvSpPr>
              <p:spPr bwMode="auto">
                <a:xfrm>
                  <a:off x="3023905" y="1260958"/>
                  <a:ext cx="9806" cy="18211"/>
                </a:xfrm>
                <a:custGeom>
                  <a:avLst/>
                  <a:gdLst>
                    <a:gd name="T0" fmla="*/ 2 w 5"/>
                    <a:gd name="T1" fmla="*/ 1 h 9"/>
                    <a:gd name="T2" fmla="*/ 0 w 5"/>
                    <a:gd name="T3" fmla="*/ 6 h 9"/>
                    <a:gd name="T4" fmla="*/ 0 w 5"/>
                    <a:gd name="T5" fmla="*/ 2 h 9"/>
                    <a:gd name="T6" fmla="*/ 2 w 5"/>
                    <a:gd name="T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2" y="1"/>
                      </a:moveTo>
                      <a:cubicBezTo>
                        <a:pt x="5" y="0"/>
                        <a:pt x="4" y="9"/>
                        <a:pt x="0" y="6"/>
                      </a:cubicBezTo>
                      <a:cubicBezTo>
                        <a:pt x="0" y="5"/>
                        <a:pt x="0" y="4"/>
                        <a:pt x="0" y="2"/>
                      </a:cubicBezTo>
                      <a:cubicBezTo>
                        <a:pt x="1" y="3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3" name="îṩlî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A3AE98B-10EC-4F09-88E5-D2FD069A7EBF}"/>
                    </a:ext>
                  </a:extLst>
                </p:cNvPr>
                <p:cNvSpPr/>
                <p:nvPr/>
              </p:nvSpPr>
              <p:spPr bwMode="auto">
                <a:xfrm>
                  <a:off x="4717451" y="1322593"/>
                  <a:ext cx="116265" cy="98055"/>
                </a:xfrm>
                <a:custGeom>
                  <a:avLst/>
                  <a:gdLst>
                    <a:gd name="T0" fmla="*/ 25 w 56"/>
                    <a:gd name="T1" fmla="*/ 0 h 47"/>
                    <a:gd name="T2" fmla="*/ 30 w 56"/>
                    <a:gd name="T3" fmla="*/ 4 h 47"/>
                    <a:gd name="T4" fmla="*/ 28 w 56"/>
                    <a:gd name="T5" fmla="*/ 12 h 47"/>
                    <a:gd name="T6" fmla="*/ 36 w 56"/>
                    <a:gd name="T7" fmla="*/ 15 h 47"/>
                    <a:gd name="T8" fmla="*/ 47 w 56"/>
                    <a:gd name="T9" fmla="*/ 19 h 47"/>
                    <a:gd name="T10" fmla="*/ 45 w 56"/>
                    <a:gd name="T11" fmla="*/ 26 h 47"/>
                    <a:gd name="T12" fmla="*/ 51 w 56"/>
                    <a:gd name="T13" fmla="*/ 28 h 47"/>
                    <a:gd name="T14" fmla="*/ 54 w 56"/>
                    <a:gd name="T15" fmla="*/ 34 h 47"/>
                    <a:gd name="T16" fmla="*/ 51 w 56"/>
                    <a:gd name="T17" fmla="*/ 43 h 47"/>
                    <a:gd name="T18" fmla="*/ 49 w 56"/>
                    <a:gd name="T19" fmla="*/ 40 h 47"/>
                    <a:gd name="T20" fmla="*/ 38 w 56"/>
                    <a:gd name="T21" fmla="*/ 40 h 47"/>
                    <a:gd name="T22" fmla="*/ 30 w 56"/>
                    <a:gd name="T23" fmla="*/ 47 h 47"/>
                    <a:gd name="T24" fmla="*/ 26 w 56"/>
                    <a:gd name="T25" fmla="*/ 41 h 47"/>
                    <a:gd name="T26" fmla="*/ 21 w 56"/>
                    <a:gd name="T27" fmla="*/ 40 h 47"/>
                    <a:gd name="T28" fmla="*/ 13 w 56"/>
                    <a:gd name="T29" fmla="*/ 34 h 47"/>
                    <a:gd name="T30" fmla="*/ 0 w 56"/>
                    <a:gd name="T31" fmla="*/ 36 h 47"/>
                    <a:gd name="T32" fmla="*/ 2 w 56"/>
                    <a:gd name="T33" fmla="*/ 28 h 47"/>
                    <a:gd name="T34" fmla="*/ 10 w 56"/>
                    <a:gd name="T35" fmla="*/ 25 h 47"/>
                    <a:gd name="T36" fmla="*/ 13 w 56"/>
                    <a:gd name="T37" fmla="*/ 17 h 47"/>
                    <a:gd name="T38" fmla="*/ 15 w 56"/>
                    <a:gd name="T39" fmla="*/ 8 h 47"/>
                    <a:gd name="T40" fmla="*/ 19 w 56"/>
                    <a:gd name="T41" fmla="*/ 8 h 47"/>
                    <a:gd name="T42" fmla="*/ 19 w 56"/>
                    <a:gd name="T43" fmla="*/ 4 h 47"/>
                    <a:gd name="T44" fmla="*/ 25 w 56"/>
                    <a:gd name="T4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6" h="47">
                      <a:moveTo>
                        <a:pt x="25" y="0"/>
                      </a:moveTo>
                      <a:cubicBezTo>
                        <a:pt x="27" y="1"/>
                        <a:pt x="27" y="4"/>
                        <a:pt x="30" y="4"/>
                      </a:cubicBezTo>
                      <a:cubicBezTo>
                        <a:pt x="29" y="8"/>
                        <a:pt x="24" y="8"/>
                        <a:pt x="28" y="12"/>
                      </a:cubicBezTo>
                      <a:cubicBezTo>
                        <a:pt x="27" y="16"/>
                        <a:pt x="33" y="14"/>
                        <a:pt x="36" y="15"/>
                      </a:cubicBezTo>
                      <a:cubicBezTo>
                        <a:pt x="37" y="16"/>
                        <a:pt x="40" y="22"/>
                        <a:pt x="47" y="19"/>
                      </a:cubicBezTo>
                      <a:cubicBezTo>
                        <a:pt x="47" y="24"/>
                        <a:pt x="50" y="25"/>
                        <a:pt x="45" y="26"/>
                      </a:cubicBezTo>
                      <a:cubicBezTo>
                        <a:pt x="45" y="29"/>
                        <a:pt x="49" y="27"/>
                        <a:pt x="51" y="28"/>
                      </a:cubicBezTo>
                      <a:cubicBezTo>
                        <a:pt x="52" y="30"/>
                        <a:pt x="49" y="36"/>
                        <a:pt x="54" y="34"/>
                      </a:cubicBezTo>
                      <a:cubicBezTo>
                        <a:pt x="56" y="40"/>
                        <a:pt x="49" y="38"/>
                        <a:pt x="51" y="43"/>
                      </a:cubicBezTo>
                      <a:cubicBezTo>
                        <a:pt x="49" y="43"/>
                        <a:pt x="49" y="41"/>
                        <a:pt x="49" y="40"/>
                      </a:cubicBezTo>
                      <a:cubicBezTo>
                        <a:pt x="42" y="40"/>
                        <a:pt x="43" y="42"/>
                        <a:pt x="38" y="40"/>
                      </a:cubicBezTo>
                      <a:cubicBezTo>
                        <a:pt x="35" y="42"/>
                        <a:pt x="30" y="42"/>
                        <a:pt x="30" y="47"/>
                      </a:cubicBezTo>
                      <a:cubicBezTo>
                        <a:pt x="27" y="47"/>
                        <a:pt x="28" y="43"/>
                        <a:pt x="26" y="41"/>
                      </a:cubicBezTo>
                      <a:cubicBezTo>
                        <a:pt x="25" y="40"/>
                        <a:pt x="22" y="41"/>
                        <a:pt x="21" y="40"/>
                      </a:cubicBezTo>
                      <a:cubicBezTo>
                        <a:pt x="19" y="38"/>
                        <a:pt x="18" y="35"/>
                        <a:pt x="13" y="34"/>
                      </a:cubicBezTo>
                      <a:cubicBezTo>
                        <a:pt x="7" y="33"/>
                        <a:pt x="7" y="37"/>
                        <a:pt x="0" y="36"/>
                      </a:cubicBezTo>
                      <a:cubicBezTo>
                        <a:pt x="2" y="34"/>
                        <a:pt x="2" y="32"/>
                        <a:pt x="2" y="28"/>
                      </a:cubicBezTo>
                      <a:cubicBezTo>
                        <a:pt x="8" y="31"/>
                        <a:pt x="4" y="22"/>
                        <a:pt x="10" y="25"/>
                      </a:cubicBezTo>
                      <a:cubicBezTo>
                        <a:pt x="7" y="20"/>
                        <a:pt x="12" y="19"/>
                        <a:pt x="13" y="17"/>
                      </a:cubicBezTo>
                      <a:cubicBezTo>
                        <a:pt x="14" y="15"/>
                        <a:pt x="13" y="11"/>
                        <a:pt x="15" y="8"/>
                      </a:cubicBezTo>
                      <a:cubicBezTo>
                        <a:pt x="16" y="7"/>
                        <a:pt x="18" y="8"/>
                        <a:pt x="19" y="8"/>
                      </a:cubicBezTo>
                      <a:cubicBezTo>
                        <a:pt x="20" y="7"/>
                        <a:pt x="18" y="5"/>
                        <a:pt x="19" y="4"/>
                      </a:cubicBezTo>
                      <a:cubicBezTo>
                        <a:pt x="21" y="3"/>
                        <a:pt x="25" y="4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4" name="í$ľí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1EDB7EB-560C-4FB0-82C8-654032468FFE}"/>
                    </a:ext>
                  </a:extLst>
                </p:cNvPr>
                <p:cNvSpPr/>
                <p:nvPr/>
              </p:nvSpPr>
              <p:spPr bwMode="auto">
                <a:xfrm>
                  <a:off x="4654415" y="1353410"/>
                  <a:ext cx="29417" cy="25214"/>
                </a:xfrm>
                <a:custGeom>
                  <a:avLst/>
                  <a:gdLst>
                    <a:gd name="T0" fmla="*/ 0 w 14"/>
                    <a:gd name="T1" fmla="*/ 0 h 12"/>
                    <a:gd name="T2" fmla="*/ 14 w 14"/>
                    <a:gd name="T3" fmla="*/ 6 h 12"/>
                    <a:gd name="T4" fmla="*/ 0 w 14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2">
                      <a:moveTo>
                        <a:pt x="0" y="0"/>
                      </a:moveTo>
                      <a:cubicBezTo>
                        <a:pt x="7" y="0"/>
                        <a:pt x="7" y="6"/>
                        <a:pt x="14" y="6"/>
                      </a:cubicBezTo>
                      <a:cubicBezTo>
                        <a:pt x="12" y="12"/>
                        <a:pt x="1" y="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5" name="islïḓ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466DB08-8D9B-40F3-8CCA-7A04C29572D8}"/>
                    </a:ext>
                  </a:extLst>
                </p:cNvPr>
                <p:cNvSpPr/>
                <p:nvPr/>
              </p:nvSpPr>
              <p:spPr bwMode="auto">
                <a:xfrm>
                  <a:off x="7886021" y="1451465"/>
                  <a:ext cx="81245" cy="58833"/>
                </a:xfrm>
                <a:custGeom>
                  <a:avLst/>
                  <a:gdLst>
                    <a:gd name="T0" fmla="*/ 11 w 39"/>
                    <a:gd name="T1" fmla="*/ 0 h 28"/>
                    <a:gd name="T2" fmla="*/ 13 w 39"/>
                    <a:gd name="T3" fmla="*/ 2 h 28"/>
                    <a:gd name="T4" fmla="*/ 21 w 39"/>
                    <a:gd name="T5" fmla="*/ 9 h 28"/>
                    <a:gd name="T6" fmla="*/ 39 w 39"/>
                    <a:gd name="T7" fmla="*/ 7 h 28"/>
                    <a:gd name="T8" fmla="*/ 32 w 39"/>
                    <a:gd name="T9" fmla="*/ 19 h 28"/>
                    <a:gd name="T10" fmla="*/ 26 w 39"/>
                    <a:gd name="T11" fmla="*/ 17 h 28"/>
                    <a:gd name="T12" fmla="*/ 19 w 39"/>
                    <a:gd name="T13" fmla="*/ 20 h 28"/>
                    <a:gd name="T14" fmla="*/ 17 w 39"/>
                    <a:gd name="T15" fmla="*/ 26 h 28"/>
                    <a:gd name="T16" fmla="*/ 8 w 39"/>
                    <a:gd name="T17" fmla="*/ 22 h 28"/>
                    <a:gd name="T18" fmla="*/ 11 w 39"/>
                    <a:gd name="T1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8">
                      <a:moveTo>
                        <a:pt x="11" y="0"/>
                      </a:moveTo>
                      <a:cubicBezTo>
                        <a:pt x="13" y="0"/>
                        <a:pt x="13" y="1"/>
                        <a:pt x="13" y="2"/>
                      </a:cubicBezTo>
                      <a:cubicBezTo>
                        <a:pt x="13" y="7"/>
                        <a:pt x="20" y="4"/>
                        <a:pt x="21" y="9"/>
                      </a:cubicBezTo>
                      <a:cubicBezTo>
                        <a:pt x="27" y="7"/>
                        <a:pt x="32" y="10"/>
                        <a:pt x="39" y="7"/>
                      </a:cubicBezTo>
                      <a:cubicBezTo>
                        <a:pt x="39" y="13"/>
                        <a:pt x="32" y="13"/>
                        <a:pt x="32" y="19"/>
                      </a:cubicBezTo>
                      <a:cubicBezTo>
                        <a:pt x="29" y="19"/>
                        <a:pt x="29" y="17"/>
                        <a:pt x="26" y="17"/>
                      </a:cubicBezTo>
                      <a:cubicBezTo>
                        <a:pt x="22" y="16"/>
                        <a:pt x="20" y="25"/>
                        <a:pt x="19" y="20"/>
                      </a:cubicBezTo>
                      <a:cubicBezTo>
                        <a:pt x="17" y="21"/>
                        <a:pt x="17" y="24"/>
                        <a:pt x="17" y="26"/>
                      </a:cubicBezTo>
                      <a:cubicBezTo>
                        <a:pt x="12" y="28"/>
                        <a:pt x="12" y="15"/>
                        <a:pt x="8" y="22"/>
                      </a:cubicBezTo>
                      <a:cubicBezTo>
                        <a:pt x="0" y="17"/>
                        <a:pt x="6" y="3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6" name="ïšḻïď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2F66A44-71F8-4A08-A563-DFB5607EB268}"/>
                    </a:ext>
                  </a:extLst>
                </p:cNvPr>
                <p:cNvSpPr/>
                <p:nvPr/>
              </p:nvSpPr>
              <p:spPr bwMode="auto">
                <a:xfrm>
                  <a:off x="7743141" y="1520103"/>
                  <a:ext cx="156888" cy="137277"/>
                </a:xfrm>
                <a:custGeom>
                  <a:avLst/>
                  <a:gdLst>
                    <a:gd name="T0" fmla="*/ 67 w 76"/>
                    <a:gd name="T1" fmla="*/ 0 h 66"/>
                    <a:gd name="T2" fmla="*/ 73 w 76"/>
                    <a:gd name="T3" fmla="*/ 2 h 66"/>
                    <a:gd name="T4" fmla="*/ 73 w 76"/>
                    <a:gd name="T5" fmla="*/ 30 h 66"/>
                    <a:gd name="T6" fmla="*/ 71 w 76"/>
                    <a:gd name="T7" fmla="*/ 27 h 66"/>
                    <a:gd name="T8" fmla="*/ 71 w 76"/>
                    <a:gd name="T9" fmla="*/ 38 h 66"/>
                    <a:gd name="T10" fmla="*/ 67 w 76"/>
                    <a:gd name="T11" fmla="*/ 36 h 66"/>
                    <a:gd name="T12" fmla="*/ 67 w 76"/>
                    <a:gd name="T13" fmla="*/ 55 h 66"/>
                    <a:gd name="T14" fmla="*/ 64 w 76"/>
                    <a:gd name="T15" fmla="*/ 53 h 66"/>
                    <a:gd name="T16" fmla="*/ 58 w 76"/>
                    <a:gd name="T17" fmla="*/ 56 h 66"/>
                    <a:gd name="T18" fmla="*/ 54 w 76"/>
                    <a:gd name="T19" fmla="*/ 55 h 66"/>
                    <a:gd name="T20" fmla="*/ 47 w 76"/>
                    <a:gd name="T21" fmla="*/ 56 h 66"/>
                    <a:gd name="T22" fmla="*/ 37 w 76"/>
                    <a:gd name="T23" fmla="*/ 58 h 66"/>
                    <a:gd name="T24" fmla="*/ 34 w 76"/>
                    <a:gd name="T25" fmla="*/ 66 h 66"/>
                    <a:gd name="T26" fmla="*/ 26 w 76"/>
                    <a:gd name="T27" fmla="*/ 56 h 66"/>
                    <a:gd name="T28" fmla="*/ 23 w 76"/>
                    <a:gd name="T29" fmla="*/ 60 h 66"/>
                    <a:gd name="T30" fmla="*/ 19 w 76"/>
                    <a:gd name="T31" fmla="*/ 58 h 66"/>
                    <a:gd name="T32" fmla="*/ 0 w 76"/>
                    <a:gd name="T33" fmla="*/ 62 h 66"/>
                    <a:gd name="T34" fmla="*/ 2 w 76"/>
                    <a:gd name="T35" fmla="*/ 55 h 66"/>
                    <a:gd name="T36" fmla="*/ 6 w 76"/>
                    <a:gd name="T37" fmla="*/ 56 h 66"/>
                    <a:gd name="T38" fmla="*/ 8 w 76"/>
                    <a:gd name="T39" fmla="*/ 53 h 66"/>
                    <a:gd name="T40" fmla="*/ 34 w 76"/>
                    <a:gd name="T41" fmla="*/ 51 h 66"/>
                    <a:gd name="T42" fmla="*/ 37 w 76"/>
                    <a:gd name="T43" fmla="*/ 38 h 66"/>
                    <a:gd name="T44" fmla="*/ 41 w 76"/>
                    <a:gd name="T45" fmla="*/ 34 h 66"/>
                    <a:gd name="T46" fmla="*/ 52 w 76"/>
                    <a:gd name="T47" fmla="*/ 36 h 66"/>
                    <a:gd name="T48" fmla="*/ 52 w 76"/>
                    <a:gd name="T49" fmla="*/ 28 h 66"/>
                    <a:gd name="T50" fmla="*/ 54 w 76"/>
                    <a:gd name="T51" fmla="*/ 32 h 66"/>
                    <a:gd name="T52" fmla="*/ 56 w 76"/>
                    <a:gd name="T53" fmla="*/ 23 h 66"/>
                    <a:gd name="T54" fmla="*/ 62 w 76"/>
                    <a:gd name="T55" fmla="*/ 8 h 66"/>
                    <a:gd name="T56" fmla="*/ 67 w 76"/>
                    <a:gd name="T5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6" h="66">
                      <a:moveTo>
                        <a:pt x="67" y="0"/>
                      </a:moveTo>
                      <a:cubicBezTo>
                        <a:pt x="70" y="0"/>
                        <a:pt x="70" y="2"/>
                        <a:pt x="73" y="2"/>
                      </a:cubicBezTo>
                      <a:cubicBezTo>
                        <a:pt x="73" y="16"/>
                        <a:pt x="76" y="22"/>
                        <a:pt x="73" y="30"/>
                      </a:cubicBezTo>
                      <a:cubicBezTo>
                        <a:pt x="71" y="30"/>
                        <a:pt x="71" y="28"/>
                        <a:pt x="71" y="27"/>
                      </a:cubicBezTo>
                      <a:cubicBezTo>
                        <a:pt x="66" y="28"/>
                        <a:pt x="71" y="34"/>
                        <a:pt x="71" y="38"/>
                      </a:cubicBezTo>
                      <a:cubicBezTo>
                        <a:pt x="69" y="37"/>
                        <a:pt x="69" y="36"/>
                        <a:pt x="67" y="36"/>
                      </a:cubicBezTo>
                      <a:cubicBezTo>
                        <a:pt x="67" y="42"/>
                        <a:pt x="67" y="48"/>
                        <a:pt x="67" y="55"/>
                      </a:cubicBezTo>
                      <a:cubicBezTo>
                        <a:pt x="66" y="54"/>
                        <a:pt x="65" y="53"/>
                        <a:pt x="64" y="53"/>
                      </a:cubicBezTo>
                      <a:cubicBezTo>
                        <a:pt x="60" y="51"/>
                        <a:pt x="59" y="56"/>
                        <a:pt x="58" y="56"/>
                      </a:cubicBezTo>
                      <a:cubicBezTo>
                        <a:pt x="57" y="57"/>
                        <a:pt x="56" y="55"/>
                        <a:pt x="54" y="55"/>
                      </a:cubicBezTo>
                      <a:cubicBezTo>
                        <a:pt x="54" y="54"/>
                        <a:pt x="49" y="56"/>
                        <a:pt x="47" y="56"/>
                      </a:cubicBezTo>
                      <a:cubicBezTo>
                        <a:pt x="46" y="57"/>
                        <a:pt x="42" y="59"/>
                        <a:pt x="37" y="58"/>
                      </a:cubicBezTo>
                      <a:cubicBezTo>
                        <a:pt x="34" y="58"/>
                        <a:pt x="36" y="65"/>
                        <a:pt x="34" y="66"/>
                      </a:cubicBezTo>
                      <a:cubicBezTo>
                        <a:pt x="30" y="64"/>
                        <a:pt x="26" y="62"/>
                        <a:pt x="26" y="56"/>
                      </a:cubicBezTo>
                      <a:cubicBezTo>
                        <a:pt x="23" y="54"/>
                        <a:pt x="23" y="60"/>
                        <a:pt x="23" y="60"/>
                      </a:cubicBezTo>
                      <a:cubicBezTo>
                        <a:pt x="20" y="61"/>
                        <a:pt x="19" y="58"/>
                        <a:pt x="19" y="58"/>
                      </a:cubicBezTo>
                      <a:cubicBezTo>
                        <a:pt x="12" y="59"/>
                        <a:pt x="5" y="65"/>
                        <a:pt x="0" y="62"/>
                      </a:cubicBezTo>
                      <a:cubicBezTo>
                        <a:pt x="2" y="60"/>
                        <a:pt x="2" y="58"/>
                        <a:pt x="2" y="55"/>
                      </a:cubicBezTo>
                      <a:cubicBezTo>
                        <a:pt x="4" y="53"/>
                        <a:pt x="6" y="56"/>
                        <a:pt x="6" y="56"/>
                      </a:cubicBezTo>
                      <a:cubicBezTo>
                        <a:pt x="8" y="56"/>
                        <a:pt x="7" y="53"/>
                        <a:pt x="8" y="53"/>
                      </a:cubicBezTo>
                      <a:cubicBezTo>
                        <a:pt x="14" y="52"/>
                        <a:pt x="26" y="54"/>
                        <a:pt x="34" y="51"/>
                      </a:cubicBezTo>
                      <a:cubicBezTo>
                        <a:pt x="31" y="42"/>
                        <a:pt x="39" y="45"/>
                        <a:pt x="37" y="38"/>
                      </a:cubicBezTo>
                      <a:cubicBezTo>
                        <a:pt x="41" y="40"/>
                        <a:pt x="42" y="39"/>
                        <a:pt x="41" y="34"/>
                      </a:cubicBezTo>
                      <a:cubicBezTo>
                        <a:pt x="45" y="38"/>
                        <a:pt x="49" y="31"/>
                        <a:pt x="52" y="36"/>
                      </a:cubicBezTo>
                      <a:cubicBezTo>
                        <a:pt x="53" y="35"/>
                        <a:pt x="51" y="29"/>
                        <a:pt x="52" y="28"/>
                      </a:cubicBezTo>
                      <a:cubicBezTo>
                        <a:pt x="54" y="27"/>
                        <a:pt x="54" y="32"/>
                        <a:pt x="54" y="32"/>
                      </a:cubicBezTo>
                      <a:cubicBezTo>
                        <a:pt x="56" y="33"/>
                        <a:pt x="60" y="31"/>
                        <a:pt x="56" y="23"/>
                      </a:cubicBezTo>
                      <a:cubicBezTo>
                        <a:pt x="63" y="21"/>
                        <a:pt x="59" y="13"/>
                        <a:pt x="62" y="8"/>
                      </a:cubicBezTo>
                      <a:cubicBezTo>
                        <a:pt x="63" y="5"/>
                        <a:pt x="70" y="5"/>
                        <a:pt x="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7" name="íŝlï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9781F63-F973-49C9-A859-B6244155CDA4}"/>
                    </a:ext>
                  </a:extLst>
                </p:cNvPr>
                <p:cNvSpPr/>
                <p:nvPr/>
              </p:nvSpPr>
              <p:spPr bwMode="auto">
                <a:xfrm>
                  <a:off x="5794652" y="1528507"/>
                  <a:ext cx="28016" cy="30817"/>
                </a:xfrm>
                <a:custGeom>
                  <a:avLst/>
                  <a:gdLst>
                    <a:gd name="T0" fmla="*/ 4 w 13"/>
                    <a:gd name="T1" fmla="*/ 0 h 15"/>
                    <a:gd name="T2" fmla="*/ 0 w 13"/>
                    <a:gd name="T3" fmla="*/ 13 h 15"/>
                    <a:gd name="T4" fmla="*/ 4 w 13"/>
                    <a:gd name="T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5">
                      <a:moveTo>
                        <a:pt x="4" y="0"/>
                      </a:moveTo>
                      <a:cubicBezTo>
                        <a:pt x="13" y="0"/>
                        <a:pt x="10" y="15"/>
                        <a:pt x="0" y="13"/>
                      </a:cubicBezTo>
                      <a:cubicBezTo>
                        <a:pt x="4" y="12"/>
                        <a:pt x="0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8" name="íṡḻï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6E05A7E-FBCE-45F7-AC37-4532C61A96C2}"/>
                    </a:ext>
                  </a:extLst>
                </p:cNvPr>
                <p:cNvSpPr/>
                <p:nvPr/>
              </p:nvSpPr>
              <p:spPr bwMode="auto">
                <a:xfrm>
                  <a:off x="5861890" y="1571932"/>
                  <a:ext cx="39222" cy="29417"/>
                </a:xfrm>
                <a:custGeom>
                  <a:avLst/>
                  <a:gdLst>
                    <a:gd name="T0" fmla="*/ 15 w 19"/>
                    <a:gd name="T1" fmla="*/ 3 h 14"/>
                    <a:gd name="T2" fmla="*/ 19 w 19"/>
                    <a:gd name="T3" fmla="*/ 13 h 14"/>
                    <a:gd name="T4" fmla="*/ 9 w 19"/>
                    <a:gd name="T5" fmla="*/ 13 h 14"/>
                    <a:gd name="T6" fmla="*/ 9 w 19"/>
                    <a:gd name="T7" fmla="*/ 11 h 14"/>
                    <a:gd name="T8" fmla="*/ 2 w 19"/>
                    <a:gd name="T9" fmla="*/ 9 h 14"/>
                    <a:gd name="T10" fmla="*/ 15 w 19"/>
                    <a:gd name="T1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4">
                      <a:moveTo>
                        <a:pt x="15" y="3"/>
                      </a:moveTo>
                      <a:cubicBezTo>
                        <a:pt x="18" y="5"/>
                        <a:pt x="19" y="8"/>
                        <a:pt x="19" y="13"/>
                      </a:cubicBezTo>
                      <a:cubicBezTo>
                        <a:pt x="17" y="12"/>
                        <a:pt x="11" y="14"/>
                        <a:pt x="9" y="13"/>
                      </a:cubicBezTo>
                      <a:cubicBezTo>
                        <a:pt x="9" y="13"/>
                        <a:pt x="10" y="11"/>
                        <a:pt x="9" y="11"/>
                      </a:cubicBezTo>
                      <a:cubicBezTo>
                        <a:pt x="7" y="10"/>
                        <a:pt x="2" y="12"/>
                        <a:pt x="2" y="9"/>
                      </a:cubicBezTo>
                      <a:cubicBezTo>
                        <a:pt x="0" y="0"/>
                        <a:pt x="15" y="9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09" name="îśļïḓ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10282D3-975C-49AA-9E37-4ADDAA68CEDB}"/>
                    </a:ext>
                  </a:extLst>
                </p:cNvPr>
                <p:cNvSpPr/>
                <p:nvPr/>
              </p:nvSpPr>
              <p:spPr bwMode="auto">
                <a:xfrm>
                  <a:off x="6175665" y="1627963"/>
                  <a:ext cx="29417" cy="15409"/>
                </a:xfrm>
                <a:custGeom>
                  <a:avLst/>
                  <a:gdLst>
                    <a:gd name="T0" fmla="*/ 0 w 14"/>
                    <a:gd name="T1" fmla="*/ 6 h 7"/>
                    <a:gd name="T2" fmla="*/ 8 w 14"/>
                    <a:gd name="T3" fmla="*/ 1 h 7"/>
                    <a:gd name="T4" fmla="*/ 6 w 14"/>
                    <a:gd name="T5" fmla="*/ 3 h 7"/>
                    <a:gd name="T6" fmla="*/ 0 w 14"/>
                    <a:gd name="T7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7">
                      <a:moveTo>
                        <a:pt x="0" y="6"/>
                      </a:moveTo>
                      <a:cubicBezTo>
                        <a:pt x="0" y="1"/>
                        <a:pt x="3" y="0"/>
                        <a:pt x="8" y="1"/>
                      </a:cubicBezTo>
                      <a:cubicBezTo>
                        <a:pt x="14" y="0"/>
                        <a:pt x="10" y="4"/>
                        <a:pt x="6" y="3"/>
                      </a:cubicBezTo>
                      <a:cubicBezTo>
                        <a:pt x="4" y="4"/>
                        <a:pt x="4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0" name="íšľî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FFC6C84-A57E-4972-8D74-9EC0CAB52BA0}"/>
                    </a:ext>
                  </a:extLst>
                </p:cNvPr>
                <p:cNvSpPr/>
                <p:nvPr/>
              </p:nvSpPr>
              <p:spPr bwMode="auto">
                <a:xfrm>
                  <a:off x="7757148" y="1651776"/>
                  <a:ext cx="29417" cy="18211"/>
                </a:xfrm>
                <a:custGeom>
                  <a:avLst/>
                  <a:gdLst>
                    <a:gd name="T0" fmla="*/ 12 w 14"/>
                    <a:gd name="T1" fmla="*/ 1 h 9"/>
                    <a:gd name="T2" fmla="*/ 8 w 14"/>
                    <a:gd name="T3" fmla="*/ 8 h 9"/>
                    <a:gd name="T4" fmla="*/ 1 w 14"/>
                    <a:gd name="T5" fmla="*/ 3 h 9"/>
                    <a:gd name="T6" fmla="*/ 12 w 14"/>
                    <a:gd name="T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9">
                      <a:moveTo>
                        <a:pt x="12" y="1"/>
                      </a:moveTo>
                      <a:cubicBezTo>
                        <a:pt x="14" y="7"/>
                        <a:pt x="6" y="2"/>
                        <a:pt x="8" y="8"/>
                      </a:cubicBezTo>
                      <a:cubicBezTo>
                        <a:pt x="3" y="9"/>
                        <a:pt x="0" y="8"/>
                        <a:pt x="1" y="3"/>
                      </a:cubicBezTo>
                      <a:cubicBezTo>
                        <a:pt x="5" y="8"/>
                        <a:pt x="6" y="0"/>
                        <a:pt x="1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1" name="îṥļïď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5BE8B9B-FCE1-4862-8345-5A1F670F71F7}"/>
                    </a:ext>
                  </a:extLst>
                </p:cNvPr>
                <p:cNvSpPr/>
                <p:nvPr/>
              </p:nvSpPr>
              <p:spPr bwMode="auto">
                <a:xfrm>
                  <a:off x="7706721" y="1653177"/>
                  <a:ext cx="42023" cy="43425"/>
                </a:xfrm>
                <a:custGeom>
                  <a:avLst/>
                  <a:gdLst>
                    <a:gd name="T0" fmla="*/ 17 w 20"/>
                    <a:gd name="T1" fmla="*/ 4 h 21"/>
                    <a:gd name="T2" fmla="*/ 17 w 20"/>
                    <a:gd name="T3" fmla="*/ 17 h 21"/>
                    <a:gd name="T4" fmla="*/ 6 w 20"/>
                    <a:gd name="T5" fmla="*/ 18 h 21"/>
                    <a:gd name="T6" fmla="*/ 0 w 20"/>
                    <a:gd name="T7" fmla="*/ 11 h 21"/>
                    <a:gd name="T8" fmla="*/ 17 w 20"/>
                    <a:gd name="T9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1">
                      <a:moveTo>
                        <a:pt x="17" y="4"/>
                      </a:moveTo>
                      <a:cubicBezTo>
                        <a:pt x="20" y="9"/>
                        <a:pt x="12" y="14"/>
                        <a:pt x="17" y="17"/>
                      </a:cubicBezTo>
                      <a:cubicBezTo>
                        <a:pt x="17" y="21"/>
                        <a:pt x="9" y="17"/>
                        <a:pt x="6" y="18"/>
                      </a:cubicBezTo>
                      <a:cubicBezTo>
                        <a:pt x="6" y="11"/>
                        <a:pt x="7" y="8"/>
                        <a:pt x="0" y="11"/>
                      </a:cubicBezTo>
                      <a:cubicBezTo>
                        <a:pt x="0" y="2"/>
                        <a:pt x="10" y="0"/>
                        <a:pt x="1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2" name="ïṥļî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FB71F8C-8757-4037-B90D-7C5CB4110512}"/>
                    </a:ext>
                  </a:extLst>
                </p:cNvPr>
                <p:cNvSpPr/>
                <p:nvPr/>
              </p:nvSpPr>
              <p:spPr bwMode="auto">
                <a:xfrm>
                  <a:off x="7561039" y="1807263"/>
                  <a:ext cx="25214" cy="39222"/>
                </a:xfrm>
                <a:custGeom>
                  <a:avLst/>
                  <a:gdLst>
                    <a:gd name="T0" fmla="*/ 11 w 12"/>
                    <a:gd name="T1" fmla="*/ 8 h 19"/>
                    <a:gd name="T2" fmla="*/ 7 w 12"/>
                    <a:gd name="T3" fmla="*/ 19 h 19"/>
                    <a:gd name="T4" fmla="*/ 0 w 12"/>
                    <a:gd name="T5" fmla="*/ 19 h 19"/>
                    <a:gd name="T6" fmla="*/ 1 w 12"/>
                    <a:gd name="T7" fmla="*/ 6 h 19"/>
                    <a:gd name="T8" fmla="*/ 11 w 12"/>
                    <a:gd name="T9" fmla="*/ 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11" y="8"/>
                      </a:moveTo>
                      <a:cubicBezTo>
                        <a:pt x="11" y="13"/>
                        <a:pt x="4" y="11"/>
                        <a:pt x="7" y="19"/>
                      </a:cubicBezTo>
                      <a:cubicBezTo>
                        <a:pt x="5" y="19"/>
                        <a:pt x="2" y="19"/>
                        <a:pt x="0" y="19"/>
                      </a:cubicBezTo>
                      <a:cubicBezTo>
                        <a:pt x="0" y="16"/>
                        <a:pt x="6" y="9"/>
                        <a:pt x="1" y="6"/>
                      </a:cubicBezTo>
                      <a:cubicBezTo>
                        <a:pt x="3" y="2"/>
                        <a:pt x="12" y="0"/>
                        <a:pt x="1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3" name="ïṡľîd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01084D3-8A4C-4F71-9A60-8E7AC3EFE60A}"/>
                    </a:ext>
                  </a:extLst>
                </p:cNvPr>
                <p:cNvSpPr/>
                <p:nvPr/>
              </p:nvSpPr>
              <p:spPr bwMode="auto">
                <a:xfrm>
                  <a:off x="3912001" y="1825473"/>
                  <a:ext cx="16809" cy="12607"/>
                </a:xfrm>
                <a:custGeom>
                  <a:avLst/>
                  <a:gdLst>
                    <a:gd name="T0" fmla="*/ 0 w 8"/>
                    <a:gd name="T1" fmla="*/ 3 h 6"/>
                    <a:gd name="T2" fmla="*/ 7 w 8"/>
                    <a:gd name="T3" fmla="*/ 1 h 6"/>
                    <a:gd name="T4" fmla="*/ 5 w 8"/>
                    <a:gd name="T5" fmla="*/ 6 h 6"/>
                    <a:gd name="T6" fmla="*/ 1 w 8"/>
                    <a:gd name="T7" fmla="*/ 6 h 6"/>
                    <a:gd name="T8" fmla="*/ 0 w 8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0" y="3"/>
                      </a:moveTo>
                      <a:cubicBezTo>
                        <a:pt x="0" y="0"/>
                        <a:pt x="4" y="1"/>
                        <a:pt x="7" y="1"/>
                      </a:cubicBezTo>
                      <a:cubicBezTo>
                        <a:pt x="8" y="4"/>
                        <a:pt x="5" y="4"/>
                        <a:pt x="5" y="6"/>
                      </a:cubicBezTo>
                      <a:cubicBezTo>
                        <a:pt x="4" y="6"/>
                        <a:pt x="3" y="6"/>
                        <a:pt x="1" y="6"/>
                      </a:cubicBezTo>
                      <a:cubicBezTo>
                        <a:pt x="2" y="4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4" name="î$lî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D582EC7-314E-4B12-A04F-7BB1DE5A4C22}"/>
                    </a:ext>
                  </a:extLst>
                </p:cNvPr>
                <p:cNvSpPr/>
                <p:nvPr/>
              </p:nvSpPr>
              <p:spPr bwMode="auto">
                <a:xfrm>
                  <a:off x="4322430" y="1838081"/>
                  <a:ext cx="158289" cy="63036"/>
                </a:xfrm>
                <a:custGeom>
                  <a:avLst/>
                  <a:gdLst>
                    <a:gd name="T0" fmla="*/ 75 w 76"/>
                    <a:gd name="T1" fmla="*/ 21 h 30"/>
                    <a:gd name="T2" fmla="*/ 58 w 76"/>
                    <a:gd name="T3" fmla="*/ 26 h 30"/>
                    <a:gd name="T4" fmla="*/ 54 w 76"/>
                    <a:gd name="T5" fmla="*/ 17 h 30"/>
                    <a:gd name="T6" fmla="*/ 34 w 76"/>
                    <a:gd name="T7" fmla="*/ 13 h 30"/>
                    <a:gd name="T8" fmla="*/ 32 w 76"/>
                    <a:gd name="T9" fmla="*/ 8 h 30"/>
                    <a:gd name="T10" fmla="*/ 13 w 76"/>
                    <a:gd name="T11" fmla="*/ 8 h 30"/>
                    <a:gd name="T12" fmla="*/ 0 w 76"/>
                    <a:gd name="T13" fmla="*/ 11 h 30"/>
                    <a:gd name="T14" fmla="*/ 8 w 76"/>
                    <a:gd name="T15" fmla="*/ 2 h 30"/>
                    <a:gd name="T16" fmla="*/ 24 w 76"/>
                    <a:gd name="T17" fmla="*/ 0 h 30"/>
                    <a:gd name="T18" fmla="*/ 30 w 76"/>
                    <a:gd name="T19" fmla="*/ 4 h 30"/>
                    <a:gd name="T20" fmla="*/ 36 w 76"/>
                    <a:gd name="T21" fmla="*/ 6 h 30"/>
                    <a:gd name="T22" fmla="*/ 50 w 76"/>
                    <a:gd name="T23" fmla="*/ 8 h 30"/>
                    <a:gd name="T24" fmla="*/ 56 w 76"/>
                    <a:gd name="T25" fmla="*/ 17 h 30"/>
                    <a:gd name="T26" fmla="*/ 62 w 76"/>
                    <a:gd name="T27" fmla="*/ 19 h 30"/>
                    <a:gd name="T28" fmla="*/ 75 w 76"/>
                    <a:gd name="T2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6" h="30">
                      <a:moveTo>
                        <a:pt x="75" y="21"/>
                      </a:moveTo>
                      <a:cubicBezTo>
                        <a:pt x="76" y="30"/>
                        <a:pt x="59" y="20"/>
                        <a:pt x="58" y="26"/>
                      </a:cubicBezTo>
                      <a:cubicBezTo>
                        <a:pt x="54" y="26"/>
                        <a:pt x="57" y="18"/>
                        <a:pt x="54" y="17"/>
                      </a:cubicBezTo>
                      <a:cubicBezTo>
                        <a:pt x="48" y="15"/>
                        <a:pt x="41" y="15"/>
                        <a:pt x="34" y="13"/>
                      </a:cubicBezTo>
                      <a:cubicBezTo>
                        <a:pt x="33" y="12"/>
                        <a:pt x="32" y="10"/>
                        <a:pt x="32" y="8"/>
                      </a:cubicBezTo>
                      <a:cubicBezTo>
                        <a:pt x="24" y="8"/>
                        <a:pt x="19" y="7"/>
                        <a:pt x="13" y="8"/>
                      </a:cubicBezTo>
                      <a:cubicBezTo>
                        <a:pt x="9" y="8"/>
                        <a:pt x="5" y="13"/>
                        <a:pt x="0" y="11"/>
                      </a:cubicBezTo>
                      <a:cubicBezTo>
                        <a:pt x="0" y="6"/>
                        <a:pt x="8" y="8"/>
                        <a:pt x="8" y="2"/>
                      </a:cubicBezTo>
                      <a:cubicBezTo>
                        <a:pt x="13" y="1"/>
                        <a:pt x="22" y="4"/>
                        <a:pt x="24" y="0"/>
                      </a:cubicBezTo>
                      <a:cubicBezTo>
                        <a:pt x="33" y="2"/>
                        <a:pt x="22" y="2"/>
                        <a:pt x="30" y="4"/>
                      </a:cubicBezTo>
                      <a:cubicBezTo>
                        <a:pt x="30" y="4"/>
                        <a:pt x="35" y="6"/>
                        <a:pt x="36" y="6"/>
                      </a:cubicBezTo>
                      <a:cubicBezTo>
                        <a:pt x="37" y="8"/>
                        <a:pt x="43" y="8"/>
                        <a:pt x="50" y="8"/>
                      </a:cubicBezTo>
                      <a:cubicBezTo>
                        <a:pt x="49" y="14"/>
                        <a:pt x="60" y="9"/>
                        <a:pt x="56" y="17"/>
                      </a:cubicBezTo>
                      <a:cubicBezTo>
                        <a:pt x="59" y="15"/>
                        <a:pt x="61" y="15"/>
                        <a:pt x="62" y="19"/>
                      </a:cubicBezTo>
                      <a:cubicBezTo>
                        <a:pt x="66" y="20"/>
                        <a:pt x="74" y="17"/>
                        <a:pt x="7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5" name="íS1î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030F408-4A1D-4716-8167-D8B7F7A1BC78}"/>
                    </a:ext>
                  </a:extLst>
                </p:cNvPr>
                <p:cNvSpPr/>
                <p:nvPr/>
              </p:nvSpPr>
              <p:spPr bwMode="auto">
                <a:xfrm>
                  <a:off x="4508734" y="1892711"/>
                  <a:ext cx="64436" cy="35020"/>
                </a:xfrm>
                <a:custGeom>
                  <a:avLst/>
                  <a:gdLst>
                    <a:gd name="T0" fmla="*/ 1 w 31"/>
                    <a:gd name="T1" fmla="*/ 0 h 17"/>
                    <a:gd name="T2" fmla="*/ 16 w 31"/>
                    <a:gd name="T3" fmla="*/ 2 h 17"/>
                    <a:gd name="T4" fmla="*/ 24 w 31"/>
                    <a:gd name="T5" fmla="*/ 4 h 17"/>
                    <a:gd name="T6" fmla="*/ 31 w 31"/>
                    <a:gd name="T7" fmla="*/ 8 h 17"/>
                    <a:gd name="T8" fmla="*/ 5 w 31"/>
                    <a:gd name="T9" fmla="*/ 12 h 17"/>
                    <a:gd name="T10" fmla="*/ 9 w 31"/>
                    <a:gd name="T11" fmla="*/ 10 h 17"/>
                    <a:gd name="T12" fmla="*/ 1 w 31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17">
                      <a:moveTo>
                        <a:pt x="1" y="0"/>
                      </a:moveTo>
                      <a:cubicBezTo>
                        <a:pt x="5" y="3"/>
                        <a:pt x="12" y="1"/>
                        <a:pt x="16" y="2"/>
                      </a:cubicBezTo>
                      <a:cubicBezTo>
                        <a:pt x="17" y="2"/>
                        <a:pt x="22" y="9"/>
                        <a:pt x="24" y="4"/>
                      </a:cubicBezTo>
                      <a:cubicBezTo>
                        <a:pt x="27" y="5"/>
                        <a:pt x="25" y="10"/>
                        <a:pt x="31" y="8"/>
                      </a:cubicBezTo>
                      <a:cubicBezTo>
                        <a:pt x="31" y="17"/>
                        <a:pt x="11" y="13"/>
                        <a:pt x="5" y="12"/>
                      </a:cubicBezTo>
                      <a:cubicBezTo>
                        <a:pt x="4" y="10"/>
                        <a:pt x="9" y="10"/>
                        <a:pt x="9" y="10"/>
                      </a:cubicBezTo>
                      <a:cubicBezTo>
                        <a:pt x="9" y="7"/>
                        <a:pt x="0" y="7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6" name="iṧḷi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D62FCCF-7E0C-4FEA-A68B-5D926E9F0537}"/>
                    </a:ext>
                  </a:extLst>
                </p:cNvPr>
                <p:cNvSpPr/>
                <p:nvPr/>
              </p:nvSpPr>
              <p:spPr bwMode="auto">
                <a:xfrm>
                  <a:off x="7378938" y="1896914"/>
                  <a:ext cx="30817" cy="22413"/>
                </a:xfrm>
                <a:custGeom>
                  <a:avLst/>
                  <a:gdLst>
                    <a:gd name="T0" fmla="*/ 13 w 15"/>
                    <a:gd name="T1" fmla="*/ 0 h 11"/>
                    <a:gd name="T2" fmla="*/ 9 w 15"/>
                    <a:gd name="T3" fmla="*/ 11 h 11"/>
                    <a:gd name="T4" fmla="*/ 0 w 15"/>
                    <a:gd name="T5" fmla="*/ 4 h 11"/>
                    <a:gd name="T6" fmla="*/ 4 w 15"/>
                    <a:gd name="T7" fmla="*/ 0 h 11"/>
                    <a:gd name="T8" fmla="*/ 13 w 15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3" y="0"/>
                      </a:moveTo>
                      <a:cubicBezTo>
                        <a:pt x="15" y="7"/>
                        <a:pt x="8" y="6"/>
                        <a:pt x="9" y="11"/>
                      </a:cubicBezTo>
                      <a:cubicBezTo>
                        <a:pt x="5" y="10"/>
                        <a:pt x="0" y="10"/>
                        <a:pt x="0" y="4"/>
                      </a:cubicBezTo>
                      <a:cubicBezTo>
                        <a:pt x="3" y="5"/>
                        <a:pt x="3" y="2"/>
                        <a:pt x="4" y="0"/>
                      </a:cubicBezTo>
                      <a:cubicBezTo>
                        <a:pt x="7" y="0"/>
                        <a:pt x="10" y="0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7" name="íṡľîď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E99BDEC-97CD-4658-BB89-FF7133E0CE1D}"/>
                    </a:ext>
                  </a:extLst>
                </p:cNvPr>
                <p:cNvSpPr/>
                <p:nvPr/>
              </p:nvSpPr>
              <p:spPr bwMode="auto">
                <a:xfrm>
                  <a:off x="4484921" y="1905318"/>
                  <a:ext cx="23814" cy="18211"/>
                </a:xfrm>
                <a:custGeom>
                  <a:avLst/>
                  <a:gdLst>
                    <a:gd name="T0" fmla="*/ 10 w 12"/>
                    <a:gd name="T1" fmla="*/ 9 h 9"/>
                    <a:gd name="T2" fmla="*/ 0 w 12"/>
                    <a:gd name="T3" fmla="*/ 7 h 9"/>
                    <a:gd name="T4" fmla="*/ 10 w 12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9">
                      <a:moveTo>
                        <a:pt x="10" y="9"/>
                      </a:moveTo>
                      <a:cubicBezTo>
                        <a:pt x="8" y="8"/>
                        <a:pt x="5" y="7"/>
                        <a:pt x="0" y="7"/>
                      </a:cubicBezTo>
                      <a:cubicBezTo>
                        <a:pt x="1" y="4"/>
                        <a:pt x="12" y="0"/>
                        <a:pt x="10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8" name="íš1íd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82655D6-969B-450B-9702-C5EB1FBB37BE}"/>
                    </a:ext>
                  </a:extLst>
                </p:cNvPr>
                <p:cNvSpPr/>
                <p:nvPr/>
              </p:nvSpPr>
              <p:spPr bwMode="auto">
                <a:xfrm>
                  <a:off x="4420485" y="1910921"/>
                  <a:ext cx="30817" cy="19611"/>
                </a:xfrm>
                <a:custGeom>
                  <a:avLst/>
                  <a:gdLst>
                    <a:gd name="T0" fmla="*/ 2 w 15"/>
                    <a:gd name="T1" fmla="*/ 3 h 9"/>
                    <a:gd name="T2" fmla="*/ 13 w 15"/>
                    <a:gd name="T3" fmla="*/ 6 h 9"/>
                    <a:gd name="T4" fmla="*/ 2 w 15"/>
                    <a:gd name="T5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9">
                      <a:moveTo>
                        <a:pt x="2" y="3"/>
                      </a:moveTo>
                      <a:cubicBezTo>
                        <a:pt x="5" y="4"/>
                        <a:pt x="15" y="0"/>
                        <a:pt x="13" y="6"/>
                      </a:cubicBezTo>
                      <a:cubicBezTo>
                        <a:pt x="9" y="5"/>
                        <a:pt x="0" y="9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19" name="ïṧḷï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E5B1922-DD66-4A62-AB0D-04D699E994D2}"/>
                    </a:ext>
                  </a:extLst>
                </p:cNvPr>
                <p:cNvSpPr/>
                <p:nvPr/>
              </p:nvSpPr>
              <p:spPr bwMode="auto">
                <a:xfrm>
                  <a:off x="7551233" y="1919326"/>
                  <a:ext cx="43425" cy="77043"/>
                </a:xfrm>
                <a:custGeom>
                  <a:avLst/>
                  <a:gdLst>
                    <a:gd name="T0" fmla="*/ 10 w 21"/>
                    <a:gd name="T1" fmla="*/ 0 h 37"/>
                    <a:gd name="T2" fmla="*/ 18 w 21"/>
                    <a:gd name="T3" fmla="*/ 0 h 37"/>
                    <a:gd name="T4" fmla="*/ 21 w 21"/>
                    <a:gd name="T5" fmla="*/ 13 h 37"/>
                    <a:gd name="T6" fmla="*/ 16 w 21"/>
                    <a:gd name="T7" fmla="*/ 19 h 37"/>
                    <a:gd name="T8" fmla="*/ 14 w 21"/>
                    <a:gd name="T9" fmla="*/ 25 h 37"/>
                    <a:gd name="T10" fmla="*/ 12 w 21"/>
                    <a:gd name="T11" fmla="*/ 34 h 37"/>
                    <a:gd name="T12" fmla="*/ 6 w 21"/>
                    <a:gd name="T13" fmla="*/ 28 h 37"/>
                    <a:gd name="T14" fmla="*/ 1 w 21"/>
                    <a:gd name="T15" fmla="*/ 21 h 37"/>
                    <a:gd name="T16" fmla="*/ 5 w 21"/>
                    <a:gd name="T17" fmla="*/ 10 h 37"/>
                    <a:gd name="T18" fmla="*/ 10 w 21"/>
                    <a:gd name="T1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37">
                      <a:moveTo>
                        <a:pt x="10" y="0"/>
                      </a:moveTo>
                      <a:cubicBezTo>
                        <a:pt x="13" y="0"/>
                        <a:pt x="15" y="0"/>
                        <a:pt x="18" y="0"/>
                      </a:cubicBezTo>
                      <a:cubicBezTo>
                        <a:pt x="20" y="4"/>
                        <a:pt x="20" y="9"/>
                        <a:pt x="21" y="13"/>
                      </a:cubicBezTo>
                      <a:cubicBezTo>
                        <a:pt x="18" y="14"/>
                        <a:pt x="20" y="20"/>
                        <a:pt x="16" y="19"/>
                      </a:cubicBezTo>
                      <a:cubicBezTo>
                        <a:pt x="16" y="22"/>
                        <a:pt x="16" y="24"/>
                        <a:pt x="14" y="25"/>
                      </a:cubicBezTo>
                      <a:cubicBezTo>
                        <a:pt x="13" y="27"/>
                        <a:pt x="16" y="34"/>
                        <a:pt x="12" y="34"/>
                      </a:cubicBezTo>
                      <a:cubicBezTo>
                        <a:pt x="6" y="37"/>
                        <a:pt x="11" y="29"/>
                        <a:pt x="6" y="28"/>
                      </a:cubicBezTo>
                      <a:cubicBezTo>
                        <a:pt x="4" y="28"/>
                        <a:pt x="3" y="23"/>
                        <a:pt x="1" y="21"/>
                      </a:cubicBezTo>
                      <a:cubicBezTo>
                        <a:pt x="0" y="16"/>
                        <a:pt x="7" y="17"/>
                        <a:pt x="5" y="10"/>
                      </a:cubicBezTo>
                      <a:cubicBezTo>
                        <a:pt x="9" y="14"/>
                        <a:pt x="9" y="5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0" name="ïs1i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6EEB3F2-665B-4A9F-9D46-885DF39DF8C3}"/>
                    </a:ext>
                  </a:extLst>
                </p:cNvPr>
                <p:cNvSpPr/>
                <p:nvPr/>
              </p:nvSpPr>
              <p:spPr bwMode="auto">
                <a:xfrm>
                  <a:off x="7594658" y="1983762"/>
                  <a:ext cx="58833" cy="60234"/>
                </a:xfrm>
                <a:custGeom>
                  <a:avLst/>
                  <a:gdLst>
                    <a:gd name="T0" fmla="*/ 15 w 28"/>
                    <a:gd name="T1" fmla="*/ 3 h 29"/>
                    <a:gd name="T2" fmla="*/ 21 w 28"/>
                    <a:gd name="T3" fmla="*/ 9 h 29"/>
                    <a:gd name="T4" fmla="*/ 19 w 28"/>
                    <a:gd name="T5" fmla="*/ 10 h 29"/>
                    <a:gd name="T6" fmla="*/ 21 w 28"/>
                    <a:gd name="T7" fmla="*/ 14 h 29"/>
                    <a:gd name="T8" fmla="*/ 28 w 28"/>
                    <a:gd name="T9" fmla="*/ 23 h 29"/>
                    <a:gd name="T10" fmla="*/ 25 w 28"/>
                    <a:gd name="T11" fmla="*/ 29 h 29"/>
                    <a:gd name="T12" fmla="*/ 19 w 28"/>
                    <a:gd name="T13" fmla="*/ 29 h 29"/>
                    <a:gd name="T14" fmla="*/ 10 w 28"/>
                    <a:gd name="T15" fmla="*/ 20 h 29"/>
                    <a:gd name="T16" fmla="*/ 13 w 28"/>
                    <a:gd name="T17" fmla="*/ 16 h 29"/>
                    <a:gd name="T18" fmla="*/ 0 w 28"/>
                    <a:gd name="T19" fmla="*/ 5 h 29"/>
                    <a:gd name="T20" fmla="*/ 15 w 28"/>
                    <a:gd name="T21" fmla="*/ 3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29">
                      <a:moveTo>
                        <a:pt x="15" y="3"/>
                      </a:moveTo>
                      <a:cubicBezTo>
                        <a:pt x="10" y="9"/>
                        <a:pt x="20" y="7"/>
                        <a:pt x="21" y="9"/>
                      </a:cubicBezTo>
                      <a:cubicBezTo>
                        <a:pt x="22" y="10"/>
                        <a:pt x="19" y="10"/>
                        <a:pt x="19" y="10"/>
                      </a:cubicBezTo>
                      <a:cubicBezTo>
                        <a:pt x="19" y="11"/>
                        <a:pt x="21" y="14"/>
                        <a:pt x="21" y="14"/>
                      </a:cubicBezTo>
                      <a:cubicBezTo>
                        <a:pt x="23" y="18"/>
                        <a:pt x="28" y="18"/>
                        <a:pt x="28" y="23"/>
                      </a:cubicBezTo>
                      <a:cubicBezTo>
                        <a:pt x="24" y="23"/>
                        <a:pt x="25" y="26"/>
                        <a:pt x="25" y="29"/>
                      </a:cubicBezTo>
                      <a:cubicBezTo>
                        <a:pt x="23" y="28"/>
                        <a:pt x="19" y="26"/>
                        <a:pt x="19" y="29"/>
                      </a:cubicBezTo>
                      <a:cubicBezTo>
                        <a:pt x="14" y="28"/>
                        <a:pt x="15" y="21"/>
                        <a:pt x="10" y="20"/>
                      </a:cubicBezTo>
                      <a:cubicBezTo>
                        <a:pt x="10" y="18"/>
                        <a:pt x="13" y="18"/>
                        <a:pt x="13" y="16"/>
                      </a:cubicBezTo>
                      <a:cubicBezTo>
                        <a:pt x="9" y="13"/>
                        <a:pt x="6" y="7"/>
                        <a:pt x="0" y="5"/>
                      </a:cubicBezTo>
                      <a:cubicBezTo>
                        <a:pt x="5" y="0"/>
                        <a:pt x="9" y="2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1" name="iśḻî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C961C1C-4EA5-4A38-82C1-6A60D1C09150}"/>
                    </a:ext>
                  </a:extLst>
                </p:cNvPr>
                <p:cNvSpPr/>
                <p:nvPr/>
              </p:nvSpPr>
              <p:spPr bwMode="auto">
                <a:xfrm>
                  <a:off x="7572246" y="2008976"/>
                  <a:ext cx="12607" cy="8405"/>
                </a:xfrm>
                <a:custGeom>
                  <a:avLst/>
                  <a:gdLst>
                    <a:gd name="T0" fmla="*/ 0 w 6"/>
                    <a:gd name="T1" fmla="*/ 0 h 4"/>
                    <a:gd name="T2" fmla="*/ 6 w 6"/>
                    <a:gd name="T3" fmla="*/ 0 h 4"/>
                    <a:gd name="T4" fmla="*/ 6 w 6"/>
                    <a:gd name="T5" fmla="*/ 4 h 4"/>
                    <a:gd name="T6" fmla="*/ 0 w 6"/>
                    <a:gd name="T7" fmla="*/ 4 h 4"/>
                    <a:gd name="T8" fmla="*/ 0 w 6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4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2"/>
                        <a:pt x="6" y="3"/>
                        <a:pt x="6" y="4"/>
                      </a:cubicBezTo>
                      <a:cubicBezTo>
                        <a:pt x="4" y="4"/>
                        <a:pt x="2" y="4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2" name="íṧ1i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ACF9254-19D6-4EB7-8BC9-D2B6047A8C3F}"/>
                    </a:ext>
                  </a:extLst>
                </p:cNvPr>
                <p:cNvSpPr/>
                <p:nvPr/>
              </p:nvSpPr>
              <p:spPr bwMode="auto">
                <a:xfrm>
                  <a:off x="7590455" y="2018781"/>
                  <a:ext cx="33619" cy="50428"/>
                </a:xfrm>
                <a:custGeom>
                  <a:avLst/>
                  <a:gdLst>
                    <a:gd name="T0" fmla="*/ 15 w 16"/>
                    <a:gd name="T1" fmla="*/ 20 h 24"/>
                    <a:gd name="T2" fmla="*/ 6 w 16"/>
                    <a:gd name="T3" fmla="*/ 21 h 24"/>
                    <a:gd name="T4" fmla="*/ 0 w 16"/>
                    <a:gd name="T5" fmla="*/ 12 h 24"/>
                    <a:gd name="T6" fmla="*/ 15 w 16"/>
                    <a:gd name="T7" fmla="*/ 2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4">
                      <a:moveTo>
                        <a:pt x="15" y="20"/>
                      </a:moveTo>
                      <a:cubicBezTo>
                        <a:pt x="16" y="24"/>
                        <a:pt x="9" y="20"/>
                        <a:pt x="6" y="21"/>
                      </a:cubicBezTo>
                      <a:cubicBezTo>
                        <a:pt x="6" y="16"/>
                        <a:pt x="8" y="10"/>
                        <a:pt x="0" y="12"/>
                      </a:cubicBezTo>
                      <a:cubicBezTo>
                        <a:pt x="7" y="0"/>
                        <a:pt x="7" y="21"/>
                        <a:pt x="15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3" name="iSlï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F3722B4-3B78-4206-ADE4-10D524521A72}"/>
                    </a:ext>
                  </a:extLst>
                </p:cNvPr>
                <p:cNvSpPr/>
                <p:nvPr/>
              </p:nvSpPr>
              <p:spPr bwMode="auto">
                <a:xfrm>
                  <a:off x="6922283" y="2060805"/>
                  <a:ext cx="33619" cy="56031"/>
                </a:xfrm>
                <a:custGeom>
                  <a:avLst/>
                  <a:gdLst>
                    <a:gd name="T0" fmla="*/ 3 w 16"/>
                    <a:gd name="T1" fmla="*/ 1 h 27"/>
                    <a:gd name="T2" fmla="*/ 8 w 16"/>
                    <a:gd name="T3" fmla="*/ 7 h 27"/>
                    <a:gd name="T4" fmla="*/ 10 w 16"/>
                    <a:gd name="T5" fmla="*/ 9 h 27"/>
                    <a:gd name="T6" fmla="*/ 14 w 16"/>
                    <a:gd name="T7" fmla="*/ 13 h 27"/>
                    <a:gd name="T8" fmla="*/ 12 w 16"/>
                    <a:gd name="T9" fmla="*/ 14 h 27"/>
                    <a:gd name="T10" fmla="*/ 14 w 16"/>
                    <a:gd name="T11" fmla="*/ 24 h 27"/>
                    <a:gd name="T12" fmla="*/ 10 w 16"/>
                    <a:gd name="T13" fmla="*/ 27 h 27"/>
                    <a:gd name="T14" fmla="*/ 3 w 16"/>
                    <a:gd name="T15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7">
                      <a:moveTo>
                        <a:pt x="3" y="1"/>
                      </a:moveTo>
                      <a:cubicBezTo>
                        <a:pt x="6" y="0"/>
                        <a:pt x="7" y="5"/>
                        <a:pt x="8" y="7"/>
                      </a:cubicBezTo>
                      <a:cubicBezTo>
                        <a:pt x="9" y="8"/>
                        <a:pt x="10" y="7"/>
                        <a:pt x="10" y="9"/>
                      </a:cubicBezTo>
                      <a:cubicBezTo>
                        <a:pt x="10" y="11"/>
                        <a:pt x="13" y="11"/>
                        <a:pt x="14" y="13"/>
                      </a:cubicBezTo>
                      <a:cubicBezTo>
                        <a:pt x="15" y="15"/>
                        <a:pt x="12" y="14"/>
                        <a:pt x="12" y="14"/>
                      </a:cubicBezTo>
                      <a:cubicBezTo>
                        <a:pt x="12" y="16"/>
                        <a:pt x="16" y="18"/>
                        <a:pt x="14" y="24"/>
                      </a:cubicBezTo>
                      <a:cubicBezTo>
                        <a:pt x="11" y="23"/>
                        <a:pt x="10" y="25"/>
                        <a:pt x="10" y="27"/>
                      </a:cubicBezTo>
                      <a:cubicBezTo>
                        <a:pt x="0" y="24"/>
                        <a:pt x="1" y="1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4" name="íš1î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8A3CEAC-3014-427A-AEC3-74C1288F8648}"/>
                    </a:ext>
                  </a:extLst>
                </p:cNvPr>
                <p:cNvSpPr/>
                <p:nvPr/>
              </p:nvSpPr>
              <p:spPr bwMode="auto">
                <a:xfrm>
                  <a:off x="7619872" y="2063606"/>
                  <a:ext cx="42023" cy="64436"/>
                </a:xfrm>
                <a:custGeom>
                  <a:avLst/>
                  <a:gdLst>
                    <a:gd name="T0" fmla="*/ 16 w 20"/>
                    <a:gd name="T1" fmla="*/ 0 h 31"/>
                    <a:gd name="T2" fmla="*/ 20 w 20"/>
                    <a:gd name="T3" fmla="*/ 15 h 31"/>
                    <a:gd name="T4" fmla="*/ 14 w 20"/>
                    <a:gd name="T5" fmla="*/ 17 h 31"/>
                    <a:gd name="T6" fmla="*/ 14 w 20"/>
                    <a:gd name="T7" fmla="*/ 30 h 31"/>
                    <a:gd name="T8" fmla="*/ 5 w 20"/>
                    <a:gd name="T9" fmla="*/ 25 h 31"/>
                    <a:gd name="T10" fmla="*/ 7 w 20"/>
                    <a:gd name="T11" fmla="*/ 17 h 31"/>
                    <a:gd name="T12" fmla="*/ 7 w 20"/>
                    <a:gd name="T13" fmla="*/ 13 h 31"/>
                    <a:gd name="T14" fmla="*/ 5 w 20"/>
                    <a:gd name="T15" fmla="*/ 13 h 31"/>
                    <a:gd name="T16" fmla="*/ 9 w 20"/>
                    <a:gd name="T17" fmla="*/ 8 h 31"/>
                    <a:gd name="T18" fmla="*/ 13 w 20"/>
                    <a:gd name="T19" fmla="*/ 2 h 31"/>
                    <a:gd name="T20" fmla="*/ 16 w 20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31">
                      <a:moveTo>
                        <a:pt x="16" y="0"/>
                      </a:moveTo>
                      <a:cubicBezTo>
                        <a:pt x="16" y="7"/>
                        <a:pt x="16" y="13"/>
                        <a:pt x="20" y="15"/>
                      </a:cubicBezTo>
                      <a:cubicBezTo>
                        <a:pt x="20" y="17"/>
                        <a:pt x="17" y="17"/>
                        <a:pt x="14" y="17"/>
                      </a:cubicBezTo>
                      <a:cubicBezTo>
                        <a:pt x="18" y="20"/>
                        <a:pt x="13" y="23"/>
                        <a:pt x="14" y="30"/>
                      </a:cubicBezTo>
                      <a:cubicBezTo>
                        <a:pt x="9" y="31"/>
                        <a:pt x="10" y="25"/>
                        <a:pt x="5" y="25"/>
                      </a:cubicBezTo>
                      <a:cubicBezTo>
                        <a:pt x="4" y="21"/>
                        <a:pt x="7" y="20"/>
                        <a:pt x="7" y="17"/>
                      </a:cubicBezTo>
                      <a:cubicBezTo>
                        <a:pt x="7" y="16"/>
                        <a:pt x="4" y="14"/>
                        <a:pt x="7" y="13"/>
                      </a:cubicBezTo>
                      <a:cubicBezTo>
                        <a:pt x="7" y="11"/>
                        <a:pt x="5" y="12"/>
                        <a:pt x="5" y="13"/>
                      </a:cubicBezTo>
                      <a:cubicBezTo>
                        <a:pt x="0" y="13"/>
                        <a:pt x="5" y="6"/>
                        <a:pt x="9" y="8"/>
                      </a:cubicBezTo>
                      <a:cubicBezTo>
                        <a:pt x="9" y="5"/>
                        <a:pt x="11" y="3"/>
                        <a:pt x="13" y="2"/>
                      </a:cubicBezTo>
                      <a:cubicBezTo>
                        <a:pt x="13" y="2"/>
                        <a:pt x="14" y="0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5" name="i$ḷi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AB38046-02B7-4530-9BC4-8079C5F371EE}"/>
                    </a:ext>
                  </a:extLst>
                </p:cNvPr>
                <p:cNvSpPr/>
                <p:nvPr/>
              </p:nvSpPr>
              <p:spPr bwMode="auto">
                <a:xfrm>
                  <a:off x="7589055" y="2074812"/>
                  <a:ext cx="30817" cy="28016"/>
                </a:xfrm>
                <a:custGeom>
                  <a:avLst/>
                  <a:gdLst>
                    <a:gd name="T0" fmla="*/ 9 w 15"/>
                    <a:gd name="T1" fmla="*/ 0 h 13"/>
                    <a:gd name="T2" fmla="*/ 15 w 15"/>
                    <a:gd name="T3" fmla="*/ 6 h 13"/>
                    <a:gd name="T4" fmla="*/ 13 w 15"/>
                    <a:gd name="T5" fmla="*/ 7 h 13"/>
                    <a:gd name="T6" fmla="*/ 1 w 15"/>
                    <a:gd name="T7" fmla="*/ 13 h 13"/>
                    <a:gd name="T8" fmla="*/ 9 w 15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3">
                      <a:moveTo>
                        <a:pt x="9" y="0"/>
                      </a:moveTo>
                      <a:cubicBezTo>
                        <a:pt x="13" y="0"/>
                        <a:pt x="15" y="2"/>
                        <a:pt x="15" y="6"/>
                      </a:cubicBezTo>
                      <a:cubicBezTo>
                        <a:pt x="11" y="5"/>
                        <a:pt x="11" y="7"/>
                        <a:pt x="13" y="7"/>
                      </a:cubicBezTo>
                      <a:cubicBezTo>
                        <a:pt x="11" y="9"/>
                        <a:pt x="6" y="12"/>
                        <a:pt x="1" y="13"/>
                      </a:cubicBezTo>
                      <a:cubicBezTo>
                        <a:pt x="0" y="5"/>
                        <a:pt x="9" y="7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6" name="isḷí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A59925B-5DBF-42BE-97CD-8BE7698C31B1}"/>
                    </a:ext>
                  </a:extLst>
                </p:cNvPr>
                <p:cNvSpPr/>
                <p:nvPr/>
              </p:nvSpPr>
              <p:spPr bwMode="auto">
                <a:xfrm>
                  <a:off x="7675903" y="2175669"/>
                  <a:ext cx="21012" cy="39222"/>
                </a:xfrm>
                <a:custGeom>
                  <a:avLst/>
                  <a:gdLst>
                    <a:gd name="T0" fmla="*/ 2 w 10"/>
                    <a:gd name="T1" fmla="*/ 0 h 19"/>
                    <a:gd name="T2" fmla="*/ 10 w 10"/>
                    <a:gd name="T3" fmla="*/ 6 h 19"/>
                    <a:gd name="T4" fmla="*/ 0 w 10"/>
                    <a:gd name="T5" fmla="*/ 17 h 19"/>
                    <a:gd name="T6" fmla="*/ 4 w 10"/>
                    <a:gd name="T7" fmla="*/ 15 h 19"/>
                    <a:gd name="T8" fmla="*/ 2 w 10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9">
                      <a:moveTo>
                        <a:pt x="2" y="0"/>
                      </a:moveTo>
                      <a:cubicBezTo>
                        <a:pt x="7" y="0"/>
                        <a:pt x="4" y="8"/>
                        <a:pt x="10" y="6"/>
                      </a:cubicBezTo>
                      <a:cubicBezTo>
                        <a:pt x="8" y="11"/>
                        <a:pt x="9" y="19"/>
                        <a:pt x="0" y="17"/>
                      </a:cubicBezTo>
                      <a:cubicBezTo>
                        <a:pt x="0" y="15"/>
                        <a:pt x="3" y="16"/>
                        <a:pt x="4" y="15"/>
                      </a:cubicBezTo>
                      <a:cubicBezTo>
                        <a:pt x="1" y="8"/>
                        <a:pt x="1" y="1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7" name="íŝlî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F019694-E3F9-4D50-BB15-97E798143A1C}"/>
                    </a:ext>
                  </a:extLst>
                </p:cNvPr>
                <p:cNvSpPr/>
                <p:nvPr/>
              </p:nvSpPr>
              <p:spPr bwMode="auto">
                <a:xfrm>
                  <a:off x="7556836" y="2185475"/>
                  <a:ext cx="79845" cy="25214"/>
                </a:xfrm>
                <a:custGeom>
                  <a:avLst/>
                  <a:gdLst>
                    <a:gd name="T0" fmla="*/ 37 w 38"/>
                    <a:gd name="T1" fmla="*/ 5 h 12"/>
                    <a:gd name="T2" fmla="*/ 26 w 38"/>
                    <a:gd name="T3" fmla="*/ 10 h 12"/>
                    <a:gd name="T4" fmla="*/ 0 w 38"/>
                    <a:gd name="T5" fmla="*/ 12 h 12"/>
                    <a:gd name="T6" fmla="*/ 31 w 38"/>
                    <a:gd name="T7" fmla="*/ 3 h 12"/>
                    <a:gd name="T8" fmla="*/ 37 w 38"/>
                    <a:gd name="T9" fmla="*/ 5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12">
                      <a:moveTo>
                        <a:pt x="37" y="5"/>
                      </a:moveTo>
                      <a:cubicBezTo>
                        <a:pt x="38" y="10"/>
                        <a:pt x="30" y="10"/>
                        <a:pt x="26" y="10"/>
                      </a:cubicBezTo>
                      <a:cubicBezTo>
                        <a:pt x="18" y="11"/>
                        <a:pt x="7" y="9"/>
                        <a:pt x="0" y="12"/>
                      </a:cubicBezTo>
                      <a:cubicBezTo>
                        <a:pt x="1" y="0"/>
                        <a:pt x="27" y="12"/>
                        <a:pt x="31" y="3"/>
                      </a:cubicBezTo>
                      <a:cubicBezTo>
                        <a:pt x="33" y="4"/>
                        <a:pt x="34" y="5"/>
                        <a:pt x="3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8" name="íŝľï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FB108D6-7DF1-4913-A461-8F66A555B7F7}"/>
                    </a:ext>
                  </a:extLst>
                </p:cNvPr>
                <p:cNvSpPr/>
                <p:nvPr/>
              </p:nvSpPr>
              <p:spPr bwMode="auto">
                <a:xfrm>
                  <a:off x="7727732" y="2216292"/>
                  <a:ext cx="50428" cy="32218"/>
                </a:xfrm>
                <a:custGeom>
                  <a:avLst/>
                  <a:gdLst>
                    <a:gd name="T0" fmla="*/ 24 w 24"/>
                    <a:gd name="T1" fmla="*/ 10 h 15"/>
                    <a:gd name="T2" fmla="*/ 20 w 24"/>
                    <a:gd name="T3" fmla="*/ 14 h 15"/>
                    <a:gd name="T4" fmla="*/ 9 w 24"/>
                    <a:gd name="T5" fmla="*/ 14 h 15"/>
                    <a:gd name="T6" fmla="*/ 7 w 24"/>
                    <a:gd name="T7" fmla="*/ 12 h 15"/>
                    <a:gd name="T8" fmla="*/ 0 w 24"/>
                    <a:gd name="T9" fmla="*/ 7 h 15"/>
                    <a:gd name="T10" fmla="*/ 9 w 24"/>
                    <a:gd name="T11" fmla="*/ 3 h 15"/>
                    <a:gd name="T12" fmla="*/ 15 w 24"/>
                    <a:gd name="T13" fmla="*/ 1 h 15"/>
                    <a:gd name="T14" fmla="*/ 15 w 24"/>
                    <a:gd name="T15" fmla="*/ 3 h 15"/>
                    <a:gd name="T16" fmla="*/ 16 w 24"/>
                    <a:gd name="T17" fmla="*/ 1 h 15"/>
                    <a:gd name="T18" fmla="*/ 24 w 24"/>
                    <a:gd name="T19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15">
                      <a:moveTo>
                        <a:pt x="24" y="10"/>
                      </a:moveTo>
                      <a:cubicBezTo>
                        <a:pt x="22" y="11"/>
                        <a:pt x="21" y="12"/>
                        <a:pt x="20" y="14"/>
                      </a:cubicBezTo>
                      <a:cubicBezTo>
                        <a:pt x="16" y="11"/>
                        <a:pt x="13" y="15"/>
                        <a:pt x="9" y="14"/>
                      </a:cubicBezTo>
                      <a:cubicBezTo>
                        <a:pt x="8" y="14"/>
                        <a:pt x="9" y="12"/>
                        <a:pt x="7" y="12"/>
                      </a:cubicBezTo>
                      <a:cubicBezTo>
                        <a:pt x="5" y="12"/>
                        <a:pt x="3" y="8"/>
                        <a:pt x="0" y="7"/>
                      </a:cubicBezTo>
                      <a:cubicBezTo>
                        <a:pt x="0" y="4"/>
                        <a:pt x="6" y="5"/>
                        <a:pt x="9" y="3"/>
                      </a:cubicBezTo>
                      <a:cubicBezTo>
                        <a:pt x="9" y="3"/>
                        <a:pt x="14" y="0"/>
                        <a:pt x="15" y="1"/>
                      </a:cubicBezTo>
                      <a:cubicBezTo>
                        <a:pt x="15" y="1"/>
                        <a:pt x="15" y="3"/>
                        <a:pt x="15" y="3"/>
                      </a:cubicBezTo>
                      <a:cubicBezTo>
                        <a:pt x="16" y="3"/>
                        <a:pt x="17" y="1"/>
                        <a:pt x="16" y="1"/>
                      </a:cubicBezTo>
                      <a:cubicBezTo>
                        <a:pt x="20" y="2"/>
                        <a:pt x="23" y="6"/>
                        <a:pt x="24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29" name="íšḻî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8AFF099-0E21-4193-907E-AE7F976381A8}"/>
                    </a:ext>
                  </a:extLst>
                </p:cNvPr>
                <p:cNvSpPr/>
                <p:nvPr/>
              </p:nvSpPr>
              <p:spPr bwMode="auto">
                <a:xfrm>
                  <a:off x="7754347" y="2233101"/>
                  <a:ext cx="282958" cy="149884"/>
                </a:xfrm>
                <a:custGeom>
                  <a:avLst/>
                  <a:gdLst>
                    <a:gd name="T0" fmla="*/ 44 w 136"/>
                    <a:gd name="T1" fmla="*/ 36 h 72"/>
                    <a:gd name="T2" fmla="*/ 37 w 136"/>
                    <a:gd name="T3" fmla="*/ 32 h 72"/>
                    <a:gd name="T4" fmla="*/ 33 w 136"/>
                    <a:gd name="T5" fmla="*/ 25 h 72"/>
                    <a:gd name="T6" fmla="*/ 13 w 136"/>
                    <a:gd name="T7" fmla="*/ 19 h 72"/>
                    <a:gd name="T8" fmla="*/ 2 w 136"/>
                    <a:gd name="T9" fmla="*/ 19 h 72"/>
                    <a:gd name="T10" fmla="*/ 0 w 136"/>
                    <a:gd name="T11" fmla="*/ 12 h 72"/>
                    <a:gd name="T12" fmla="*/ 5 w 136"/>
                    <a:gd name="T13" fmla="*/ 12 h 72"/>
                    <a:gd name="T14" fmla="*/ 11 w 136"/>
                    <a:gd name="T15" fmla="*/ 10 h 72"/>
                    <a:gd name="T16" fmla="*/ 20 w 136"/>
                    <a:gd name="T17" fmla="*/ 13 h 72"/>
                    <a:gd name="T18" fmla="*/ 28 w 136"/>
                    <a:gd name="T19" fmla="*/ 8 h 72"/>
                    <a:gd name="T20" fmla="*/ 43 w 136"/>
                    <a:gd name="T21" fmla="*/ 2 h 72"/>
                    <a:gd name="T22" fmla="*/ 46 w 136"/>
                    <a:gd name="T23" fmla="*/ 6 h 72"/>
                    <a:gd name="T24" fmla="*/ 61 w 136"/>
                    <a:gd name="T25" fmla="*/ 12 h 72"/>
                    <a:gd name="T26" fmla="*/ 65 w 136"/>
                    <a:gd name="T27" fmla="*/ 10 h 72"/>
                    <a:gd name="T28" fmla="*/ 69 w 136"/>
                    <a:gd name="T29" fmla="*/ 13 h 72"/>
                    <a:gd name="T30" fmla="*/ 78 w 136"/>
                    <a:gd name="T31" fmla="*/ 13 h 72"/>
                    <a:gd name="T32" fmla="*/ 85 w 136"/>
                    <a:gd name="T33" fmla="*/ 17 h 72"/>
                    <a:gd name="T34" fmla="*/ 85 w 136"/>
                    <a:gd name="T35" fmla="*/ 23 h 72"/>
                    <a:gd name="T36" fmla="*/ 89 w 136"/>
                    <a:gd name="T37" fmla="*/ 21 h 72"/>
                    <a:gd name="T38" fmla="*/ 91 w 136"/>
                    <a:gd name="T39" fmla="*/ 27 h 72"/>
                    <a:gd name="T40" fmla="*/ 100 w 136"/>
                    <a:gd name="T41" fmla="*/ 32 h 72"/>
                    <a:gd name="T42" fmla="*/ 115 w 136"/>
                    <a:gd name="T43" fmla="*/ 38 h 72"/>
                    <a:gd name="T44" fmla="*/ 113 w 136"/>
                    <a:gd name="T45" fmla="*/ 43 h 72"/>
                    <a:gd name="T46" fmla="*/ 119 w 136"/>
                    <a:gd name="T47" fmla="*/ 47 h 72"/>
                    <a:gd name="T48" fmla="*/ 119 w 136"/>
                    <a:gd name="T49" fmla="*/ 51 h 72"/>
                    <a:gd name="T50" fmla="*/ 126 w 136"/>
                    <a:gd name="T51" fmla="*/ 58 h 72"/>
                    <a:gd name="T52" fmla="*/ 136 w 136"/>
                    <a:gd name="T53" fmla="*/ 68 h 72"/>
                    <a:gd name="T54" fmla="*/ 123 w 136"/>
                    <a:gd name="T55" fmla="*/ 68 h 72"/>
                    <a:gd name="T56" fmla="*/ 112 w 136"/>
                    <a:gd name="T57" fmla="*/ 60 h 72"/>
                    <a:gd name="T58" fmla="*/ 108 w 136"/>
                    <a:gd name="T59" fmla="*/ 56 h 72"/>
                    <a:gd name="T60" fmla="*/ 106 w 136"/>
                    <a:gd name="T61" fmla="*/ 54 h 72"/>
                    <a:gd name="T62" fmla="*/ 100 w 136"/>
                    <a:gd name="T63" fmla="*/ 49 h 72"/>
                    <a:gd name="T64" fmla="*/ 85 w 136"/>
                    <a:gd name="T65" fmla="*/ 47 h 72"/>
                    <a:gd name="T66" fmla="*/ 78 w 136"/>
                    <a:gd name="T67" fmla="*/ 64 h 72"/>
                    <a:gd name="T68" fmla="*/ 67 w 136"/>
                    <a:gd name="T69" fmla="*/ 60 h 72"/>
                    <a:gd name="T70" fmla="*/ 61 w 136"/>
                    <a:gd name="T71" fmla="*/ 58 h 72"/>
                    <a:gd name="T72" fmla="*/ 54 w 136"/>
                    <a:gd name="T73" fmla="*/ 49 h 72"/>
                    <a:gd name="T74" fmla="*/ 46 w 136"/>
                    <a:gd name="T75" fmla="*/ 56 h 72"/>
                    <a:gd name="T76" fmla="*/ 41 w 136"/>
                    <a:gd name="T77" fmla="*/ 53 h 72"/>
                    <a:gd name="T78" fmla="*/ 46 w 136"/>
                    <a:gd name="T79" fmla="*/ 47 h 72"/>
                    <a:gd name="T80" fmla="*/ 50 w 136"/>
                    <a:gd name="T81" fmla="*/ 40 h 72"/>
                    <a:gd name="T82" fmla="*/ 48 w 136"/>
                    <a:gd name="T83" fmla="*/ 43 h 72"/>
                    <a:gd name="T84" fmla="*/ 44 w 136"/>
                    <a:gd name="T85" fmla="*/ 3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36" h="72">
                      <a:moveTo>
                        <a:pt x="44" y="36"/>
                      </a:moveTo>
                      <a:cubicBezTo>
                        <a:pt x="41" y="36"/>
                        <a:pt x="42" y="31"/>
                        <a:pt x="37" y="32"/>
                      </a:cubicBezTo>
                      <a:cubicBezTo>
                        <a:pt x="36" y="29"/>
                        <a:pt x="34" y="27"/>
                        <a:pt x="33" y="25"/>
                      </a:cubicBezTo>
                      <a:cubicBezTo>
                        <a:pt x="25" y="24"/>
                        <a:pt x="17" y="23"/>
                        <a:pt x="13" y="19"/>
                      </a:cubicBezTo>
                      <a:cubicBezTo>
                        <a:pt x="7" y="21"/>
                        <a:pt x="9" y="19"/>
                        <a:pt x="2" y="19"/>
                      </a:cubicBezTo>
                      <a:cubicBezTo>
                        <a:pt x="1" y="16"/>
                        <a:pt x="3" y="12"/>
                        <a:pt x="0" y="12"/>
                      </a:cubicBezTo>
                      <a:cubicBezTo>
                        <a:pt x="1" y="8"/>
                        <a:pt x="3" y="12"/>
                        <a:pt x="5" y="12"/>
                      </a:cubicBezTo>
                      <a:cubicBezTo>
                        <a:pt x="8" y="11"/>
                        <a:pt x="9" y="9"/>
                        <a:pt x="11" y="10"/>
                      </a:cubicBezTo>
                      <a:cubicBezTo>
                        <a:pt x="15" y="10"/>
                        <a:pt x="17" y="13"/>
                        <a:pt x="20" y="13"/>
                      </a:cubicBezTo>
                      <a:cubicBezTo>
                        <a:pt x="24" y="15"/>
                        <a:pt x="25" y="9"/>
                        <a:pt x="28" y="8"/>
                      </a:cubicBezTo>
                      <a:cubicBezTo>
                        <a:pt x="32" y="5"/>
                        <a:pt x="39" y="6"/>
                        <a:pt x="43" y="2"/>
                      </a:cubicBezTo>
                      <a:cubicBezTo>
                        <a:pt x="46" y="0"/>
                        <a:pt x="45" y="5"/>
                        <a:pt x="46" y="6"/>
                      </a:cubicBezTo>
                      <a:cubicBezTo>
                        <a:pt x="50" y="8"/>
                        <a:pt x="61" y="5"/>
                        <a:pt x="61" y="12"/>
                      </a:cubicBezTo>
                      <a:cubicBezTo>
                        <a:pt x="63" y="13"/>
                        <a:pt x="65" y="10"/>
                        <a:pt x="65" y="10"/>
                      </a:cubicBezTo>
                      <a:cubicBezTo>
                        <a:pt x="67" y="10"/>
                        <a:pt x="67" y="13"/>
                        <a:pt x="69" y="13"/>
                      </a:cubicBezTo>
                      <a:cubicBezTo>
                        <a:pt x="71" y="15"/>
                        <a:pt x="75" y="12"/>
                        <a:pt x="78" y="13"/>
                      </a:cubicBezTo>
                      <a:cubicBezTo>
                        <a:pt x="79" y="14"/>
                        <a:pt x="80" y="19"/>
                        <a:pt x="85" y="17"/>
                      </a:cubicBezTo>
                      <a:cubicBezTo>
                        <a:pt x="88" y="20"/>
                        <a:pt x="86" y="20"/>
                        <a:pt x="85" y="23"/>
                      </a:cubicBezTo>
                      <a:cubicBezTo>
                        <a:pt x="88" y="23"/>
                        <a:pt x="89" y="22"/>
                        <a:pt x="89" y="21"/>
                      </a:cubicBezTo>
                      <a:cubicBezTo>
                        <a:pt x="91" y="21"/>
                        <a:pt x="91" y="24"/>
                        <a:pt x="91" y="27"/>
                      </a:cubicBezTo>
                      <a:cubicBezTo>
                        <a:pt x="93" y="30"/>
                        <a:pt x="97" y="30"/>
                        <a:pt x="100" y="32"/>
                      </a:cubicBezTo>
                      <a:cubicBezTo>
                        <a:pt x="102" y="33"/>
                        <a:pt x="109" y="38"/>
                        <a:pt x="115" y="38"/>
                      </a:cubicBezTo>
                      <a:cubicBezTo>
                        <a:pt x="116" y="41"/>
                        <a:pt x="114" y="41"/>
                        <a:pt x="113" y="43"/>
                      </a:cubicBezTo>
                      <a:cubicBezTo>
                        <a:pt x="114" y="46"/>
                        <a:pt x="118" y="45"/>
                        <a:pt x="119" y="47"/>
                      </a:cubicBezTo>
                      <a:cubicBezTo>
                        <a:pt x="120" y="48"/>
                        <a:pt x="118" y="50"/>
                        <a:pt x="119" y="51"/>
                      </a:cubicBezTo>
                      <a:cubicBezTo>
                        <a:pt x="121" y="53"/>
                        <a:pt x="124" y="55"/>
                        <a:pt x="126" y="58"/>
                      </a:cubicBezTo>
                      <a:cubicBezTo>
                        <a:pt x="129" y="62"/>
                        <a:pt x="131" y="67"/>
                        <a:pt x="136" y="68"/>
                      </a:cubicBezTo>
                      <a:cubicBezTo>
                        <a:pt x="132" y="72"/>
                        <a:pt x="125" y="68"/>
                        <a:pt x="123" y="68"/>
                      </a:cubicBezTo>
                      <a:cubicBezTo>
                        <a:pt x="119" y="67"/>
                        <a:pt x="117" y="65"/>
                        <a:pt x="112" y="60"/>
                      </a:cubicBezTo>
                      <a:cubicBezTo>
                        <a:pt x="110" y="59"/>
                        <a:pt x="109" y="57"/>
                        <a:pt x="108" y="56"/>
                      </a:cubicBezTo>
                      <a:cubicBezTo>
                        <a:pt x="107" y="55"/>
                        <a:pt x="106" y="57"/>
                        <a:pt x="106" y="54"/>
                      </a:cubicBezTo>
                      <a:cubicBezTo>
                        <a:pt x="106" y="54"/>
                        <a:pt x="101" y="49"/>
                        <a:pt x="100" y="49"/>
                      </a:cubicBezTo>
                      <a:cubicBezTo>
                        <a:pt x="96" y="47"/>
                        <a:pt x="90" y="50"/>
                        <a:pt x="85" y="47"/>
                      </a:cubicBezTo>
                      <a:cubicBezTo>
                        <a:pt x="81" y="51"/>
                        <a:pt x="80" y="58"/>
                        <a:pt x="78" y="64"/>
                      </a:cubicBezTo>
                      <a:cubicBezTo>
                        <a:pt x="77" y="61"/>
                        <a:pt x="70" y="62"/>
                        <a:pt x="67" y="60"/>
                      </a:cubicBezTo>
                      <a:cubicBezTo>
                        <a:pt x="65" y="58"/>
                        <a:pt x="68" y="55"/>
                        <a:pt x="61" y="58"/>
                      </a:cubicBezTo>
                      <a:cubicBezTo>
                        <a:pt x="65" y="49"/>
                        <a:pt x="52" y="56"/>
                        <a:pt x="54" y="49"/>
                      </a:cubicBezTo>
                      <a:cubicBezTo>
                        <a:pt x="49" y="50"/>
                        <a:pt x="45" y="50"/>
                        <a:pt x="46" y="56"/>
                      </a:cubicBezTo>
                      <a:cubicBezTo>
                        <a:pt x="44" y="55"/>
                        <a:pt x="44" y="52"/>
                        <a:pt x="41" y="53"/>
                      </a:cubicBezTo>
                      <a:cubicBezTo>
                        <a:pt x="41" y="49"/>
                        <a:pt x="44" y="49"/>
                        <a:pt x="46" y="47"/>
                      </a:cubicBezTo>
                      <a:cubicBezTo>
                        <a:pt x="49" y="45"/>
                        <a:pt x="51" y="45"/>
                        <a:pt x="50" y="40"/>
                      </a:cubicBezTo>
                      <a:cubicBezTo>
                        <a:pt x="49" y="38"/>
                        <a:pt x="48" y="43"/>
                        <a:pt x="48" y="43"/>
                      </a:cubicBezTo>
                      <a:cubicBezTo>
                        <a:pt x="45" y="42"/>
                        <a:pt x="46" y="31"/>
                        <a:pt x="4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0" name="ïṣļi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3D4A538-471F-41B9-809F-D8DAE4889C52}"/>
                    </a:ext>
                  </a:extLst>
                </p:cNvPr>
                <p:cNvSpPr/>
                <p:nvPr/>
              </p:nvSpPr>
              <p:spPr bwMode="auto">
                <a:xfrm>
                  <a:off x="7688510" y="2252712"/>
                  <a:ext cx="29417" cy="23814"/>
                </a:xfrm>
                <a:custGeom>
                  <a:avLst/>
                  <a:gdLst>
                    <a:gd name="T0" fmla="*/ 13 w 14"/>
                    <a:gd name="T1" fmla="*/ 4 h 12"/>
                    <a:gd name="T2" fmla="*/ 0 w 14"/>
                    <a:gd name="T3" fmla="*/ 6 h 12"/>
                    <a:gd name="T4" fmla="*/ 13 w 14"/>
                    <a:gd name="T5" fmla="*/ 4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12">
                      <a:moveTo>
                        <a:pt x="13" y="4"/>
                      </a:moveTo>
                      <a:cubicBezTo>
                        <a:pt x="14" y="12"/>
                        <a:pt x="3" y="6"/>
                        <a:pt x="0" y="6"/>
                      </a:cubicBezTo>
                      <a:cubicBezTo>
                        <a:pt x="2" y="4"/>
                        <a:pt x="11" y="0"/>
                        <a:pt x="1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1" name="îśļid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AFF4932-F4C5-4413-BDB6-8817711E3F4D}"/>
                    </a:ext>
                  </a:extLst>
                </p:cNvPr>
                <p:cNvSpPr/>
                <p:nvPr/>
              </p:nvSpPr>
              <p:spPr bwMode="auto">
                <a:xfrm>
                  <a:off x="7653491" y="2258315"/>
                  <a:ext cx="18211" cy="9806"/>
                </a:xfrm>
                <a:custGeom>
                  <a:avLst/>
                  <a:gdLst>
                    <a:gd name="T0" fmla="*/ 0 w 9"/>
                    <a:gd name="T1" fmla="*/ 3 h 5"/>
                    <a:gd name="T2" fmla="*/ 6 w 9"/>
                    <a:gd name="T3" fmla="*/ 5 h 5"/>
                    <a:gd name="T4" fmla="*/ 2 w 9"/>
                    <a:gd name="T5" fmla="*/ 5 h 5"/>
                    <a:gd name="T6" fmla="*/ 0 w 9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5">
                      <a:moveTo>
                        <a:pt x="0" y="3"/>
                      </a:moveTo>
                      <a:cubicBezTo>
                        <a:pt x="0" y="0"/>
                        <a:pt x="9" y="1"/>
                        <a:pt x="6" y="5"/>
                      </a:cubicBezTo>
                      <a:cubicBezTo>
                        <a:pt x="5" y="5"/>
                        <a:pt x="3" y="5"/>
                        <a:pt x="2" y="5"/>
                      </a:cubicBezTo>
                      <a:cubicBezTo>
                        <a:pt x="2" y="4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2" name="ïṥļî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65D7F2F-C2C6-429B-8B24-3656C278A860}"/>
                    </a:ext>
                  </a:extLst>
                </p:cNvPr>
                <p:cNvSpPr/>
                <p:nvPr/>
              </p:nvSpPr>
              <p:spPr bwMode="auto">
                <a:xfrm>
                  <a:off x="8013490" y="2280728"/>
                  <a:ext cx="56031" cy="40623"/>
                </a:xfrm>
                <a:custGeom>
                  <a:avLst/>
                  <a:gdLst>
                    <a:gd name="T0" fmla="*/ 21 w 27"/>
                    <a:gd name="T1" fmla="*/ 0 h 19"/>
                    <a:gd name="T2" fmla="*/ 27 w 27"/>
                    <a:gd name="T3" fmla="*/ 0 h 19"/>
                    <a:gd name="T4" fmla="*/ 27 w 27"/>
                    <a:gd name="T5" fmla="*/ 5 h 19"/>
                    <a:gd name="T6" fmla="*/ 23 w 27"/>
                    <a:gd name="T7" fmla="*/ 7 h 19"/>
                    <a:gd name="T8" fmla="*/ 23 w 27"/>
                    <a:gd name="T9" fmla="*/ 13 h 19"/>
                    <a:gd name="T10" fmla="*/ 19 w 27"/>
                    <a:gd name="T11" fmla="*/ 15 h 19"/>
                    <a:gd name="T12" fmla="*/ 2 w 27"/>
                    <a:gd name="T13" fmla="*/ 9 h 19"/>
                    <a:gd name="T14" fmla="*/ 21 w 27"/>
                    <a:gd name="T1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19">
                      <a:moveTo>
                        <a:pt x="21" y="0"/>
                      </a:moveTo>
                      <a:cubicBezTo>
                        <a:pt x="23" y="0"/>
                        <a:pt x="25" y="0"/>
                        <a:pt x="27" y="0"/>
                      </a:cubicBezTo>
                      <a:cubicBezTo>
                        <a:pt x="26" y="1"/>
                        <a:pt x="27" y="4"/>
                        <a:pt x="27" y="5"/>
                      </a:cubicBezTo>
                      <a:cubicBezTo>
                        <a:pt x="26" y="7"/>
                        <a:pt x="23" y="6"/>
                        <a:pt x="23" y="7"/>
                      </a:cubicBezTo>
                      <a:cubicBezTo>
                        <a:pt x="22" y="9"/>
                        <a:pt x="26" y="11"/>
                        <a:pt x="23" y="13"/>
                      </a:cubicBezTo>
                      <a:cubicBezTo>
                        <a:pt x="21" y="11"/>
                        <a:pt x="19" y="11"/>
                        <a:pt x="19" y="15"/>
                      </a:cubicBezTo>
                      <a:cubicBezTo>
                        <a:pt x="13" y="13"/>
                        <a:pt x="0" y="19"/>
                        <a:pt x="2" y="9"/>
                      </a:cubicBezTo>
                      <a:cubicBezTo>
                        <a:pt x="12" y="13"/>
                        <a:pt x="18" y="8"/>
                        <a:pt x="2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3" name="iṧḷïḍ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67CA2495-FFF8-4520-BC34-3D0682B22654}"/>
                    </a:ext>
                  </a:extLst>
                </p:cNvPr>
                <p:cNvSpPr/>
                <p:nvPr/>
              </p:nvSpPr>
              <p:spPr bwMode="auto">
                <a:xfrm>
                  <a:off x="7509210" y="2340961"/>
                  <a:ext cx="30817" cy="15409"/>
                </a:xfrm>
                <a:custGeom>
                  <a:avLst/>
                  <a:gdLst>
                    <a:gd name="T0" fmla="*/ 15 w 15"/>
                    <a:gd name="T1" fmla="*/ 1 h 7"/>
                    <a:gd name="T2" fmla="*/ 0 w 15"/>
                    <a:gd name="T3" fmla="*/ 6 h 7"/>
                    <a:gd name="T4" fmla="*/ 15 w 15"/>
                    <a:gd name="T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7">
                      <a:moveTo>
                        <a:pt x="15" y="1"/>
                      </a:moveTo>
                      <a:cubicBezTo>
                        <a:pt x="12" y="4"/>
                        <a:pt x="8" y="7"/>
                        <a:pt x="0" y="6"/>
                      </a:cubicBezTo>
                      <a:cubicBezTo>
                        <a:pt x="1" y="0"/>
                        <a:pt x="9" y="1"/>
                        <a:pt x="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4" name="í$lï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5AA5E17-BFBC-45C3-B105-E76BEE9932A0}"/>
                    </a:ext>
                  </a:extLst>
                </p:cNvPr>
                <p:cNvSpPr/>
                <p:nvPr/>
              </p:nvSpPr>
              <p:spPr bwMode="auto">
                <a:xfrm>
                  <a:off x="7556836" y="2340961"/>
                  <a:ext cx="32218" cy="11206"/>
                </a:xfrm>
                <a:custGeom>
                  <a:avLst/>
                  <a:gdLst>
                    <a:gd name="T0" fmla="*/ 15 w 15"/>
                    <a:gd name="T1" fmla="*/ 1 h 5"/>
                    <a:gd name="T2" fmla="*/ 0 w 15"/>
                    <a:gd name="T3" fmla="*/ 4 h 5"/>
                    <a:gd name="T4" fmla="*/ 15 w 15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5">
                      <a:moveTo>
                        <a:pt x="15" y="1"/>
                      </a:moveTo>
                      <a:cubicBezTo>
                        <a:pt x="13" y="5"/>
                        <a:pt x="6" y="4"/>
                        <a:pt x="0" y="4"/>
                      </a:cubicBezTo>
                      <a:cubicBezTo>
                        <a:pt x="2" y="0"/>
                        <a:pt x="8" y="0"/>
                        <a:pt x="1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5" name="íṩli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E117C44-45F0-45EA-89FF-AE5F00660EE4}"/>
                    </a:ext>
                  </a:extLst>
                </p:cNvPr>
                <p:cNvSpPr/>
                <p:nvPr/>
              </p:nvSpPr>
              <p:spPr bwMode="auto">
                <a:xfrm>
                  <a:off x="7615669" y="2340961"/>
                  <a:ext cx="51829" cy="33619"/>
                </a:xfrm>
                <a:custGeom>
                  <a:avLst/>
                  <a:gdLst>
                    <a:gd name="T0" fmla="*/ 24 w 25"/>
                    <a:gd name="T1" fmla="*/ 1 h 16"/>
                    <a:gd name="T2" fmla="*/ 22 w 25"/>
                    <a:gd name="T3" fmla="*/ 8 h 16"/>
                    <a:gd name="T4" fmla="*/ 18 w 25"/>
                    <a:gd name="T5" fmla="*/ 8 h 16"/>
                    <a:gd name="T6" fmla="*/ 2 w 25"/>
                    <a:gd name="T7" fmla="*/ 16 h 16"/>
                    <a:gd name="T8" fmla="*/ 7 w 25"/>
                    <a:gd name="T9" fmla="*/ 10 h 16"/>
                    <a:gd name="T10" fmla="*/ 11 w 25"/>
                    <a:gd name="T11" fmla="*/ 6 h 16"/>
                    <a:gd name="T12" fmla="*/ 15 w 25"/>
                    <a:gd name="T13" fmla="*/ 2 h 16"/>
                    <a:gd name="T14" fmla="*/ 24 w 25"/>
                    <a:gd name="T1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16">
                      <a:moveTo>
                        <a:pt x="24" y="1"/>
                      </a:moveTo>
                      <a:cubicBezTo>
                        <a:pt x="25" y="4"/>
                        <a:pt x="23" y="7"/>
                        <a:pt x="22" y="8"/>
                      </a:cubicBezTo>
                      <a:cubicBezTo>
                        <a:pt x="21" y="9"/>
                        <a:pt x="19" y="7"/>
                        <a:pt x="18" y="8"/>
                      </a:cubicBezTo>
                      <a:cubicBezTo>
                        <a:pt x="16" y="11"/>
                        <a:pt x="10" y="16"/>
                        <a:pt x="2" y="16"/>
                      </a:cubicBezTo>
                      <a:cubicBezTo>
                        <a:pt x="0" y="11"/>
                        <a:pt x="5" y="11"/>
                        <a:pt x="7" y="10"/>
                      </a:cubicBezTo>
                      <a:cubicBezTo>
                        <a:pt x="8" y="9"/>
                        <a:pt x="10" y="7"/>
                        <a:pt x="11" y="6"/>
                      </a:cubicBezTo>
                      <a:cubicBezTo>
                        <a:pt x="12" y="5"/>
                        <a:pt x="14" y="5"/>
                        <a:pt x="15" y="2"/>
                      </a:cubicBezTo>
                      <a:cubicBezTo>
                        <a:pt x="20" y="4"/>
                        <a:pt x="19" y="0"/>
                        <a:pt x="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6" name="i$ľï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98E5625-6E81-4A23-9DE0-F7374903D47B}"/>
                    </a:ext>
                  </a:extLst>
                </p:cNvPr>
                <p:cNvSpPr/>
                <p:nvPr/>
              </p:nvSpPr>
              <p:spPr bwMode="auto">
                <a:xfrm>
                  <a:off x="8401509" y="2785009"/>
                  <a:ext cx="28016" cy="39222"/>
                </a:xfrm>
                <a:custGeom>
                  <a:avLst/>
                  <a:gdLst>
                    <a:gd name="T0" fmla="*/ 2 w 13"/>
                    <a:gd name="T1" fmla="*/ 0 h 19"/>
                    <a:gd name="T2" fmla="*/ 4 w 13"/>
                    <a:gd name="T3" fmla="*/ 4 h 19"/>
                    <a:gd name="T4" fmla="*/ 9 w 13"/>
                    <a:gd name="T5" fmla="*/ 9 h 19"/>
                    <a:gd name="T6" fmla="*/ 11 w 13"/>
                    <a:gd name="T7" fmla="*/ 19 h 19"/>
                    <a:gd name="T8" fmla="*/ 6 w 13"/>
                    <a:gd name="T9" fmla="*/ 19 h 19"/>
                    <a:gd name="T10" fmla="*/ 0 w 13"/>
                    <a:gd name="T11" fmla="*/ 4 h 19"/>
                    <a:gd name="T12" fmla="*/ 2 w 13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9">
                      <a:moveTo>
                        <a:pt x="2" y="0"/>
                      </a:moveTo>
                      <a:cubicBezTo>
                        <a:pt x="4" y="0"/>
                        <a:pt x="3" y="2"/>
                        <a:pt x="4" y="4"/>
                      </a:cubicBezTo>
                      <a:cubicBezTo>
                        <a:pt x="2" y="6"/>
                        <a:pt x="12" y="7"/>
                        <a:pt x="9" y="9"/>
                      </a:cubicBezTo>
                      <a:cubicBezTo>
                        <a:pt x="6" y="13"/>
                        <a:pt x="13" y="10"/>
                        <a:pt x="11" y="19"/>
                      </a:cubicBezTo>
                      <a:cubicBezTo>
                        <a:pt x="8" y="19"/>
                        <a:pt x="6" y="16"/>
                        <a:pt x="6" y="19"/>
                      </a:cubicBezTo>
                      <a:cubicBezTo>
                        <a:pt x="3" y="16"/>
                        <a:pt x="2" y="8"/>
                        <a:pt x="0" y="4"/>
                      </a:cubicBezTo>
                      <a:cubicBezTo>
                        <a:pt x="2" y="4"/>
                        <a:pt x="1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7" name="îśļid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C24D183-43BD-4795-BE5B-2F0B79012DD1}"/>
                    </a:ext>
                  </a:extLst>
                </p:cNvPr>
                <p:cNvSpPr/>
                <p:nvPr/>
              </p:nvSpPr>
              <p:spPr bwMode="auto">
                <a:xfrm>
                  <a:off x="8408512" y="2820029"/>
                  <a:ext cx="64436" cy="85448"/>
                </a:xfrm>
                <a:custGeom>
                  <a:avLst/>
                  <a:gdLst>
                    <a:gd name="T0" fmla="*/ 10 w 31"/>
                    <a:gd name="T1" fmla="*/ 0 h 41"/>
                    <a:gd name="T2" fmla="*/ 12 w 31"/>
                    <a:gd name="T3" fmla="*/ 2 h 41"/>
                    <a:gd name="T4" fmla="*/ 16 w 31"/>
                    <a:gd name="T5" fmla="*/ 2 h 41"/>
                    <a:gd name="T6" fmla="*/ 31 w 31"/>
                    <a:gd name="T7" fmla="*/ 9 h 41"/>
                    <a:gd name="T8" fmla="*/ 31 w 31"/>
                    <a:gd name="T9" fmla="*/ 19 h 41"/>
                    <a:gd name="T10" fmla="*/ 25 w 31"/>
                    <a:gd name="T11" fmla="*/ 19 h 41"/>
                    <a:gd name="T12" fmla="*/ 23 w 31"/>
                    <a:gd name="T13" fmla="*/ 22 h 41"/>
                    <a:gd name="T14" fmla="*/ 21 w 31"/>
                    <a:gd name="T15" fmla="*/ 33 h 41"/>
                    <a:gd name="T16" fmla="*/ 19 w 31"/>
                    <a:gd name="T17" fmla="*/ 37 h 41"/>
                    <a:gd name="T18" fmla="*/ 10 w 31"/>
                    <a:gd name="T19" fmla="*/ 39 h 41"/>
                    <a:gd name="T20" fmla="*/ 8 w 31"/>
                    <a:gd name="T21" fmla="*/ 33 h 41"/>
                    <a:gd name="T22" fmla="*/ 12 w 31"/>
                    <a:gd name="T23" fmla="*/ 30 h 41"/>
                    <a:gd name="T24" fmla="*/ 1 w 31"/>
                    <a:gd name="T25" fmla="*/ 24 h 41"/>
                    <a:gd name="T26" fmla="*/ 8 w 31"/>
                    <a:gd name="T27" fmla="*/ 17 h 41"/>
                    <a:gd name="T28" fmla="*/ 10 w 31"/>
                    <a:gd name="T2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1" h="41">
                      <a:moveTo>
                        <a:pt x="10" y="0"/>
                      </a:moveTo>
                      <a:cubicBezTo>
                        <a:pt x="12" y="0"/>
                        <a:pt x="12" y="1"/>
                        <a:pt x="12" y="2"/>
                      </a:cubicBezTo>
                      <a:cubicBezTo>
                        <a:pt x="12" y="5"/>
                        <a:pt x="16" y="2"/>
                        <a:pt x="16" y="2"/>
                      </a:cubicBezTo>
                      <a:cubicBezTo>
                        <a:pt x="21" y="5"/>
                        <a:pt x="19" y="12"/>
                        <a:pt x="31" y="9"/>
                      </a:cubicBezTo>
                      <a:cubicBezTo>
                        <a:pt x="31" y="12"/>
                        <a:pt x="31" y="15"/>
                        <a:pt x="31" y="19"/>
                      </a:cubicBezTo>
                      <a:cubicBezTo>
                        <a:pt x="29" y="19"/>
                        <a:pt x="27" y="19"/>
                        <a:pt x="25" y="19"/>
                      </a:cubicBezTo>
                      <a:cubicBezTo>
                        <a:pt x="25" y="21"/>
                        <a:pt x="25" y="22"/>
                        <a:pt x="23" y="22"/>
                      </a:cubicBezTo>
                      <a:cubicBezTo>
                        <a:pt x="27" y="27"/>
                        <a:pt x="22" y="28"/>
                        <a:pt x="21" y="33"/>
                      </a:cubicBezTo>
                      <a:cubicBezTo>
                        <a:pt x="21" y="35"/>
                        <a:pt x="15" y="36"/>
                        <a:pt x="19" y="37"/>
                      </a:cubicBezTo>
                      <a:cubicBezTo>
                        <a:pt x="20" y="41"/>
                        <a:pt x="13" y="38"/>
                        <a:pt x="10" y="39"/>
                      </a:cubicBezTo>
                      <a:cubicBezTo>
                        <a:pt x="11" y="36"/>
                        <a:pt x="8" y="36"/>
                        <a:pt x="8" y="33"/>
                      </a:cubicBezTo>
                      <a:cubicBezTo>
                        <a:pt x="8" y="30"/>
                        <a:pt x="10" y="30"/>
                        <a:pt x="12" y="30"/>
                      </a:cubicBezTo>
                      <a:cubicBezTo>
                        <a:pt x="9" y="27"/>
                        <a:pt x="8" y="22"/>
                        <a:pt x="1" y="24"/>
                      </a:cubicBezTo>
                      <a:cubicBezTo>
                        <a:pt x="0" y="19"/>
                        <a:pt x="6" y="19"/>
                        <a:pt x="8" y="17"/>
                      </a:cubicBezTo>
                      <a:cubicBezTo>
                        <a:pt x="9" y="7"/>
                        <a:pt x="8" y="7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8" name="íṧlíḍ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41270B6-B511-4339-A181-5C0BBB5602EC}"/>
                    </a:ext>
                  </a:extLst>
                </p:cNvPr>
                <p:cNvSpPr/>
                <p:nvPr/>
              </p:nvSpPr>
              <p:spPr bwMode="auto">
                <a:xfrm>
                  <a:off x="7957460" y="2890068"/>
                  <a:ext cx="51829" cy="56031"/>
                </a:xfrm>
                <a:custGeom>
                  <a:avLst/>
                  <a:gdLst>
                    <a:gd name="T0" fmla="*/ 24 w 25"/>
                    <a:gd name="T1" fmla="*/ 1 h 27"/>
                    <a:gd name="T2" fmla="*/ 24 w 25"/>
                    <a:gd name="T3" fmla="*/ 12 h 27"/>
                    <a:gd name="T4" fmla="*/ 22 w 25"/>
                    <a:gd name="T5" fmla="*/ 9 h 27"/>
                    <a:gd name="T6" fmla="*/ 20 w 25"/>
                    <a:gd name="T7" fmla="*/ 11 h 27"/>
                    <a:gd name="T8" fmla="*/ 20 w 25"/>
                    <a:gd name="T9" fmla="*/ 20 h 27"/>
                    <a:gd name="T10" fmla="*/ 16 w 25"/>
                    <a:gd name="T11" fmla="*/ 20 h 27"/>
                    <a:gd name="T12" fmla="*/ 16 w 25"/>
                    <a:gd name="T13" fmla="*/ 24 h 27"/>
                    <a:gd name="T14" fmla="*/ 11 w 25"/>
                    <a:gd name="T15" fmla="*/ 27 h 27"/>
                    <a:gd name="T16" fmla="*/ 7 w 25"/>
                    <a:gd name="T17" fmla="*/ 22 h 27"/>
                    <a:gd name="T18" fmla="*/ 3 w 25"/>
                    <a:gd name="T19" fmla="*/ 18 h 27"/>
                    <a:gd name="T20" fmla="*/ 0 w 25"/>
                    <a:gd name="T21" fmla="*/ 7 h 27"/>
                    <a:gd name="T22" fmla="*/ 15 w 25"/>
                    <a:gd name="T23" fmla="*/ 3 h 27"/>
                    <a:gd name="T24" fmla="*/ 24 w 25"/>
                    <a:gd name="T25" fmla="*/ 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27">
                      <a:moveTo>
                        <a:pt x="24" y="1"/>
                      </a:moveTo>
                      <a:cubicBezTo>
                        <a:pt x="23" y="5"/>
                        <a:pt x="25" y="8"/>
                        <a:pt x="24" y="12"/>
                      </a:cubicBezTo>
                      <a:cubicBezTo>
                        <a:pt x="24" y="13"/>
                        <a:pt x="22" y="10"/>
                        <a:pt x="22" y="9"/>
                      </a:cubicBezTo>
                      <a:cubicBezTo>
                        <a:pt x="22" y="9"/>
                        <a:pt x="21" y="9"/>
                        <a:pt x="20" y="11"/>
                      </a:cubicBezTo>
                      <a:cubicBezTo>
                        <a:pt x="19" y="13"/>
                        <a:pt x="21" y="17"/>
                        <a:pt x="20" y="20"/>
                      </a:cubicBezTo>
                      <a:cubicBezTo>
                        <a:pt x="20" y="20"/>
                        <a:pt x="17" y="19"/>
                        <a:pt x="16" y="20"/>
                      </a:cubicBezTo>
                      <a:cubicBezTo>
                        <a:pt x="16" y="20"/>
                        <a:pt x="17" y="23"/>
                        <a:pt x="16" y="24"/>
                      </a:cubicBezTo>
                      <a:cubicBezTo>
                        <a:pt x="15" y="25"/>
                        <a:pt x="11" y="24"/>
                        <a:pt x="11" y="27"/>
                      </a:cubicBezTo>
                      <a:cubicBezTo>
                        <a:pt x="9" y="26"/>
                        <a:pt x="8" y="24"/>
                        <a:pt x="7" y="22"/>
                      </a:cubicBezTo>
                      <a:cubicBezTo>
                        <a:pt x="6" y="21"/>
                        <a:pt x="4" y="19"/>
                        <a:pt x="3" y="18"/>
                      </a:cubicBezTo>
                      <a:cubicBezTo>
                        <a:pt x="2" y="14"/>
                        <a:pt x="4" y="9"/>
                        <a:pt x="0" y="7"/>
                      </a:cubicBezTo>
                      <a:cubicBezTo>
                        <a:pt x="2" y="4"/>
                        <a:pt x="9" y="4"/>
                        <a:pt x="15" y="3"/>
                      </a:cubicBezTo>
                      <a:cubicBezTo>
                        <a:pt x="18" y="2"/>
                        <a:pt x="20" y="0"/>
                        <a:pt x="2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39" name="ïslí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D2C5AD4-B848-43A8-AB78-1150C6464DD3}"/>
                    </a:ext>
                  </a:extLst>
                </p:cNvPr>
                <p:cNvSpPr/>
                <p:nvPr/>
              </p:nvSpPr>
              <p:spPr bwMode="auto">
                <a:xfrm>
                  <a:off x="4511536" y="414885"/>
                  <a:ext cx="952532" cy="710197"/>
                </a:xfrm>
                <a:custGeom>
                  <a:avLst/>
                  <a:gdLst>
                    <a:gd name="T0" fmla="*/ 325 w 458"/>
                    <a:gd name="T1" fmla="*/ 39 h 342"/>
                    <a:gd name="T2" fmla="*/ 343 w 458"/>
                    <a:gd name="T3" fmla="*/ 40 h 342"/>
                    <a:gd name="T4" fmla="*/ 370 w 458"/>
                    <a:gd name="T5" fmla="*/ 35 h 342"/>
                    <a:gd name="T6" fmla="*/ 384 w 458"/>
                    <a:gd name="T7" fmla="*/ 37 h 342"/>
                    <a:gd name="T8" fmla="*/ 383 w 458"/>
                    <a:gd name="T9" fmla="*/ 42 h 342"/>
                    <a:gd name="T10" fmla="*/ 431 w 458"/>
                    <a:gd name="T11" fmla="*/ 33 h 342"/>
                    <a:gd name="T12" fmla="*/ 457 w 458"/>
                    <a:gd name="T13" fmla="*/ 39 h 342"/>
                    <a:gd name="T14" fmla="*/ 424 w 458"/>
                    <a:gd name="T15" fmla="*/ 55 h 342"/>
                    <a:gd name="T16" fmla="*/ 414 w 458"/>
                    <a:gd name="T17" fmla="*/ 68 h 342"/>
                    <a:gd name="T18" fmla="*/ 397 w 458"/>
                    <a:gd name="T19" fmla="*/ 87 h 342"/>
                    <a:gd name="T20" fmla="*/ 401 w 458"/>
                    <a:gd name="T21" fmla="*/ 104 h 342"/>
                    <a:gd name="T22" fmla="*/ 390 w 458"/>
                    <a:gd name="T23" fmla="*/ 121 h 342"/>
                    <a:gd name="T24" fmla="*/ 403 w 458"/>
                    <a:gd name="T25" fmla="*/ 143 h 342"/>
                    <a:gd name="T26" fmla="*/ 392 w 458"/>
                    <a:gd name="T27" fmla="*/ 160 h 342"/>
                    <a:gd name="T28" fmla="*/ 379 w 458"/>
                    <a:gd name="T29" fmla="*/ 175 h 342"/>
                    <a:gd name="T30" fmla="*/ 397 w 458"/>
                    <a:gd name="T31" fmla="*/ 208 h 342"/>
                    <a:gd name="T32" fmla="*/ 368 w 458"/>
                    <a:gd name="T33" fmla="*/ 204 h 342"/>
                    <a:gd name="T34" fmla="*/ 366 w 458"/>
                    <a:gd name="T35" fmla="*/ 216 h 342"/>
                    <a:gd name="T36" fmla="*/ 353 w 458"/>
                    <a:gd name="T37" fmla="*/ 234 h 342"/>
                    <a:gd name="T38" fmla="*/ 323 w 458"/>
                    <a:gd name="T39" fmla="*/ 242 h 342"/>
                    <a:gd name="T40" fmla="*/ 308 w 458"/>
                    <a:gd name="T41" fmla="*/ 251 h 342"/>
                    <a:gd name="T42" fmla="*/ 299 w 458"/>
                    <a:gd name="T43" fmla="*/ 262 h 342"/>
                    <a:gd name="T44" fmla="*/ 258 w 458"/>
                    <a:gd name="T45" fmla="*/ 273 h 342"/>
                    <a:gd name="T46" fmla="*/ 247 w 458"/>
                    <a:gd name="T47" fmla="*/ 290 h 342"/>
                    <a:gd name="T48" fmla="*/ 235 w 458"/>
                    <a:gd name="T49" fmla="*/ 305 h 342"/>
                    <a:gd name="T50" fmla="*/ 232 w 458"/>
                    <a:gd name="T51" fmla="*/ 320 h 342"/>
                    <a:gd name="T52" fmla="*/ 207 w 458"/>
                    <a:gd name="T53" fmla="*/ 335 h 342"/>
                    <a:gd name="T54" fmla="*/ 181 w 458"/>
                    <a:gd name="T55" fmla="*/ 322 h 342"/>
                    <a:gd name="T56" fmla="*/ 166 w 458"/>
                    <a:gd name="T57" fmla="*/ 303 h 342"/>
                    <a:gd name="T58" fmla="*/ 157 w 458"/>
                    <a:gd name="T59" fmla="*/ 290 h 342"/>
                    <a:gd name="T60" fmla="*/ 150 w 458"/>
                    <a:gd name="T61" fmla="*/ 262 h 342"/>
                    <a:gd name="T62" fmla="*/ 153 w 458"/>
                    <a:gd name="T63" fmla="*/ 253 h 342"/>
                    <a:gd name="T64" fmla="*/ 166 w 458"/>
                    <a:gd name="T65" fmla="*/ 238 h 342"/>
                    <a:gd name="T66" fmla="*/ 159 w 458"/>
                    <a:gd name="T67" fmla="*/ 219 h 342"/>
                    <a:gd name="T68" fmla="*/ 163 w 458"/>
                    <a:gd name="T69" fmla="*/ 204 h 342"/>
                    <a:gd name="T70" fmla="*/ 144 w 458"/>
                    <a:gd name="T71" fmla="*/ 199 h 342"/>
                    <a:gd name="T72" fmla="*/ 131 w 458"/>
                    <a:gd name="T73" fmla="*/ 175 h 342"/>
                    <a:gd name="T74" fmla="*/ 118 w 458"/>
                    <a:gd name="T75" fmla="*/ 148 h 342"/>
                    <a:gd name="T76" fmla="*/ 84 w 458"/>
                    <a:gd name="T77" fmla="*/ 132 h 342"/>
                    <a:gd name="T78" fmla="*/ 38 w 458"/>
                    <a:gd name="T79" fmla="*/ 134 h 342"/>
                    <a:gd name="T80" fmla="*/ 38 w 458"/>
                    <a:gd name="T81" fmla="*/ 122 h 342"/>
                    <a:gd name="T82" fmla="*/ 19 w 458"/>
                    <a:gd name="T83" fmla="*/ 106 h 342"/>
                    <a:gd name="T84" fmla="*/ 28 w 458"/>
                    <a:gd name="T85" fmla="*/ 89 h 342"/>
                    <a:gd name="T86" fmla="*/ 51 w 458"/>
                    <a:gd name="T87" fmla="*/ 80 h 342"/>
                    <a:gd name="T88" fmla="*/ 55 w 458"/>
                    <a:gd name="T89" fmla="*/ 68 h 342"/>
                    <a:gd name="T90" fmla="*/ 49 w 458"/>
                    <a:gd name="T91" fmla="*/ 61 h 342"/>
                    <a:gd name="T92" fmla="*/ 66 w 458"/>
                    <a:gd name="T93" fmla="*/ 55 h 342"/>
                    <a:gd name="T94" fmla="*/ 84 w 458"/>
                    <a:gd name="T95" fmla="*/ 37 h 342"/>
                    <a:gd name="T96" fmla="*/ 140 w 458"/>
                    <a:gd name="T97" fmla="*/ 29 h 342"/>
                    <a:gd name="T98" fmla="*/ 166 w 458"/>
                    <a:gd name="T99" fmla="*/ 37 h 342"/>
                    <a:gd name="T100" fmla="*/ 191 w 458"/>
                    <a:gd name="T101" fmla="*/ 24 h 342"/>
                    <a:gd name="T102" fmla="*/ 213 w 458"/>
                    <a:gd name="T103" fmla="*/ 25 h 342"/>
                    <a:gd name="T104" fmla="*/ 220 w 458"/>
                    <a:gd name="T105" fmla="*/ 12 h 342"/>
                    <a:gd name="T106" fmla="*/ 263 w 458"/>
                    <a:gd name="T107" fmla="*/ 3 h 342"/>
                    <a:gd name="T108" fmla="*/ 323 w 458"/>
                    <a:gd name="T109" fmla="*/ 1 h 342"/>
                    <a:gd name="T110" fmla="*/ 368 w 458"/>
                    <a:gd name="T111" fmla="*/ 16 h 342"/>
                    <a:gd name="T112" fmla="*/ 383 w 458"/>
                    <a:gd name="T113" fmla="*/ 27 h 342"/>
                    <a:gd name="T114" fmla="*/ 319 w 458"/>
                    <a:gd name="T115" fmla="*/ 29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58" h="342">
                      <a:moveTo>
                        <a:pt x="310" y="35"/>
                      </a:moveTo>
                      <a:cubicBezTo>
                        <a:pt x="310" y="37"/>
                        <a:pt x="314" y="36"/>
                        <a:pt x="314" y="39"/>
                      </a:cubicBezTo>
                      <a:cubicBezTo>
                        <a:pt x="316" y="40"/>
                        <a:pt x="319" y="37"/>
                        <a:pt x="319" y="37"/>
                      </a:cubicBezTo>
                      <a:cubicBezTo>
                        <a:pt x="322" y="36"/>
                        <a:pt x="322" y="39"/>
                        <a:pt x="325" y="39"/>
                      </a:cubicBezTo>
                      <a:cubicBezTo>
                        <a:pt x="326" y="38"/>
                        <a:pt x="327" y="37"/>
                        <a:pt x="329" y="37"/>
                      </a:cubicBezTo>
                      <a:cubicBezTo>
                        <a:pt x="330" y="36"/>
                        <a:pt x="332" y="37"/>
                        <a:pt x="334" y="37"/>
                      </a:cubicBezTo>
                      <a:cubicBezTo>
                        <a:pt x="341" y="35"/>
                        <a:pt x="349" y="32"/>
                        <a:pt x="355" y="35"/>
                      </a:cubicBezTo>
                      <a:cubicBezTo>
                        <a:pt x="353" y="39"/>
                        <a:pt x="345" y="36"/>
                        <a:pt x="343" y="40"/>
                      </a:cubicBezTo>
                      <a:cubicBezTo>
                        <a:pt x="344" y="44"/>
                        <a:pt x="347" y="40"/>
                        <a:pt x="347" y="40"/>
                      </a:cubicBezTo>
                      <a:cubicBezTo>
                        <a:pt x="351" y="41"/>
                        <a:pt x="351" y="43"/>
                        <a:pt x="356" y="40"/>
                      </a:cubicBezTo>
                      <a:cubicBezTo>
                        <a:pt x="358" y="40"/>
                        <a:pt x="359" y="39"/>
                        <a:pt x="360" y="39"/>
                      </a:cubicBezTo>
                      <a:cubicBezTo>
                        <a:pt x="361" y="38"/>
                        <a:pt x="369" y="35"/>
                        <a:pt x="370" y="35"/>
                      </a:cubicBezTo>
                      <a:cubicBezTo>
                        <a:pt x="373" y="40"/>
                        <a:pt x="368" y="33"/>
                        <a:pt x="371" y="33"/>
                      </a:cubicBezTo>
                      <a:cubicBezTo>
                        <a:pt x="372" y="33"/>
                        <a:pt x="377" y="33"/>
                        <a:pt x="377" y="33"/>
                      </a:cubicBezTo>
                      <a:cubicBezTo>
                        <a:pt x="378" y="32"/>
                        <a:pt x="381" y="30"/>
                        <a:pt x="386" y="31"/>
                      </a:cubicBezTo>
                      <a:cubicBezTo>
                        <a:pt x="386" y="34"/>
                        <a:pt x="387" y="36"/>
                        <a:pt x="384" y="37"/>
                      </a:cubicBezTo>
                      <a:cubicBezTo>
                        <a:pt x="384" y="38"/>
                        <a:pt x="382" y="39"/>
                        <a:pt x="381" y="40"/>
                      </a:cubicBezTo>
                      <a:cubicBezTo>
                        <a:pt x="379" y="43"/>
                        <a:pt x="378" y="47"/>
                        <a:pt x="373" y="46"/>
                      </a:cubicBezTo>
                      <a:cubicBezTo>
                        <a:pt x="374" y="52"/>
                        <a:pt x="377" y="44"/>
                        <a:pt x="381" y="46"/>
                      </a:cubicBezTo>
                      <a:cubicBezTo>
                        <a:pt x="383" y="47"/>
                        <a:pt x="382" y="43"/>
                        <a:pt x="383" y="42"/>
                      </a:cubicBezTo>
                      <a:cubicBezTo>
                        <a:pt x="385" y="41"/>
                        <a:pt x="392" y="43"/>
                        <a:pt x="392" y="39"/>
                      </a:cubicBezTo>
                      <a:cubicBezTo>
                        <a:pt x="396" y="45"/>
                        <a:pt x="408" y="36"/>
                        <a:pt x="411" y="40"/>
                      </a:cubicBezTo>
                      <a:cubicBezTo>
                        <a:pt x="412" y="39"/>
                        <a:pt x="414" y="37"/>
                        <a:pt x="416" y="35"/>
                      </a:cubicBezTo>
                      <a:cubicBezTo>
                        <a:pt x="422" y="37"/>
                        <a:pt x="426" y="33"/>
                        <a:pt x="431" y="33"/>
                      </a:cubicBezTo>
                      <a:cubicBezTo>
                        <a:pt x="430" y="33"/>
                        <a:pt x="432" y="35"/>
                        <a:pt x="433" y="35"/>
                      </a:cubicBezTo>
                      <a:cubicBezTo>
                        <a:pt x="434" y="35"/>
                        <a:pt x="441" y="34"/>
                        <a:pt x="442" y="35"/>
                      </a:cubicBezTo>
                      <a:cubicBezTo>
                        <a:pt x="444" y="37"/>
                        <a:pt x="443" y="34"/>
                        <a:pt x="446" y="35"/>
                      </a:cubicBezTo>
                      <a:cubicBezTo>
                        <a:pt x="449" y="36"/>
                        <a:pt x="453" y="39"/>
                        <a:pt x="457" y="39"/>
                      </a:cubicBezTo>
                      <a:cubicBezTo>
                        <a:pt x="458" y="42"/>
                        <a:pt x="455" y="41"/>
                        <a:pt x="453" y="42"/>
                      </a:cubicBezTo>
                      <a:cubicBezTo>
                        <a:pt x="452" y="43"/>
                        <a:pt x="451" y="45"/>
                        <a:pt x="450" y="46"/>
                      </a:cubicBezTo>
                      <a:cubicBezTo>
                        <a:pt x="445" y="48"/>
                        <a:pt x="437" y="47"/>
                        <a:pt x="437" y="53"/>
                      </a:cubicBezTo>
                      <a:cubicBezTo>
                        <a:pt x="432" y="53"/>
                        <a:pt x="426" y="53"/>
                        <a:pt x="424" y="55"/>
                      </a:cubicBezTo>
                      <a:cubicBezTo>
                        <a:pt x="426" y="58"/>
                        <a:pt x="430" y="59"/>
                        <a:pt x="422" y="59"/>
                      </a:cubicBezTo>
                      <a:cubicBezTo>
                        <a:pt x="422" y="61"/>
                        <a:pt x="425" y="61"/>
                        <a:pt x="427" y="61"/>
                      </a:cubicBezTo>
                      <a:cubicBezTo>
                        <a:pt x="424" y="66"/>
                        <a:pt x="415" y="65"/>
                        <a:pt x="414" y="72"/>
                      </a:cubicBezTo>
                      <a:cubicBezTo>
                        <a:pt x="411" y="72"/>
                        <a:pt x="415" y="69"/>
                        <a:pt x="414" y="68"/>
                      </a:cubicBezTo>
                      <a:cubicBezTo>
                        <a:pt x="413" y="68"/>
                        <a:pt x="408" y="71"/>
                        <a:pt x="405" y="72"/>
                      </a:cubicBezTo>
                      <a:cubicBezTo>
                        <a:pt x="405" y="74"/>
                        <a:pt x="407" y="73"/>
                        <a:pt x="409" y="74"/>
                      </a:cubicBezTo>
                      <a:cubicBezTo>
                        <a:pt x="404" y="78"/>
                        <a:pt x="407" y="77"/>
                        <a:pt x="405" y="83"/>
                      </a:cubicBezTo>
                      <a:cubicBezTo>
                        <a:pt x="405" y="85"/>
                        <a:pt x="398" y="86"/>
                        <a:pt x="397" y="87"/>
                      </a:cubicBezTo>
                      <a:cubicBezTo>
                        <a:pt x="397" y="88"/>
                        <a:pt x="398" y="92"/>
                        <a:pt x="397" y="93"/>
                      </a:cubicBezTo>
                      <a:cubicBezTo>
                        <a:pt x="396" y="94"/>
                        <a:pt x="392" y="93"/>
                        <a:pt x="390" y="94"/>
                      </a:cubicBezTo>
                      <a:cubicBezTo>
                        <a:pt x="391" y="97"/>
                        <a:pt x="393" y="97"/>
                        <a:pt x="394" y="100"/>
                      </a:cubicBezTo>
                      <a:cubicBezTo>
                        <a:pt x="395" y="104"/>
                        <a:pt x="399" y="102"/>
                        <a:pt x="401" y="104"/>
                      </a:cubicBezTo>
                      <a:cubicBezTo>
                        <a:pt x="402" y="104"/>
                        <a:pt x="401" y="107"/>
                        <a:pt x="401" y="107"/>
                      </a:cubicBezTo>
                      <a:cubicBezTo>
                        <a:pt x="403" y="109"/>
                        <a:pt x="406" y="108"/>
                        <a:pt x="407" y="109"/>
                      </a:cubicBezTo>
                      <a:cubicBezTo>
                        <a:pt x="407" y="113"/>
                        <a:pt x="409" y="113"/>
                        <a:pt x="409" y="117"/>
                      </a:cubicBezTo>
                      <a:cubicBezTo>
                        <a:pt x="403" y="119"/>
                        <a:pt x="397" y="117"/>
                        <a:pt x="390" y="121"/>
                      </a:cubicBezTo>
                      <a:cubicBezTo>
                        <a:pt x="395" y="125"/>
                        <a:pt x="399" y="131"/>
                        <a:pt x="409" y="130"/>
                      </a:cubicBezTo>
                      <a:cubicBezTo>
                        <a:pt x="408" y="133"/>
                        <a:pt x="410" y="133"/>
                        <a:pt x="412" y="134"/>
                      </a:cubicBezTo>
                      <a:cubicBezTo>
                        <a:pt x="413" y="138"/>
                        <a:pt x="409" y="136"/>
                        <a:pt x="409" y="139"/>
                      </a:cubicBezTo>
                      <a:cubicBezTo>
                        <a:pt x="409" y="141"/>
                        <a:pt x="406" y="143"/>
                        <a:pt x="403" y="143"/>
                      </a:cubicBezTo>
                      <a:cubicBezTo>
                        <a:pt x="401" y="150"/>
                        <a:pt x="410" y="146"/>
                        <a:pt x="409" y="152"/>
                      </a:cubicBezTo>
                      <a:cubicBezTo>
                        <a:pt x="405" y="152"/>
                        <a:pt x="405" y="154"/>
                        <a:pt x="407" y="154"/>
                      </a:cubicBezTo>
                      <a:cubicBezTo>
                        <a:pt x="405" y="160"/>
                        <a:pt x="401" y="153"/>
                        <a:pt x="397" y="154"/>
                      </a:cubicBezTo>
                      <a:cubicBezTo>
                        <a:pt x="394" y="154"/>
                        <a:pt x="396" y="160"/>
                        <a:pt x="392" y="160"/>
                      </a:cubicBezTo>
                      <a:cubicBezTo>
                        <a:pt x="392" y="163"/>
                        <a:pt x="393" y="164"/>
                        <a:pt x="396" y="165"/>
                      </a:cubicBezTo>
                      <a:cubicBezTo>
                        <a:pt x="395" y="168"/>
                        <a:pt x="391" y="166"/>
                        <a:pt x="388" y="167"/>
                      </a:cubicBezTo>
                      <a:cubicBezTo>
                        <a:pt x="383" y="168"/>
                        <a:pt x="378" y="172"/>
                        <a:pt x="373" y="173"/>
                      </a:cubicBezTo>
                      <a:cubicBezTo>
                        <a:pt x="373" y="175"/>
                        <a:pt x="377" y="174"/>
                        <a:pt x="379" y="175"/>
                      </a:cubicBezTo>
                      <a:cubicBezTo>
                        <a:pt x="381" y="176"/>
                        <a:pt x="382" y="182"/>
                        <a:pt x="386" y="180"/>
                      </a:cubicBezTo>
                      <a:cubicBezTo>
                        <a:pt x="388" y="184"/>
                        <a:pt x="383" y="184"/>
                        <a:pt x="383" y="186"/>
                      </a:cubicBezTo>
                      <a:cubicBezTo>
                        <a:pt x="382" y="188"/>
                        <a:pt x="385" y="194"/>
                        <a:pt x="381" y="195"/>
                      </a:cubicBezTo>
                      <a:cubicBezTo>
                        <a:pt x="383" y="202"/>
                        <a:pt x="396" y="200"/>
                        <a:pt x="397" y="208"/>
                      </a:cubicBezTo>
                      <a:cubicBezTo>
                        <a:pt x="395" y="208"/>
                        <a:pt x="390" y="209"/>
                        <a:pt x="390" y="206"/>
                      </a:cubicBezTo>
                      <a:cubicBezTo>
                        <a:pt x="388" y="207"/>
                        <a:pt x="389" y="208"/>
                        <a:pt x="390" y="208"/>
                      </a:cubicBezTo>
                      <a:cubicBezTo>
                        <a:pt x="385" y="214"/>
                        <a:pt x="382" y="213"/>
                        <a:pt x="373" y="212"/>
                      </a:cubicBezTo>
                      <a:cubicBezTo>
                        <a:pt x="376" y="205"/>
                        <a:pt x="365" y="211"/>
                        <a:pt x="368" y="204"/>
                      </a:cubicBezTo>
                      <a:cubicBezTo>
                        <a:pt x="362" y="203"/>
                        <a:pt x="362" y="208"/>
                        <a:pt x="356" y="206"/>
                      </a:cubicBezTo>
                      <a:cubicBezTo>
                        <a:pt x="359" y="209"/>
                        <a:pt x="358" y="210"/>
                        <a:pt x="355" y="210"/>
                      </a:cubicBezTo>
                      <a:cubicBezTo>
                        <a:pt x="355" y="213"/>
                        <a:pt x="366" y="213"/>
                        <a:pt x="356" y="214"/>
                      </a:cubicBezTo>
                      <a:cubicBezTo>
                        <a:pt x="358" y="218"/>
                        <a:pt x="363" y="215"/>
                        <a:pt x="366" y="216"/>
                      </a:cubicBezTo>
                      <a:cubicBezTo>
                        <a:pt x="370" y="216"/>
                        <a:pt x="375" y="219"/>
                        <a:pt x="381" y="217"/>
                      </a:cubicBezTo>
                      <a:cubicBezTo>
                        <a:pt x="377" y="223"/>
                        <a:pt x="372" y="228"/>
                        <a:pt x="368" y="232"/>
                      </a:cubicBezTo>
                      <a:cubicBezTo>
                        <a:pt x="363" y="231"/>
                        <a:pt x="360" y="233"/>
                        <a:pt x="356" y="234"/>
                      </a:cubicBezTo>
                      <a:cubicBezTo>
                        <a:pt x="356" y="234"/>
                        <a:pt x="353" y="234"/>
                        <a:pt x="353" y="234"/>
                      </a:cubicBezTo>
                      <a:cubicBezTo>
                        <a:pt x="351" y="236"/>
                        <a:pt x="352" y="234"/>
                        <a:pt x="349" y="234"/>
                      </a:cubicBezTo>
                      <a:cubicBezTo>
                        <a:pt x="344" y="234"/>
                        <a:pt x="339" y="238"/>
                        <a:pt x="332" y="238"/>
                      </a:cubicBezTo>
                      <a:cubicBezTo>
                        <a:pt x="329" y="238"/>
                        <a:pt x="332" y="240"/>
                        <a:pt x="332" y="240"/>
                      </a:cubicBezTo>
                      <a:cubicBezTo>
                        <a:pt x="330" y="244"/>
                        <a:pt x="329" y="241"/>
                        <a:pt x="323" y="242"/>
                      </a:cubicBezTo>
                      <a:cubicBezTo>
                        <a:pt x="323" y="243"/>
                        <a:pt x="325" y="243"/>
                        <a:pt x="327" y="244"/>
                      </a:cubicBezTo>
                      <a:cubicBezTo>
                        <a:pt x="327" y="246"/>
                        <a:pt x="313" y="248"/>
                        <a:pt x="315" y="242"/>
                      </a:cubicBezTo>
                      <a:cubicBezTo>
                        <a:pt x="314" y="243"/>
                        <a:pt x="309" y="242"/>
                        <a:pt x="308" y="244"/>
                      </a:cubicBezTo>
                      <a:cubicBezTo>
                        <a:pt x="307" y="245"/>
                        <a:pt x="309" y="249"/>
                        <a:pt x="308" y="251"/>
                      </a:cubicBezTo>
                      <a:cubicBezTo>
                        <a:pt x="308" y="251"/>
                        <a:pt x="303" y="249"/>
                        <a:pt x="302" y="251"/>
                      </a:cubicBezTo>
                      <a:cubicBezTo>
                        <a:pt x="302" y="252"/>
                        <a:pt x="305" y="254"/>
                        <a:pt x="304" y="257"/>
                      </a:cubicBezTo>
                      <a:cubicBezTo>
                        <a:pt x="302" y="259"/>
                        <a:pt x="301" y="257"/>
                        <a:pt x="299" y="257"/>
                      </a:cubicBezTo>
                      <a:cubicBezTo>
                        <a:pt x="299" y="258"/>
                        <a:pt x="299" y="260"/>
                        <a:pt x="299" y="262"/>
                      </a:cubicBezTo>
                      <a:cubicBezTo>
                        <a:pt x="298" y="262"/>
                        <a:pt x="296" y="262"/>
                        <a:pt x="295" y="262"/>
                      </a:cubicBezTo>
                      <a:cubicBezTo>
                        <a:pt x="293" y="263"/>
                        <a:pt x="295" y="265"/>
                        <a:pt x="293" y="266"/>
                      </a:cubicBezTo>
                      <a:cubicBezTo>
                        <a:pt x="290" y="267"/>
                        <a:pt x="282" y="265"/>
                        <a:pt x="284" y="271"/>
                      </a:cubicBezTo>
                      <a:cubicBezTo>
                        <a:pt x="276" y="273"/>
                        <a:pt x="267" y="274"/>
                        <a:pt x="258" y="273"/>
                      </a:cubicBezTo>
                      <a:cubicBezTo>
                        <a:pt x="254" y="276"/>
                        <a:pt x="252" y="285"/>
                        <a:pt x="247" y="281"/>
                      </a:cubicBezTo>
                      <a:cubicBezTo>
                        <a:pt x="247" y="282"/>
                        <a:pt x="249" y="284"/>
                        <a:pt x="248" y="286"/>
                      </a:cubicBezTo>
                      <a:cubicBezTo>
                        <a:pt x="248" y="287"/>
                        <a:pt x="245" y="286"/>
                        <a:pt x="245" y="286"/>
                      </a:cubicBezTo>
                      <a:cubicBezTo>
                        <a:pt x="244" y="287"/>
                        <a:pt x="247" y="289"/>
                        <a:pt x="247" y="290"/>
                      </a:cubicBezTo>
                      <a:cubicBezTo>
                        <a:pt x="247" y="290"/>
                        <a:pt x="245" y="291"/>
                        <a:pt x="245" y="292"/>
                      </a:cubicBezTo>
                      <a:cubicBezTo>
                        <a:pt x="245" y="294"/>
                        <a:pt x="239" y="298"/>
                        <a:pt x="243" y="299"/>
                      </a:cubicBezTo>
                      <a:cubicBezTo>
                        <a:pt x="243" y="302"/>
                        <a:pt x="240" y="300"/>
                        <a:pt x="239" y="301"/>
                      </a:cubicBezTo>
                      <a:cubicBezTo>
                        <a:pt x="238" y="302"/>
                        <a:pt x="236" y="304"/>
                        <a:pt x="235" y="305"/>
                      </a:cubicBezTo>
                      <a:cubicBezTo>
                        <a:pt x="235" y="306"/>
                        <a:pt x="236" y="308"/>
                        <a:pt x="235" y="309"/>
                      </a:cubicBezTo>
                      <a:cubicBezTo>
                        <a:pt x="233" y="311"/>
                        <a:pt x="235" y="313"/>
                        <a:pt x="233" y="316"/>
                      </a:cubicBezTo>
                      <a:cubicBezTo>
                        <a:pt x="233" y="317"/>
                        <a:pt x="230" y="316"/>
                        <a:pt x="230" y="316"/>
                      </a:cubicBezTo>
                      <a:cubicBezTo>
                        <a:pt x="230" y="317"/>
                        <a:pt x="231" y="319"/>
                        <a:pt x="232" y="320"/>
                      </a:cubicBezTo>
                      <a:cubicBezTo>
                        <a:pt x="232" y="323"/>
                        <a:pt x="230" y="323"/>
                        <a:pt x="230" y="326"/>
                      </a:cubicBezTo>
                      <a:cubicBezTo>
                        <a:pt x="230" y="327"/>
                        <a:pt x="231" y="330"/>
                        <a:pt x="232" y="329"/>
                      </a:cubicBezTo>
                      <a:cubicBezTo>
                        <a:pt x="229" y="336"/>
                        <a:pt x="226" y="338"/>
                        <a:pt x="220" y="342"/>
                      </a:cubicBezTo>
                      <a:cubicBezTo>
                        <a:pt x="214" y="342"/>
                        <a:pt x="211" y="338"/>
                        <a:pt x="207" y="335"/>
                      </a:cubicBezTo>
                      <a:cubicBezTo>
                        <a:pt x="202" y="342"/>
                        <a:pt x="191" y="331"/>
                        <a:pt x="192" y="331"/>
                      </a:cubicBezTo>
                      <a:cubicBezTo>
                        <a:pt x="191" y="331"/>
                        <a:pt x="190" y="335"/>
                        <a:pt x="191" y="335"/>
                      </a:cubicBezTo>
                      <a:cubicBezTo>
                        <a:pt x="188" y="334"/>
                        <a:pt x="188" y="331"/>
                        <a:pt x="187" y="329"/>
                      </a:cubicBezTo>
                      <a:cubicBezTo>
                        <a:pt x="185" y="327"/>
                        <a:pt x="180" y="327"/>
                        <a:pt x="181" y="322"/>
                      </a:cubicBezTo>
                      <a:cubicBezTo>
                        <a:pt x="179" y="319"/>
                        <a:pt x="176" y="318"/>
                        <a:pt x="174" y="316"/>
                      </a:cubicBezTo>
                      <a:cubicBezTo>
                        <a:pt x="174" y="314"/>
                        <a:pt x="176" y="315"/>
                        <a:pt x="178" y="314"/>
                      </a:cubicBezTo>
                      <a:cubicBezTo>
                        <a:pt x="177" y="310"/>
                        <a:pt x="173" y="312"/>
                        <a:pt x="170" y="309"/>
                      </a:cubicBezTo>
                      <a:cubicBezTo>
                        <a:pt x="169" y="307"/>
                        <a:pt x="169" y="304"/>
                        <a:pt x="166" y="303"/>
                      </a:cubicBezTo>
                      <a:cubicBezTo>
                        <a:pt x="163" y="307"/>
                        <a:pt x="166" y="300"/>
                        <a:pt x="166" y="301"/>
                      </a:cubicBezTo>
                      <a:cubicBezTo>
                        <a:pt x="166" y="299"/>
                        <a:pt x="164" y="301"/>
                        <a:pt x="163" y="299"/>
                      </a:cubicBezTo>
                      <a:cubicBezTo>
                        <a:pt x="161" y="297"/>
                        <a:pt x="164" y="294"/>
                        <a:pt x="161" y="294"/>
                      </a:cubicBezTo>
                      <a:cubicBezTo>
                        <a:pt x="157" y="294"/>
                        <a:pt x="160" y="286"/>
                        <a:pt x="157" y="290"/>
                      </a:cubicBezTo>
                      <a:cubicBezTo>
                        <a:pt x="155" y="289"/>
                        <a:pt x="155" y="286"/>
                        <a:pt x="151" y="286"/>
                      </a:cubicBezTo>
                      <a:cubicBezTo>
                        <a:pt x="152" y="284"/>
                        <a:pt x="155" y="283"/>
                        <a:pt x="155" y="281"/>
                      </a:cubicBezTo>
                      <a:cubicBezTo>
                        <a:pt x="155" y="278"/>
                        <a:pt x="151" y="279"/>
                        <a:pt x="148" y="279"/>
                      </a:cubicBezTo>
                      <a:cubicBezTo>
                        <a:pt x="146" y="272"/>
                        <a:pt x="147" y="269"/>
                        <a:pt x="150" y="262"/>
                      </a:cubicBezTo>
                      <a:cubicBezTo>
                        <a:pt x="145" y="259"/>
                        <a:pt x="153" y="256"/>
                        <a:pt x="146" y="257"/>
                      </a:cubicBezTo>
                      <a:cubicBezTo>
                        <a:pt x="145" y="254"/>
                        <a:pt x="149" y="256"/>
                        <a:pt x="150" y="255"/>
                      </a:cubicBezTo>
                      <a:cubicBezTo>
                        <a:pt x="150" y="254"/>
                        <a:pt x="149" y="251"/>
                        <a:pt x="150" y="251"/>
                      </a:cubicBezTo>
                      <a:cubicBezTo>
                        <a:pt x="151" y="251"/>
                        <a:pt x="152" y="253"/>
                        <a:pt x="153" y="253"/>
                      </a:cubicBezTo>
                      <a:cubicBezTo>
                        <a:pt x="153" y="249"/>
                        <a:pt x="153" y="245"/>
                        <a:pt x="153" y="242"/>
                      </a:cubicBezTo>
                      <a:cubicBezTo>
                        <a:pt x="156" y="242"/>
                        <a:pt x="158" y="240"/>
                        <a:pt x="159" y="238"/>
                      </a:cubicBezTo>
                      <a:cubicBezTo>
                        <a:pt x="161" y="238"/>
                        <a:pt x="160" y="240"/>
                        <a:pt x="161" y="242"/>
                      </a:cubicBezTo>
                      <a:cubicBezTo>
                        <a:pt x="163" y="240"/>
                        <a:pt x="163" y="237"/>
                        <a:pt x="166" y="238"/>
                      </a:cubicBezTo>
                      <a:cubicBezTo>
                        <a:pt x="168" y="236"/>
                        <a:pt x="164" y="235"/>
                        <a:pt x="164" y="234"/>
                      </a:cubicBezTo>
                      <a:cubicBezTo>
                        <a:pt x="165" y="232"/>
                        <a:pt x="170" y="232"/>
                        <a:pt x="170" y="230"/>
                      </a:cubicBezTo>
                      <a:cubicBezTo>
                        <a:pt x="171" y="227"/>
                        <a:pt x="164" y="226"/>
                        <a:pt x="168" y="221"/>
                      </a:cubicBezTo>
                      <a:cubicBezTo>
                        <a:pt x="160" y="226"/>
                        <a:pt x="172" y="217"/>
                        <a:pt x="159" y="219"/>
                      </a:cubicBezTo>
                      <a:cubicBezTo>
                        <a:pt x="158" y="213"/>
                        <a:pt x="164" y="214"/>
                        <a:pt x="170" y="214"/>
                      </a:cubicBezTo>
                      <a:cubicBezTo>
                        <a:pt x="170" y="212"/>
                        <a:pt x="166" y="212"/>
                        <a:pt x="166" y="210"/>
                      </a:cubicBezTo>
                      <a:cubicBezTo>
                        <a:pt x="167" y="208"/>
                        <a:pt x="164" y="209"/>
                        <a:pt x="163" y="208"/>
                      </a:cubicBezTo>
                      <a:cubicBezTo>
                        <a:pt x="162" y="208"/>
                        <a:pt x="163" y="205"/>
                        <a:pt x="163" y="204"/>
                      </a:cubicBezTo>
                      <a:cubicBezTo>
                        <a:pt x="162" y="204"/>
                        <a:pt x="158" y="201"/>
                        <a:pt x="157" y="201"/>
                      </a:cubicBezTo>
                      <a:cubicBezTo>
                        <a:pt x="156" y="201"/>
                        <a:pt x="154" y="196"/>
                        <a:pt x="151" y="193"/>
                      </a:cubicBezTo>
                      <a:cubicBezTo>
                        <a:pt x="149" y="196"/>
                        <a:pt x="148" y="199"/>
                        <a:pt x="146" y="193"/>
                      </a:cubicBezTo>
                      <a:cubicBezTo>
                        <a:pt x="144" y="194"/>
                        <a:pt x="144" y="197"/>
                        <a:pt x="144" y="199"/>
                      </a:cubicBezTo>
                      <a:cubicBezTo>
                        <a:pt x="141" y="199"/>
                        <a:pt x="138" y="199"/>
                        <a:pt x="135" y="199"/>
                      </a:cubicBezTo>
                      <a:cubicBezTo>
                        <a:pt x="129" y="191"/>
                        <a:pt x="133" y="185"/>
                        <a:pt x="135" y="176"/>
                      </a:cubicBezTo>
                      <a:cubicBezTo>
                        <a:pt x="134" y="175"/>
                        <a:pt x="133" y="173"/>
                        <a:pt x="133" y="171"/>
                      </a:cubicBezTo>
                      <a:cubicBezTo>
                        <a:pt x="131" y="171"/>
                        <a:pt x="131" y="173"/>
                        <a:pt x="131" y="175"/>
                      </a:cubicBezTo>
                      <a:cubicBezTo>
                        <a:pt x="126" y="175"/>
                        <a:pt x="133" y="164"/>
                        <a:pt x="125" y="167"/>
                      </a:cubicBezTo>
                      <a:cubicBezTo>
                        <a:pt x="128" y="164"/>
                        <a:pt x="128" y="162"/>
                        <a:pt x="125" y="160"/>
                      </a:cubicBezTo>
                      <a:cubicBezTo>
                        <a:pt x="125" y="157"/>
                        <a:pt x="122" y="158"/>
                        <a:pt x="120" y="158"/>
                      </a:cubicBezTo>
                      <a:cubicBezTo>
                        <a:pt x="118" y="155"/>
                        <a:pt x="119" y="151"/>
                        <a:pt x="118" y="148"/>
                      </a:cubicBezTo>
                      <a:cubicBezTo>
                        <a:pt x="117" y="146"/>
                        <a:pt x="112" y="146"/>
                        <a:pt x="114" y="141"/>
                      </a:cubicBezTo>
                      <a:cubicBezTo>
                        <a:pt x="111" y="142"/>
                        <a:pt x="110" y="140"/>
                        <a:pt x="109" y="139"/>
                      </a:cubicBezTo>
                      <a:cubicBezTo>
                        <a:pt x="108" y="139"/>
                        <a:pt x="105" y="140"/>
                        <a:pt x="105" y="139"/>
                      </a:cubicBezTo>
                      <a:cubicBezTo>
                        <a:pt x="103" y="136"/>
                        <a:pt x="88" y="138"/>
                        <a:pt x="84" y="132"/>
                      </a:cubicBezTo>
                      <a:cubicBezTo>
                        <a:pt x="77" y="135"/>
                        <a:pt x="62" y="127"/>
                        <a:pt x="58" y="132"/>
                      </a:cubicBezTo>
                      <a:cubicBezTo>
                        <a:pt x="56" y="135"/>
                        <a:pt x="56" y="131"/>
                        <a:pt x="53" y="132"/>
                      </a:cubicBezTo>
                      <a:cubicBezTo>
                        <a:pt x="48" y="132"/>
                        <a:pt x="44" y="135"/>
                        <a:pt x="40" y="135"/>
                      </a:cubicBezTo>
                      <a:cubicBezTo>
                        <a:pt x="40" y="135"/>
                        <a:pt x="39" y="134"/>
                        <a:pt x="38" y="134"/>
                      </a:cubicBezTo>
                      <a:cubicBezTo>
                        <a:pt x="36" y="133"/>
                        <a:pt x="34" y="134"/>
                        <a:pt x="32" y="134"/>
                      </a:cubicBezTo>
                      <a:cubicBezTo>
                        <a:pt x="32" y="130"/>
                        <a:pt x="31" y="129"/>
                        <a:pt x="28" y="128"/>
                      </a:cubicBezTo>
                      <a:cubicBezTo>
                        <a:pt x="28" y="125"/>
                        <a:pt x="33" y="127"/>
                        <a:pt x="34" y="126"/>
                      </a:cubicBezTo>
                      <a:cubicBezTo>
                        <a:pt x="35" y="125"/>
                        <a:pt x="29" y="121"/>
                        <a:pt x="38" y="122"/>
                      </a:cubicBezTo>
                      <a:cubicBezTo>
                        <a:pt x="35" y="117"/>
                        <a:pt x="21" y="123"/>
                        <a:pt x="17" y="119"/>
                      </a:cubicBezTo>
                      <a:cubicBezTo>
                        <a:pt x="21" y="109"/>
                        <a:pt x="33" y="119"/>
                        <a:pt x="40" y="111"/>
                      </a:cubicBezTo>
                      <a:cubicBezTo>
                        <a:pt x="36" y="107"/>
                        <a:pt x="24" y="110"/>
                        <a:pt x="19" y="111"/>
                      </a:cubicBezTo>
                      <a:cubicBezTo>
                        <a:pt x="17" y="109"/>
                        <a:pt x="18" y="108"/>
                        <a:pt x="19" y="106"/>
                      </a:cubicBezTo>
                      <a:cubicBezTo>
                        <a:pt x="18" y="105"/>
                        <a:pt x="17" y="106"/>
                        <a:pt x="17" y="107"/>
                      </a:cubicBezTo>
                      <a:cubicBezTo>
                        <a:pt x="15" y="107"/>
                        <a:pt x="16" y="105"/>
                        <a:pt x="15" y="104"/>
                      </a:cubicBezTo>
                      <a:cubicBezTo>
                        <a:pt x="8" y="105"/>
                        <a:pt x="5" y="102"/>
                        <a:pt x="0" y="100"/>
                      </a:cubicBezTo>
                      <a:cubicBezTo>
                        <a:pt x="4" y="88"/>
                        <a:pt x="19" y="91"/>
                        <a:pt x="28" y="89"/>
                      </a:cubicBezTo>
                      <a:cubicBezTo>
                        <a:pt x="31" y="88"/>
                        <a:pt x="30" y="89"/>
                        <a:pt x="32" y="87"/>
                      </a:cubicBezTo>
                      <a:cubicBezTo>
                        <a:pt x="32" y="87"/>
                        <a:pt x="35" y="85"/>
                        <a:pt x="34" y="85"/>
                      </a:cubicBezTo>
                      <a:cubicBezTo>
                        <a:pt x="39" y="83"/>
                        <a:pt x="46" y="85"/>
                        <a:pt x="49" y="83"/>
                      </a:cubicBezTo>
                      <a:cubicBezTo>
                        <a:pt x="51" y="82"/>
                        <a:pt x="49" y="81"/>
                        <a:pt x="51" y="80"/>
                      </a:cubicBezTo>
                      <a:cubicBezTo>
                        <a:pt x="52" y="78"/>
                        <a:pt x="55" y="79"/>
                        <a:pt x="56" y="78"/>
                      </a:cubicBezTo>
                      <a:cubicBezTo>
                        <a:pt x="58" y="76"/>
                        <a:pt x="59" y="74"/>
                        <a:pt x="62" y="72"/>
                      </a:cubicBezTo>
                      <a:cubicBezTo>
                        <a:pt x="64" y="66"/>
                        <a:pt x="56" y="71"/>
                        <a:pt x="58" y="65"/>
                      </a:cubicBezTo>
                      <a:cubicBezTo>
                        <a:pt x="55" y="62"/>
                        <a:pt x="55" y="68"/>
                        <a:pt x="55" y="68"/>
                      </a:cubicBezTo>
                      <a:cubicBezTo>
                        <a:pt x="53" y="69"/>
                        <a:pt x="45" y="64"/>
                        <a:pt x="40" y="66"/>
                      </a:cubicBezTo>
                      <a:cubicBezTo>
                        <a:pt x="37" y="61"/>
                        <a:pt x="44" y="64"/>
                        <a:pt x="45" y="63"/>
                      </a:cubicBezTo>
                      <a:cubicBezTo>
                        <a:pt x="45" y="62"/>
                        <a:pt x="45" y="61"/>
                        <a:pt x="45" y="61"/>
                      </a:cubicBezTo>
                      <a:cubicBezTo>
                        <a:pt x="46" y="60"/>
                        <a:pt x="48" y="61"/>
                        <a:pt x="49" y="61"/>
                      </a:cubicBezTo>
                      <a:cubicBezTo>
                        <a:pt x="49" y="60"/>
                        <a:pt x="50" y="57"/>
                        <a:pt x="51" y="57"/>
                      </a:cubicBezTo>
                      <a:cubicBezTo>
                        <a:pt x="53" y="56"/>
                        <a:pt x="52" y="59"/>
                        <a:pt x="53" y="59"/>
                      </a:cubicBezTo>
                      <a:cubicBezTo>
                        <a:pt x="53" y="59"/>
                        <a:pt x="59" y="58"/>
                        <a:pt x="58" y="53"/>
                      </a:cubicBezTo>
                      <a:cubicBezTo>
                        <a:pt x="62" y="53"/>
                        <a:pt x="62" y="56"/>
                        <a:pt x="66" y="55"/>
                      </a:cubicBezTo>
                      <a:cubicBezTo>
                        <a:pt x="69" y="55"/>
                        <a:pt x="66" y="53"/>
                        <a:pt x="66" y="53"/>
                      </a:cubicBezTo>
                      <a:cubicBezTo>
                        <a:pt x="66" y="51"/>
                        <a:pt x="70" y="52"/>
                        <a:pt x="69" y="48"/>
                      </a:cubicBezTo>
                      <a:cubicBezTo>
                        <a:pt x="74" y="48"/>
                        <a:pt x="78" y="48"/>
                        <a:pt x="83" y="48"/>
                      </a:cubicBezTo>
                      <a:cubicBezTo>
                        <a:pt x="87" y="48"/>
                        <a:pt x="83" y="40"/>
                        <a:pt x="84" y="37"/>
                      </a:cubicBezTo>
                      <a:cubicBezTo>
                        <a:pt x="91" y="38"/>
                        <a:pt x="97" y="40"/>
                        <a:pt x="103" y="37"/>
                      </a:cubicBezTo>
                      <a:cubicBezTo>
                        <a:pt x="103" y="35"/>
                        <a:pt x="101" y="35"/>
                        <a:pt x="99" y="35"/>
                      </a:cubicBezTo>
                      <a:cubicBezTo>
                        <a:pt x="101" y="32"/>
                        <a:pt x="107" y="33"/>
                        <a:pt x="110" y="31"/>
                      </a:cubicBezTo>
                      <a:cubicBezTo>
                        <a:pt x="115" y="28"/>
                        <a:pt x="129" y="30"/>
                        <a:pt x="140" y="29"/>
                      </a:cubicBezTo>
                      <a:cubicBezTo>
                        <a:pt x="143" y="29"/>
                        <a:pt x="144" y="27"/>
                        <a:pt x="146" y="27"/>
                      </a:cubicBezTo>
                      <a:cubicBezTo>
                        <a:pt x="151" y="27"/>
                        <a:pt x="155" y="29"/>
                        <a:pt x="159" y="27"/>
                      </a:cubicBezTo>
                      <a:cubicBezTo>
                        <a:pt x="158" y="29"/>
                        <a:pt x="160" y="34"/>
                        <a:pt x="161" y="33"/>
                      </a:cubicBezTo>
                      <a:cubicBezTo>
                        <a:pt x="163" y="30"/>
                        <a:pt x="161" y="32"/>
                        <a:pt x="166" y="37"/>
                      </a:cubicBezTo>
                      <a:cubicBezTo>
                        <a:pt x="170" y="36"/>
                        <a:pt x="163" y="31"/>
                        <a:pt x="172" y="33"/>
                      </a:cubicBezTo>
                      <a:cubicBezTo>
                        <a:pt x="169" y="30"/>
                        <a:pt x="175" y="26"/>
                        <a:pt x="166" y="25"/>
                      </a:cubicBezTo>
                      <a:cubicBezTo>
                        <a:pt x="167" y="22"/>
                        <a:pt x="181" y="16"/>
                        <a:pt x="181" y="24"/>
                      </a:cubicBezTo>
                      <a:cubicBezTo>
                        <a:pt x="187" y="24"/>
                        <a:pt x="186" y="21"/>
                        <a:pt x="191" y="24"/>
                      </a:cubicBezTo>
                      <a:cubicBezTo>
                        <a:pt x="193" y="25"/>
                        <a:pt x="194" y="26"/>
                        <a:pt x="196" y="27"/>
                      </a:cubicBezTo>
                      <a:cubicBezTo>
                        <a:pt x="198" y="29"/>
                        <a:pt x="204" y="29"/>
                        <a:pt x="211" y="31"/>
                      </a:cubicBezTo>
                      <a:cubicBezTo>
                        <a:pt x="211" y="29"/>
                        <a:pt x="209" y="30"/>
                        <a:pt x="207" y="29"/>
                      </a:cubicBezTo>
                      <a:cubicBezTo>
                        <a:pt x="208" y="27"/>
                        <a:pt x="210" y="25"/>
                        <a:pt x="213" y="25"/>
                      </a:cubicBezTo>
                      <a:cubicBezTo>
                        <a:pt x="210" y="21"/>
                        <a:pt x="202" y="21"/>
                        <a:pt x="196" y="20"/>
                      </a:cubicBezTo>
                      <a:cubicBezTo>
                        <a:pt x="196" y="15"/>
                        <a:pt x="204" y="16"/>
                        <a:pt x="209" y="16"/>
                      </a:cubicBezTo>
                      <a:cubicBezTo>
                        <a:pt x="210" y="12"/>
                        <a:pt x="207" y="13"/>
                        <a:pt x="204" y="12"/>
                      </a:cubicBezTo>
                      <a:cubicBezTo>
                        <a:pt x="208" y="5"/>
                        <a:pt x="215" y="12"/>
                        <a:pt x="220" y="12"/>
                      </a:cubicBezTo>
                      <a:cubicBezTo>
                        <a:pt x="224" y="13"/>
                        <a:pt x="224" y="10"/>
                        <a:pt x="228" y="11"/>
                      </a:cubicBezTo>
                      <a:cubicBezTo>
                        <a:pt x="237" y="11"/>
                        <a:pt x="243" y="15"/>
                        <a:pt x="250" y="11"/>
                      </a:cubicBezTo>
                      <a:cubicBezTo>
                        <a:pt x="253" y="9"/>
                        <a:pt x="257" y="10"/>
                        <a:pt x="261" y="9"/>
                      </a:cubicBezTo>
                      <a:cubicBezTo>
                        <a:pt x="264" y="8"/>
                        <a:pt x="263" y="5"/>
                        <a:pt x="263" y="3"/>
                      </a:cubicBezTo>
                      <a:cubicBezTo>
                        <a:pt x="266" y="3"/>
                        <a:pt x="270" y="4"/>
                        <a:pt x="273" y="3"/>
                      </a:cubicBezTo>
                      <a:cubicBezTo>
                        <a:pt x="275" y="3"/>
                        <a:pt x="276" y="1"/>
                        <a:pt x="278" y="1"/>
                      </a:cubicBezTo>
                      <a:cubicBezTo>
                        <a:pt x="282" y="1"/>
                        <a:pt x="287" y="4"/>
                        <a:pt x="295" y="3"/>
                      </a:cubicBezTo>
                      <a:cubicBezTo>
                        <a:pt x="300" y="2"/>
                        <a:pt x="312" y="0"/>
                        <a:pt x="323" y="1"/>
                      </a:cubicBezTo>
                      <a:cubicBezTo>
                        <a:pt x="326" y="1"/>
                        <a:pt x="326" y="3"/>
                        <a:pt x="329" y="3"/>
                      </a:cubicBezTo>
                      <a:cubicBezTo>
                        <a:pt x="339" y="5"/>
                        <a:pt x="349" y="1"/>
                        <a:pt x="349" y="11"/>
                      </a:cubicBezTo>
                      <a:cubicBezTo>
                        <a:pt x="354" y="12"/>
                        <a:pt x="354" y="8"/>
                        <a:pt x="358" y="9"/>
                      </a:cubicBezTo>
                      <a:cubicBezTo>
                        <a:pt x="358" y="15"/>
                        <a:pt x="365" y="13"/>
                        <a:pt x="368" y="16"/>
                      </a:cubicBezTo>
                      <a:cubicBezTo>
                        <a:pt x="373" y="18"/>
                        <a:pt x="373" y="14"/>
                        <a:pt x="377" y="14"/>
                      </a:cubicBezTo>
                      <a:cubicBezTo>
                        <a:pt x="375" y="21"/>
                        <a:pt x="384" y="17"/>
                        <a:pt x="388" y="18"/>
                      </a:cubicBezTo>
                      <a:cubicBezTo>
                        <a:pt x="385" y="22"/>
                        <a:pt x="385" y="19"/>
                        <a:pt x="386" y="25"/>
                      </a:cubicBezTo>
                      <a:cubicBezTo>
                        <a:pt x="384" y="23"/>
                        <a:pt x="382" y="24"/>
                        <a:pt x="383" y="27"/>
                      </a:cubicBezTo>
                      <a:cubicBezTo>
                        <a:pt x="363" y="29"/>
                        <a:pt x="339" y="30"/>
                        <a:pt x="325" y="31"/>
                      </a:cubicBezTo>
                      <a:cubicBezTo>
                        <a:pt x="323" y="31"/>
                        <a:pt x="323" y="32"/>
                        <a:pt x="323" y="33"/>
                      </a:cubicBezTo>
                      <a:cubicBezTo>
                        <a:pt x="321" y="33"/>
                        <a:pt x="322" y="31"/>
                        <a:pt x="323" y="31"/>
                      </a:cubicBezTo>
                      <a:cubicBezTo>
                        <a:pt x="324" y="30"/>
                        <a:pt x="320" y="29"/>
                        <a:pt x="319" y="29"/>
                      </a:cubicBezTo>
                      <a:cubicBezTo>
                        <a:pt x="319" y="30"/>
                        <a:pt x="320" y="33"/>
                        <a:pt x="319" y="33"/>
                      </a:cubicBezTo>
                      <a:cubicBezTo>
                        <a:pt x="316" y="34"/>
                        <a:pt x="312" y="32"/>
                        <a:pt x="310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0" name="iṧḷi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5EF6E64-C427-43A6-A1F3-AF40F428B7EA}"/>
                    </a:ext>
                  </a:extLst>
                </p:cNvPr>
                <p:cNvSpPr/>
                <p:nvPr/>
              </p:nvSpPr>
              <p:spPr bwMode="auto">
                <a:xfrm>
                  <a:off x="4224375" y="434497"/>
                  <a:ext cx="466461" cy="253542"/>
                </a:xfrm>
                <a:custGeom>
                  <a:avLst/>
                  <a:gdLst>
                    <a:gd name="T0" fmla="*/ 209 w 224"/>
                    <a:gd name="T1" fmla="*/ 12 h 122"/>
                    <a:gd name="T2" fmla="*/ 222 w 224"/>
                    <a:gd name="T3" fmla="*/ 19 h 122"/>
                    <a:gd name="T4" fmla="*/ 217 w 224"/>
                    <a:gd name="T5" fmla="*/ 23 h 122"/>
                    <a:gd name="T6" fmla="*/ 207 w 224"/>
                    <a:gd name="T7" fmla="*/ 27 h 122"/>
                    <a:gd name="T8" fmla="*/ 181 w 224"/>
                    <a:gd name="T9" fmla="*/ 32 h 122"/>
                    <a:gd name="T10" fmla="*/ 193 w 224"/>
                    <a:gd name="T11" fmla="*/ 36 h 122"/>
                    <a:gd name="T12" fmla="*/ 170 w 224"/>
                    <a:gd name="T13" fmla="*/ 45 h 122"/>
                    <a:gd name="T14" fmla="*/ 163 w 224"/>
                    <a:gd name="T15" fmla="*/ 49 h 122"/>
                    <a:gd name="T16" fmla="*/ 152 w 224"/>
                    <a:gd name="T17" fmla="*/ 55 h 122"/>
                    <a:gd name="T18" fmla="*/ 133 w 224"/>
                    <a:gd name="T19" fmla="*/ 62 h 122"/>
                    <a:gd name="T20" fmla="*/ 127 w 224"/>
                    <a:gd name="T21" fmla="*/ 68 h 122"/>
                    <a:gd name="T22" fmla="*/ 114 w 224"/>
                    <a:gd name="T23" fmla="*/ 70 h 122"/>
                    <a:gd name="T24" fmla="*/ 122 w 224"/>
                    <a:gd name="T25" fmla="*/ 81 h 122"/>
                    <a:gd name="T26" fmla="*/ 109 w 224"/>
                    <a:gd name="T27" fmla="*/ 90 h 122"/>
                    <a:gd name="T28" fmla="*/ 99 w 224"/>
                    <a:gd name="T29" fmla="*/ 96 h 122"/>
                    <a:gd name="T30" fmla="*/ 83 w 224"/>
                    <a:gd name="T31" fmla="*/ 107 h 122"/>
                    <a:gd name="T32" fmla="*/ 88 w 224"/>
                    <a:gd name="T33" fmla="*/ 116 h 122"/>
                    <a:gd name="T34" fmla="*/ 73 w 224"/>
                    <a:gd name="T35" fmla="*/ 120 h 122"/>
                    <a:gd name="T36" fmla="*/ 45 w 224"/>
                    <a:gd name="T37" fmla="*/ 114 h 122"/>
                    <a:gd name="T38" fmla="*/ 36 w 224"/>
                    <a:gd name="T39" fmla="*/ 116 h 122"/>
                    <a:gd name="T40" fmla="*/ 23 w 224"/>
                    <a:gd name="T41" fmla="*/ 107 h 122"/>
                    <a:gd name="T42" fmla="*/ 36 w 224"/>
                    <a:gd name="T43" fmla="*/ 96 h 122"/>
                    <a:gd name="T44" fmla="*/ 51 w 224"/>
                    <a:gd name="T45" fmla="*/ 96 h 122"/>
                    <a:gd name="T46" fmla="*/ 25 w 224"/>
                    <a:gd name="T47" fmla="*/ 90 h 122"/>
                    <a:gd name="T48" fmla="*/ 40 w 224"/>
                    <a:gd name="T49" fmla="*/ 79 h 122"/>
                    <a:gd name="T50" fmla="*/ 53 w 224"/>
                    <a:gd name="T51" fmla="*/ 79 h 122"/>
                    <a:gd name="T52" fmla="*/ 53 w 224"/>
                    <a:gd name="T53" fmla="*/ 71 h 122"/>
                    <a:gd name="T54" fmla="*/ 49 w 224"/>
                    <a:gd name="T55" fmla="*/ 62 h 122"/>
                    <a:gd name="T56" fmla="*/ 40 w 224"/>
                    <a:gd name="T57" fmla="*/ 58 h 122"/>
                    <a:gd name="T58" fmla="*/ 60 w 224"/>
                    <a:gd name="T59" fmla="*/ 56 h 122"/>
                    <a:gd name="T60" fmla="*/ 68 w 224"/>
                    <a:gd name="T61" fmla="*/ 53 h 122"/>
                    <a:gd name="T62" fmla="*/ 83 w 224"/>
                    <a:gd name="T63" fmla="*/ 42 h 122"/>
                    <a:gd name="T64" fmla="*/ 51 w 224"/>
                    <a:gd name="T65" fmla="*/ 47 h 122"/>
                    <a:gd name="T66" fmla="*/ 29 w 224"/>
                    <a:gd name="T67" fmla="*/ 42 h 122"/>
                    <a:gd name="T68" fmla="*/ 6 w 224"/>
                    <a:gd name="T69" fmla="*/ 36 h 122"/>
                    <a:gd name="T70" fmla="*/ 2 w 224"/>
                    <a:gd name="T71" fmla="*/ 25 h 122"/>
                    <a:gd name="T72" fmla="*/ 40 w 224"/>
                    <a:gd name="T73" fmla="*/ 15 h 122"/>
                    <a:gd name="T74" fmla="*/ 66 w 224"/>
                    <a:gd name="T75" fmla="*/ 10 h 122"/>
                    <a:gd name="T76" fmla="*/ 97 w 224"/>
                    <a:gd name="T77" fmla="*/ 4 h 122"/>
                    <a:gd name="T78" fmla="*/ 129 w 224"/>
                    <a:gd name="T79" fmla="*/ 2 h 122"/>
                    <a:gd name="T80" fmla="*/ 146 w 224"/>
                    <a:gd name="T81" fmla="*/ 2 h 122"/>
                    <a:gd name="T82" fmla="*/ 178 w 224"/>
                    <a:gd name="T83" fmla="*/ 2 h 122"/>
                    <a:gd name="T84" fmla="*/ 209 w 224"/>
                    <a:gd name="T85" fmla="*/ 4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24" h="122">
                      <a:moveTo>
                        <a:pt x="209" y="4"/>
                      </a:moveTo>
                      <a:cubicBezTo>
                        <a:pt x="206" y="8"/>
                        <a:pt x="209" y="7"/>
                        <a:pt x="209" y="12"/>
                      </a:cubicBezTo>
                      <a:cubicBezTo>
                        <a:pt x="214" y="12"/>
                        <a:pt x="219" y="12"/>
                        <a:pt x="224" y="12"/>
                      </a:cubicBezTo>
                      <a:cubicBezTo>
                        <a:pt x="224" y="15"/>
                        <a:pt x="222" y="16"/>
                        <a:pt x="222" y="19"/>
                      </a:cubicBezTo>
                      <a:cubicBezTo>
                        <a:pt x="221" y="20"/>
                        <a:pt x="218" y="18"/>
                        <a:pt x="217" y="19"/>
                      </a:cubicBezTo>
                      <a:cubicBezTo>
                        <a:pt x="216" y="20"/>
                        <a:pt x="217" y="23"/>
                        <a:pt x="217" y="23"/>
                      </a:cubicBezTo>
                      <a:cubicBezTo>
                        <a:pt x="214" y="24"/>
                        <a:pt x="210" y="25"/>
                        <a:pt x="209" y="23"/>
                      </a:cubicBezTo>
                      <a:cubicBezTo>
                        <a:pt x="207" y="22"/>
                        <a:pt x="208" y="26"/>
                        <a:pt x="207" y="27"/>
                      </a:cubicBezTo>
                      <a:cubicBezTo>
                        <a:pt x="205" y="28"/>
                        <a:pt x="200" y="25"/>
                        <a:pt x="200" y="29"/>
                      </a:cubicBezTo>
                      <a:cubicBezTo>
                        <a:pt x="194" y="28"/>
                        <a:pt x="185" y="26"/>
                        <a:pt x="181" y="32"/>
                      </a:cubicBezTo>
                      <a:cubicBezTo>
                        <a:pt x="183" y="37"/>
                        <a:pt x="191" y="32"/>
                        <a:pt x="193" y="30"/>
                      </a:cubicBezTo>
                      <a:cubicBezTo>
                        <a:pt x="195" y="31"/>
                        <a:pt x="192" y="33"/>
                        <a:pt x="193" y="36"/>
                      </a:cubicBezTo>
                      <a:cubicBezTo>
                        <a:pt x="186" y="36"/>
                        <a:pt x="182" y="39"/>
                        <a:pt x="176" y="40"/>
                      </a:cubicBezTo>
                      <a:cubicBezTo>
                        <a:pt x="173" y="41"/>
                        <a:pt x="171" y="43"/>
                        <a:pt x="170" y="45"/>
                      </a:cubicBezTo>
                      <a:cubicBezTo>
                        <a:pt x="169" y="46"/>
                        <a:pt x="166" y="45"/>
                        <a:pt x="165" y="45"/>
                      </a:cubicBezTo>
                      <a:cubicBezTo>
                        <a:pt x="163" y="46"/>
                        <a:pt x="164" y="48"/>
                        <a:pt x="163" y="49"/>
                      </a:cubicBezTo>
                      <a:cubicBezTo>
                        <a:pt x="161" y="50"/>
                        <a:pt x="157" y="47"/>
                        <a:pt x="157" y="51"/>
                      </a:cubicBezTo>
                      <a:cubicBezTo>
                        <a:pt x="157" y="54"/>
                        <a:pt x="152" y="52"/>
                        <a:pt x="152" y="55"/>
                      </a:cubicBezTo>
                      <a:cubicBezTo>
                        <a:pt x="151" y="59"/>
                        <a:pt x="146" y="56"/>
                        <a:pt x="144" y="58"/>
                      </a:cubicBezTo>
                      <a:cubicBezTo>
                        <a:pt x="142" y="61"/>
                        <a:pt x="137" y="60"/>
                        <a:pt x="133" y="62"/>
                      </a:cubicBezTo>
                      <a:cubicBezTo>
                        <a:pt x="132" y="62"/>
                        <a:pt x="133" y="64"/>
                        <a:pt x="131" y="64"/>
                      </a:cubicBezTo>
                      <a:cubicBezTo>
                        <a:pt x="126" y="64"/>
                        <a:pt x="129" y="66"/>
                        <a:pt x="127" y="68"/>
                      </a:cubicBezTo>
                      <a:cubicBezTo>
                        <a:pt x="127" y="68"/>
                        <a:pt x="126" y="68"/>
                        <a:pt x="125" y="68"/>
                      </a:cubicBezTo>
                      <a:cubicBezTo>
                        <a:pt x="124" y="68"/>
                        <a:pt x="120" y="71"/>
                        <a:pt x="114" y="70"/>
                      </a:cubicBezTo>
                      <a:cubicBezTo>
                        <a:pt x="115" y="72"/>
                        <a:pt x="122" y="73"/>
                        <a:pt x="114" y="73"/>
                      </a:cubicBezTo>
                      <a:cubicBezTo>
                        <a:pt x="115" y="77"/>
                        <a:pt x="124" y="74"/>
                        <a:pt x="122" y="81"/>
                      </a:cubicBezTo>
                      <a:cubicBezTo>
                        <a:pt x="118" y="77"/>
                        <a:pt x="118" y="81"/>
                        <a:pt x="118" y="86"/>
                      </a:cubicBezTo>
                      <a:cubicBezTo>
                        <a:pt x="114" y="81"/>
                        <a:pt x="112" y="88"/>
                        <a:pt x="109" y="90"/>
                      </a:cubicBezTo>
                      <a:cubicBezTo>
                        <a:pt x="105" y="92"/>
                        <a:pt x="100" y="90"/>
                        <a:pt x="97" y="94"/>
                      </a:cubicBezTo>
                      <a:cubicBezTo>
                        <a:pt x="96" y="96"/>
                        <a:pt x="99" y="95"/>
                        <a:pt x="99" y="96"/>
                      </a:cubicBezTo>
                      <a:cubicBezTo>
                        <a:pt x="100" y="97"/>
                        <a:pt x="93" y="99"/>
                        <a:pt x="97" y="99"/>
                      </a:cubicBezTo>
                      <a:cubicBezTo>
                        <a:pt x="95" y="105"/>
                        <a:pt x="85" y="101"/>
                        <a:pt x="83" y="107"/>
                      </a:cubicBezTo>
                      <a:cubicBezTo>
                        <a:pt x="86" y="110"/>
                        <a:pt x="91" y="111"/>
                        <a:pt x="97" y="111"/>
                      </a:cubicBezTo>
                      <a:cubicBezTo>
                        <a:pt x="99" y="117"/>
                        <a:pt x="88" y="112"/>
                        <a:pt x="88" y="116"/>
                      </a:cubicBezTo>
                      <a:cubicBezTo>
                        <a:pt x="88" y="119"/>
                        <a:pt x="86" y="116"/>
                        <a:pt x="84" y="116"/>
                      </a:cubicBezTo>
                      <a:cubicBezTo>
                        <a:pt x="80" y="116"/>
                        <a:pt x="78" y="122"/>
                        <a:pt x="73" y="120"/>
                      </a:cubicBezTo>
                      <a:cubicBezTo>
                        <a:pt x="72" y="118"/>
                        <a:pt x="69" y="118"/>
                        <a:pt x="70" y="114"/>
                      </a:cubicBezTo>
                      <a:cubicBezTo>
                        <a:pt x="60" y="113"/>
                        <a:pt x="54" y="116"/>
                        <a:pt x="45" y="114"/>
                      </a:cubicBezTo>
                      <a:cubicBezTo>
                        <a:pt x="45" y="114"/>
                        <a:pt x="43" y="112"/>
                        <a:pt x="43" y="112"/>
                      </a:cubicBezTo>
                      <a:cubicBezTo>
                        <a:pt x="40" y="112"/>
                        <a:pt x="39" y="116"/>
                        <a:pt x="36" y="116"/>
                      </a:cubicBezTo>
                      <a:cubicBezTo>
                        <a:pt x="27" y="117"/>
                        <a:pt x="20" y="114"/>
                        <a:pt x="10" y="112"/>
                      </a:cubicBezTo>
                      <a:cubicBezTo>
                        <a:pt x="13" y="109"/>
                        <a:pt x="17" y="107"/>
                        <a:pt x="23" y="107"/>
                      </a:cubicBezTo>
                      <a:cubicBezTo>
                        <a:pt x="27" y="106"/>
                        <a:pt x="23" y="99"/>
                        <a:pt x="27" y="97"/>
                      </a:cubicBezTo>
                      <a:cubicBezTo>
                        <a:pt x="32" y="99"/>
                        <a:pt x="31" y="95"/>
                        <a:pt x="36" y="96"/>
                      </a:cubicBezTo>
                      <a:cubicBezTo>
                        <a:pt x="36" y="102"/>
                        <a:pt x="43" y="101"/>
                        <a:pt x="49" y="101"/>
                      </a:cubicBezTo>
                      <a:cubicBezTo>
                        <a:pt x="53" y="100"/>
                        <a:pt x="47" y="98"/>
                        <a:pt x="51" y="96"/>
                      </a:cubicBezTo>
                      <a:cubicBezTo>
                        <a:pt x="50" y="91"/>
                        <a:pt x="40" y="97"/>
                        <a:pt x="43" y="88"/>
                      </a:cubicBezTo>
                      <a:cubicBezTo>
                        <a:pt x="36" y="90"/>
                        <a:pt x="33" y="93"/>
                        <a:pt x="25" y="90"/>
                      </a:cubicBezTo>
                      <a:cubicBezTo>
                        <a:pt x="26" y="86"/>
                        <a:pt x="30" y="85"/>
                        <a:pt x="34" y="84"/>
                      </a:cubicBezTo>
                      <a:cubicBezTo>
                        <a:pt x="36" y="83"/>
                        <a:pt x="38" y="81"/>
                        <a:pt x="40" y="79"/>
                      </a:cubicBezTo>
                      <a:cubicBezTo>
                        <a:pt x="42" y="79"/>
                        <a:pt x="43" y="78"/>
                        <a:pt x="43" y="77"/>
                      </a:cubicBezTo>
                      <a:cubicBezTo>
                        <a:pt x="48" y="76"/>
                        <a:pt x="51" y="77"/>
                        <a:pt x="53" y="79"/>
                      </a:cubicBezTo>
                      <a:cubicBezTo>
                        <a:pt x="55" y="78"/>
                        <a:pt x="57" y="76"/>
                        <a:pt x="58" y="73"/>
                      </a:cubicBezTo>
                      <a:cubicBezTo>
                        <a:pt x="59" y="70"/>
                        <a:pt x="54" y="73"/>
                        <a:pt x="53" y="71"/>
                      </a:cubicBezTo>
                      <a:cubicBezTo>
                        <a:pt x="52" y="71"/>
                        <a:pt x="51" y="67"/>
                        <a:pt x="51" y="66"/>
                      </a:cubicBezTo>
                      <a:cubicBezTo>
                        <a:pt x="50" y="65"/>
                        <a:pt x="48" y="64"/>
                        <a:pt x="49" y="62"/>
                      </a:cubicBezTo>
                      <a:cubicBezTo>
                        <a:pt x="48" y="63"/>
                        <a:pt x="46" y="64"/>
                        <a:pt x="43" y="64"/>
                      </a:cubicBezTo>
                      <a:cubicBezTo>
                        <a:pt x="44" y="60"/>
                        <a:pt x="43" y="58"/>
                        <a:pt x="40" y="58"/>
                      </a:cubicBezTo>
                      <a:cubicBezTo>
                        <a:pt x="41" y="55"/>
                        <a:pt x="43" y="52"/>
                        <a:pt x="49" y="53"/>
                      </a:cubicBezTo>
                      <a:cubicBezTo>
                        <a:pt x="54" y="52"/>
                        <a:pt x="53" y="59"/>
                        <a:pt x="60" y="56"/>
                      </a:cubicBezTo>
                      <a:cubicBezTo>
                        <a:pt x="60" y="59"/>
                        <a:pt x="61" y="60"/>
                        <a:pt x="62" y="60"/>
                      </a:cubicBezTo>
                      <a:cubicBezTo>
                        <a:pt x="68" y="62"/>
                        <a:pt x="65" y="54"/>
                        <a:pt x="68" y="53"/>
                      </a:cubicBezTo>
                      <a:cubicBezTo>
                        <a:pt x="77" y="51"/>
                        <a:pt x="85" y="48"/>
                        <a:pt x="90" y="42"/>
                      </a:cubicBezTo>
                      <a:cubicBezTo>
                        <a:pt x="90" y="37"/>
                        <a:pt x="87" y="44"/>
                        <a:pt x="83" y="42"/>
                      </a:cubicBezTo>
                      <a:cubicBezTo>
                        <a:pt x="80" y="44"/>
                        <a:pt x="75" y="44"/>
                        <a:pt x="73" y="47"/>
                      </a:cubicBezTo>
                      <a:cubicBezTo>
                        <a:pt x="68" y="46"/>
                        <a:pt x="59" y="48"/>
                        <a:pt x="51" y="47"/>
                      </a:cubicBezTo>
                      <a:cubicBezTo>
                        <a:pt x="46" y="47"/>
                        <a:pt x="44" y="44"/>
                        <a:pt x="38" y="47"/>
                      </a:cubicBezTo>
                      <a:cubicBezTo>
                        <a:pt x="36" y="40"/>
                        <a:pt x="31" y="48"/>
                        <a:pt x="29" y="42"/>
                      </a:cubicBezTo>
                      <a:cubicBezTo>
                        <a:pt x="26" y="45"/>
                        <a:pt x="21" y="40"/>
                        <a:pt x="14" y="42"/>
                      </a:cubicBezTo>
                      <a:cubicBezTo>
                        <a:pt x="15" y="36"/>
                        <a:pt x="8" y="39"/>
                        <a:pt x="6" y="36"/>
                      </a:cubicBezTo>
                      <a:cubicBezTo>
                        <a:pt x="5" y="31"/>
                        <a:pt x="10" y="32"/>
                        <a:pt x="12" y="30"/>
                      </a:cubicBezTo>
                      <a:cubicBezTo>
                        <a:pt x="12" y="25"/>
                        <a:pt x="0" y="33"/>
                        <a:pt x="2" y="25"/>
                      </a:cubicBezTo>
                      <a:cubicBezTo>
                        <a:pt x="11" y="22"/>
                        <a:pt x="25" y="21"/>
                        <a:pt x="38" y="19"/>
                      </a:cubicBezTo>
                      <a:cubicBezTo>
                        <a:pt x="40" y="19"/>
                        <a:pt x="39" y="17"/>
                        <a:pt x="40" y="15"/>
                      </a:cubicBezTo>
                      <a:cubicBezTo>
                        <a:pt x="49" y="17"/>
                        <a:pt x="57" y="13"/>
                        <a:pt x="62" y="15"/>
                      </a:cubicBezTo>
                      <a:cubicBezTo>
                        <a:pt x="64" y="14"/>
                        <a:pt x="65" y="12"/>
                        <a:pt x="66" y="10"/>
                      </a:cubicBezTo>
                      <a:cubicBezTo>
                        <a:pt x="77" y="9"/>
                        <a:pt x="87" y="6"/>
                        <a:pt x="96" y="8"/>
                      </a:cubicBezTo>
                      <a:cubicBezTo>
                        <a:pt x="97" y="8"/>
                        <a:pt x="97" y="6"/>
                        <a:pt x="97" y="4"/>
                      </a:cubicBezTo>
                      <a:cubicBezTo>
                        <a:pt x="105" y="5"/>
                        <a:pt x="115" y="3"/>
                        <a:pt x="120" y="6"/>
                      </a:cubicBezTo>
                      <a:cubicBezTo>
                        <a:pt x="121" y="3"/>
                        <a:pt x="129" y="6"/>
                        <a:pt x="129" y="2"/>
                      </a:cubicBezTo>
                      <a:cubicBezTo>
                        <a:pt x="134" y="4"/>
                        <a:pt x="141" y="5"/>
                        <a:pt x="148" y="4"/>
                      </a:cubicBezTo>
                      <a:cubicBezTo>
                        <a:pt x="148" y="3"/>
                        <a:pt x="147" y="3"/>
                        <a:pt x="146" y="2"/>
                      </a:cubicBezTo>
                      <a:cubicBezTo>
                        <a:pt x="146" y="0"/>
                        <a:pt x="148" y="1"/>
                        <a:pt x="148" y="2"/>
                      </a:cubicBezTo>
                      <a:cubicBezTo>
                        <a:pt x="156" y="4"/>
                        <a:pt x="169" y="1"/>
                        <a:pt x="178" y="2"/>
                      </a:cubicBezTo>
                      <a:cubicBezTo>
                        <a:pt x="178" y="2"/>
                        <a:pt x="177" y="6"/>
                        <a:pt x="178" y="6"/>
                      </a:cubicBezTo>
                      <a:cubicBezTo>
                        <a:pt x="192" y="6"/>
                        <a:pt x="193" y="3"/>
                        <a:pt x="20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1" name="iŝ1î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4A105AB-3492-4B06-89FE-F5B4B58E6BE2}"/>
                    </a:ext>
                  </a:extLst>
                </p:cNvPr>
                <p:cNvSpPr/>
                <p:nvPr/>
              </p:nvSpPr>
              <p:spPr bwMode="auto">
                <a:xfrm>
                  <a:off x="5955742" y="531150"/>
                  <a:ext cx="133075" cy="49028"/>
                </a:xfrm>
                <a:custGeom>
                  <a:avLst/>
                  <a:gdLst>
                    <a:gd name="T0" fmla="*/ 17 w 64"/>
                    <a:gd name="T1" fmla="*/ 3 h 24"/>
                    <a:gd name="T2" fmla="*/ 17 w 64"/>
                    <a:gd name="T3" fmla="*/ 5 h 24"/>
                    <a:gd name="T4" fmla="*/ 22 w 64"/>
                    <a:gd name="T5" fmla="*/ 10 h 24"/>
                    <a:gd name="T6" fmla="*/ 28 w 64"/>
                    <a:gd name="T7" fmla="*/ 7 h 24"/>
                    <a:gd name="T8" fmla="*/ 37 w 64"/>
                    <a:gd name="T9" fmla="*/ 10 h 24"/>
                    <a:gd name="T10" fmla="*/ 54 w 64"/>
                    <a:gd name="T11" fmla="*/ 7 h 24"/>
                    <a:gd name="T12" fmla="*/ 61 w 64"/>
                    <a:gd name="T13" fmla="*/ 10 h 24"/>
                    <a:gd name="T14" fmla="*/ 58 w 64"/>
                    <a:gd name="T15" fmla="*/ 18 h 24"/>
                    <a:gd name="T16" fmla="*/ 41 w 64"/>
                    <a:gd name="T17" fmla="*/ 20 h 24"/>
                    <a:gd name="T18" fmla="*/ 30 w 64"/>
                    <a:gd name="T19" fmla="*/ 24 h 24"/>
                    <a:gd name="T20" fmla="*/ 11 w 64"/>
                    <a:gd name="T21" fmla="*/ 10 h 24"/>
                    <a:gd name="T22" fmla="*/ 2 w 64"/>
                    <a:gd name="T23" fmla="*/ 9 h 24"/>
                    <a:gd name="T24" fmla="*/ 17 w 64"/>
                    <a:gd name="T25" fmla="*/ 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24">
                      <a:moveTo>
                        <a:pt x="17" y="3"/>
                      </a:moveTo>
                      <a:cubicBezTo>
                        <a:pt x="19" y="3"/>
                        <a:pt x="18" y="5"/>
                        <a:pt x="17" y="5"/>
                      </a:cubicBezTo>
                      <a:cubicBezTo>
                        <a:pt x="16" y="9"/>
                        <a:pt x="25" y="4"/>
                        <a:pt x="22" y="10"/>
                      </a:cubicBezTo>
                      <a:cubicBezTo>
                        <a:pt x="26" y="11"/>
                        <a:pt x="25" y="7"/>
                        <a:pt x="28" y="7"/>
                      </a:cubicBezTo>
                      <a:cubicBezTo>
                        <a:pt x="32" y="11"/>
                        <a:pt x="36" y="3"/>
                        <a:pt x="37" y="10"/>
                      </a:cubicBezTo>
                      <a:cubicBezTo>
                        <a:pt x="42" y="9"/>
                        <a:pt x="49" y="8"/>
                        <a:pt x="54" y="7"/>
                      </a:cubicBezTo>
                      <a:cubicBezTo>
                        <a:pt x="53" y="12"/>
                        <a:pt x="63" y="5"/>
                        <a:pt x="61" y="10"/>
                      </a:cubicBezTo>
                      <a:cubicBezTo>
                        <a:pt x="64" y="16"/>
                        <a:pt x="50" y="14"/>
                        <a:pt x="58" y="18"/>
                      </a:cubicBezTo>
                      <a:cubicBezTo>
                        <a:pt x="56" y="22"/>
                        <a:pt x="46" y="19"/>
                        <a:pt x="41" y="20"/>
                      </a:cubicBezTo>
                      <a:cubicBezTo>
                        <a:pt x="37" y="20"/>
                        <a:pt x="33" y="22"/>
                        <a:pt x="30" y="24"/>
                      </a:cubicBezTo>
                      <a:cubicBezTo>
                        <a:pt x="22" y="20"/>
                        <a:pt x="15" y="17"/>
                        <a:pt x="11" y="10"/>
                      </a:cubicBezTo>
                      <a:cubicBezTo>
                        <a:pt x="8" y="9"/>
                        <a:pt x="1" y="13"/>
                        <a:pt x="2" y="9"/>
                      </a:cubicBezTo>
                      <a:cubicBezTo>
                        <a:pt x="0" y="0"/>
                        <a:pt x="16" y="9"/>
                        <a:pt x="1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2" name="iśḻï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C514EE7-55A5-40D7-BFEB-53D0AF13602B}"/>
                    </a:ext>
                  </a:extLst>
                </p:cNvPr>
                <p:cNvSpPr/>
                <p:nvPr/>
              </p:nvSpPr>
              <p:spPr bwMode="auto">
                <a:xfrm>
                  <a:off x="3864374" y="596988"/>
                  <a:ext cx="63036" cy="19611"/>
                </a:xfrm>
                <a:custGeom>
                  <a:avLst/>
                  <a:gdLst>
                    <a:gd name="T0" fmla="*/ 28 w 30"/>
                    <a:gd name="T1" fmla="*/ 1 h 9"/>
                    <a:gd name="T2" fmla="*/ 17 w 30"/>
                    <a:gd name="T3" fmla="*/ 6 h 9"/>
                    <a:gd name="T4" fmla="*/ 13 w 30"/>
                    <a:gd name="T5" fmla="*/ 8 h 9"/>
                    <a:gd name="T6" fmla="*/ 6 w 30"/>
                    <a:gd name="T7" fmla="*/ 8 h 9"/>
                    <a:gd name="T8" fmla="*/ 10 w 30"/>
                    <a:gd name="T9" fmla="*/ 3 h 9"/>
                    <a:gd name="T10" fmla="*/ 28 w 30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9">
                      <a:moveTo>
                        <a:pt x="28" y="1"/>
                      </a:moveTo>
                      <a:cubicBezTo>
                        <a:pt x="30" y="7"/>
                        <a:pt x="22" y="6"/>
                        <a:pt x="17" y="6"/>
                      </a:cubicBezTo>
                      <a:cubicBezTo>
                        <a:pt x="15" y="7"/>
                        <a:pt x="15" y="8"/>
                        <a:pt x="13" y="8"/>
                      </a:cubicBezTo>
                      <a:cubicBezTo>
                        <a:pt x="10" y="8"/>
                        <a:pt x="6" y="6"/>
                        <a:pt x="6" y="8"/>
                      </a:cubicBezTo>
                      <a:cubicBezTo>
                        <a:pt x="0" y="9"/>
                        <a:pt x="9" y="2"/>
                        <a:pt x="10" y="3"/>
                      </a:cubicBezTo>
                      <a:cubicBezTo>
                        <a:pt x="13" y="7"/>
                        <a:pt x="22" y="0"/>
                        <a:pt x="2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3" name="îslï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71BDEE2-0CB1-4129-95B7-0C4C1AFBD5F9}"/>
                    </a:ext>
                  </a:extLst>
                </p:cNvPr>
                <p:cNvSpPr/>
                <p:nvPr/>
              </p:nvSpPr>
              <p:spPr bwMode="auto">
                <a:xfrm>
                  <a:off x="4109512" y="596988"/>
                  <a:ext cx="56031" cy="37822"/>
                </a:xfrm>
                <a:custGeom>
                  <a:avLst/>
                  <a:gdLst>
                    <a:gd name="T0" fmla="*/ 13 w 27"/>
                    <a:gd name="T1" fmla="*/ 1 h 18"/>
                    <a:gd name="T2" fmla="*/ 9 w 27"/>
                    <a:gd name="T3" fmla="*/ 3 h 18"/>
                    <a:gd name="T4" fmla="*/ 18 w 27"/>
                    <a:gd name="T5" fmla="*/ 8 h 18"/>
                    <a:gd name="T6" fmla="*/ 22 w 27"/>
                    <a:gd name="T7" fmla="*/ 6 h 18"/>
                    <a:gd name="T8" fmla="*/ 11 w 27"/>
                    <a:gd name="T9" fmla="*/ 18 h 18"/>
                    <a:gd name="T10" fmla="*/ 0 w 27"/>
                    <a:gd name="T11" fmla="*/ 5 h 18"/>
                    <a:gd name="T12" fmla="*/ 13 w 27"/>
                    <a:gd name="T13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8">
                      <a:moveTo>
                        <a:pt x="13" y="1"/>
                      </a:moveTo>
                      <a:cubicBezTo>
                        <a:pt x="13" y="3"/>
                        <a:pt x="10" y="2"/>
                        <a:pt x="9" y="3"/>
                      </a:cubicBezTo>
                      <a:cubicBezTo>
                        <a:pt x="9" y="8"/>
                        <a:pt x="21" y="0"/>
                        <a:pt x="18" y="8"/>
                      </a:cubicBezTo>
                      <a:cubicBezTo>
                        <a:pt x="20" y="9"/>
                        <a:pt x="22" y="8"/>
                        <a:pt x="22" y="6"/>
                      </a:cubicBezTo>
                      <a:cubicBezTo>
                        <a:pt x="27" y="12"/>
                        <a:pt x="12" y="13"/>
                        <a:pt x="11" y="18"/>
                      </a:cubicBezTo>
                      <a:cubicBezTo>
                        <a:pt x="6" y="14"/>
                        <a:pt x="7" y="5"/>
                        <a:pt x="0" y="5"/>
                      </a:cubicBezTo>
                      <a:cubicBezTo>
                        <a:pt x="2" y="1"/>
                        <a:pt x="9" y="3"/>
                        <a:pt x="1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4" name="iSḻi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C6D3C92-14D9-4159-BFFE-DA53FC45C7A1}"/>
                    </a:ext>
                  </a:extLst>
                </p:cNvPr>
                <p:cNvSpPr/>
                <p:nvPr/>
              </p:nvSpPr>
              <p:spPr bwMode="auto">
                <a:xfrm>
                  <a:off x="5381422" y="639011"/>
                  <a:ext cx="3276430" cy="2147400"/>
                </a:xfrm>
                <a:custGeom>
                  <a:avLst/>
                  <a:gdLst>
                    <a:gd name="T0" fmla="*/ 936 w 1575"/>
                    <a:gd name="T1" fmla="*/ 72 h 1033"/>
                    <a:gd name="T2" fmla="*/ 1105 w 1575"/>
                    <a:gd name="T3" fmla="*/ 72 h 1033"/>
                    <a:gd name="T4" fmla="*/ 1247 w 1575"/>
                    <a:gd name="T5" fmla="*/ 85 h 1033"/>
                    <a:gd name="T6" fmla="*/ 1432 w 1575"/>
                    <a:gd name="T7" fmla="*/ 115 h 1033"/>
                    <a:gd name="T8" fmla="*/ 1575 w 1575"/>
                    <a:gd name="T9" fmla="*/ 162 h 1033"/>
                    <a:gd name="T10" fmla="*/ 1484 w 1575"/>
                    <a:gd name="T11" fmla="*/ 184 h 1033"/>
                    <a:gd name="T12" fmla="*/ 1366 w 1575"/>
                    <a:gd name="T13" fmla="*/ 273 h 1033"/>
                    <a:gd name="T14" fmla="*/ 1320 w 1575"/>
                    <a:gd name="T15" fmla="*/ 301 h 1033"/>
                    <a:gd name="T16" fmla="*/ 1381 w 1575"/>
                    <a:gd name="T17" fmla="*/ 208 h 1033"/>
                    <a:gd name="T18" fmla="*/ 1247 w 1575"/>
                    <a:gd name="T19" fmla="*/ 247 h 1033"/>
                    <a:gd name="T20" fmla="*/ 1204 w 1575"/>
                    <a:gd name="T21" fmla="*/ 313 h 1033"/>
                    <a:gd name="T22" fmla="*/ 1130 w 1575"/>
                    <a:gd name="T23" fmla="*/ 415 h 1033"/>
                    <a:gd name="T24" fmla="*/ 1081 w 1575"/>
                    <a:gd name="T25" fmla="*/ 439 h 1033"/>
                    <a:gd name="T26" fmla="*/ 1061 w 1575"/>
                    <a:gd name="T27" fmla="*/ 464 h 1033"/>
                    <a:gd name="T28" fmla="*/ 993 w 1575"/>
                    <a:gd name="T29" fmla="*/ 587 h 1033"/>
                    <a:gd name="T30" fmla="*/ 956 w 1575"/>
                    <a:gd name="T31" fmla="*/ 674 h 1033"/>
                    <a:gd name="T32" fmla="*/ 895 w 1575"/>
                    <a:gd name="T33" fmla="*/ 685 h 1033"/>
                    <a:gd name="T34" fmla="*/ 882 w 1575"/>
                    <a:gd name="T35" fmla="*/ 689 h 1033"/>
                    <a:gd name="T36" fmla="*/ 848 w 1575"/>
                    <a:gd name="T37" fmla="*/ 602 h 1033"/>
                    <a:gd name="T38" fmla="*/ 742 w 1575"/>
                    <a:gd name="T39" fmla="*/ 657 h 1033"/>
                    <a:gd name="T40" fmla="*/ 665 w 1575"/>
                    <a:gd name="T41" fmla="*/ 579 h 1033"/>
                    <a:gd name="T42" fmla="*/ 524 w 1575"/>
                    <a:gd name="T43" fmla="*/ 557 h 1033"/>
                    <a:gd name="T44" fmla="*/ 557 w 1575"/>
                    <a:gd name="T45" fmla="*/ 616 h 1033"/>
                    <a:gd name="T46" fmla="*/ 453 w 1575"/>
                    <a:gd name="T47" fmla="*/ 622 h 1033"/>
                    <a:gd name="T48" fmla="*/ 391 w 1575"/>
                    <a:gd name="T49" fmla="*/ 546 h 1033"/>
                    <a:gd name="T50" fmla="*/ 440 w 1575"/>
                    <a:gd name="T51" fmla="*/ 646 h 1033"/>
                    <a:gd name="T52" fmla="*/ 470 w 1575"/>
                    <a:gd name="T53" fmla="*/ 749 h 1033"/>
                    <a:gd name="T54" fmla="*/ 412 w 1575"/>
                    <a:gd name="T55" fmla="*/ 898 h 1033"/>
                    <a:gd name="T56" fmla="*/ 352 w 1575"/>
                    <a:gd name="T57" fmla="*/ 1013 h 1033"/>
                    <a:gd name="T58" fmla="*/ 237 w 1575"/>
                    <a:gd name="T59" fmla="*/ 924 h 1033"/>
                    <a:gd name="T60" fmla="*/ 224 w 1575"/>
                    <a:gd name="T61" fmla="*/ 788 h 1033"/>
                    <a:gd name="T62" fmla="*/ 47 w 1575"/>
                    <a:gd name="T63" fmla="*/ 702 h 1033"/>
                    <a:gd name="T64" fmla="*/ 6 w 1575"/>
                    <a:gd name="T65" fmla="*/ 588 h 1033"/>
                    <a:gd name="T66" fmla="*/ 162 w 1575"/>
                    <a:gd name="T67" fmla="*/ 465 h 1033"/>
                    <a:gd name="T68" fmla="*/ 263 w 1575"/>
                    <a:gd name="T69" fmla="*/ 512 h 1033"/>
                    <a:gd name="T70" fmla="*/ 378 w 1575"/>
                    <a:gd name="T71" fmla="*/ 512 h 1033"/>
                    <a:gd name="T72" fmla="*/ 309 w 1575"/>
                    <a:gd name="T73" fmla="*/ 436 h 1033"/>
                    <a:gd name="T74" fmla="*/ 255 w 1575"/>
                    <a:gd name="T75" fmla="*/ 402 h 1033"/>
                    <a:gd name="T76" fmla="*/ 259 w 1575"/>
                    <a:gd name="T77" fmla="*/ 432 h 1033"/>
                    <a:gd name="T78" fmla="*/ 158 w 1575"/>
                    <a:gd name="T79" fmla="*/ 408 h 1033"/>
                    <a:gd name="T80" fmla="*/ 116 w 1575"/>
                    <a:gd name="T81" fmla="*/ 406 h 1033"/>
                    <a:gd name="T82" fmla="*/ 158 w 1575"/>
                    <a:gd name="T83" fmla="*/ 329 h 1033"/>
                    <a:gd name="T84" fmla="*/ 214 w 1575"/>
                    <a:gd name="T85" fmla="*/ 292 h 1033"/>
                    <a:gd name="T86" fmla="*/ 317 w 1575"/>
                    <a:gd name="T87" fmla="*/ 247 h 1033"/>
                    <a:gd name="T88" fmla="*/ 313 w 1575"/>
                    <a:gd name="T89" fmla="*/ 197 h 1033"/>
                    <a:gd name="T90" fmla="*/ 278 w 1575"/>
                    <a:gd name="T91" fmla="*/ 238 h 1033"/>
                    <a:gd name="T92" fmla="*/ 183 w 1575"/>
                    <a:gd name="T93" fmla="*/ 251 h 1033"/>
                    <a:gd name="T94" fmla="*/ 227 w 1575"/>
                    <a:gd name="T95" fmla="*/ 167 h 1033"/>
                    <a:gd name="T96" fmla="*/ 354 w 1575"/>
                    <a:gd name="T97" fmla="*/ 106 h 1033"/>
                    <a:gd name="T98" fmla="*/ 397 w 1575"/>
                    <a:gd name="T99" fmla="*/ 154 h 1033"/>
                    <a:gd name="T100" fmla="*/ 470 w 1575"/>
                    <a:gd name="T101" fmla="*/ 134 h 1033"/>
                    <a:gd name="T102" fmla="*/ 596 w 1575"/>
                    <a:gd name="T103" fmla="*/ 126 h 1033"/>
                    <a:gd name="T104" fmla="*/ 660 w 1575"/>
                    <a:gd name="T105" fmla="*/ 83 h 1033"/>
                    <a:gd name="T106" fmla="*/ 705 w 1575"/>
                    <a:gd name="T107" fmla="*/ 130 h 1033"/>
                    <a:gd name="T108" fmla="*/ 734 w 1575"/>
                    <a:gd name="T109" fmla="*/ 81 h 1033"/>
                    <a:gd name="T110" fmla="*/ 889 w 1575"/>
                    <a:gd name="T111" fmla="*/ 18 h 1033"/>
                    <a:gd name="T112" fmla="*/ 373 w 1575"/>
                    <a:gd name="T113" fmla="*/ 374 h 1033"/>
                    <a:gd name="T114" fmla="*/ 449 w 1575"/>
                    <a:gd name="T115" fmla="*/ 424 h 1033"/>
                    <a:gd name="T116" fmla="*/ 531 w 1575"/>
                    <a:gd name="T117" fmla="*/ 411 h 1033"/>
                    <a:gd name="T118" fmla="*/ 505 w 1575"/>
                    <a:gd name="T119" fmla="*/ 451 h 1033"/>
                    <a:gd name="T120" fmla="*/ 375 w 1575"/>
                    <a:gd name="T121" fmla="*/ 762 h 10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75" h="1033">
                      <a:moveTo>
                        <a:pt x="949" y="11"/>
                      </a:moveTo>
                      <a:cubicBezTo>
                        <a:pt x="949" y="13"/>
                        <a:pt x="952" y="12"/>
                        <a:pt x="954" y="13"/>
                      </a:cubicBezTo>
                      <a:cubicBezTo>
                        <a:pt x="954" y="15"/>
                        <a:pt x="951" y="14"/>
                        <a:pt x="949" y="14"/>
                      </a:cubicBezTo>
                      <a:cubicBezTo>
                        <a:pt x="957" y="22"/>
                        <a:pt x="965" y="11"/>
                        <a:pt x="979" y="14"/>
                      </a:cubicBezTo>
                      <a:cubicBezTo>
                        <a:pt x="982" y="19"/>
                        <a:pt x="987" y="22"/>
                        <a:pt x="993" y="24"/>
                      </a:cubicBezTo>
                      <a:cubicBezTo>
                        <a:pt x="994" y="26"/>
                        <a:pt x="993" y="29"/>
                        <a:pt x="993" y="31"/>
                      </a:cubicBezTo>
                      <a:cubicBezTo>
                        <a:pt x="994" y="33"/>
                        <a:pt x="998" y="33"/>
                        <a:pt x="997" y="37"/>
                      </a:cubicBezTo>
                      <a:cubicBezTo>
                        <a:pt x="993" y="36"/>
                        <a:pt x="994" y="39"/>
                        <a:pt x="993" y="42"/>
                      </a:cubicBezTo>
                      <a:cubicBezTo>
                        <a:pt x="992" y="41"/>
                        <a:pt x="989" y="40"/>
                        <a:pt x="986" y="40"/>
                      </a:cubicBezTo>
                      <a:cubicBezTo>
                        <a:pt x="983" y="41"/>
                        <a:pt x="986" y="43"/>
                        <a:pt x="984" y="44"/>
                      </a:cubicBezTo>
                      <a:cubicBezTo>
                        <a:pt x="983" y="45"/>
                        <a:pt x="982" y="42"/>
                        <a:pt x="980" y="42"/>
                      </a:cubicBezTo>
                      <a:cubicBezTo>
                        <a:pt x="979" y="43"/>
                        <a:pt x="975" y="46"/>
                        <a:pt x="969" y="44"/>
                      </a:cubicBezTo>
                      <a:cubicBezTo>
                        <a:pt x="967" y="44"/>
                        <a:pt x="968" y="47"/>
                        <a:pt x="967" y="48"/>
                      </a:cubicBezTo>
                      <a:cubicBezTo>
                        <a:pt x="967" y="48"/>
                        <a:pt x="964" y="47"/>
                        <a:pt x="964" y="48"/>
                      </a:cubicBezTo>
                      <a:cubicBezTo>
                        <a:pt x="963" y="50"/>
                        <a:pt x="967" y="51"/>
                        <a:pt x="964" y="55"/>
                      </a:cubicBezTo>
                      <a:cubicBezTo>
                        <a:pt x="963" y="52"/>
                        <a:pt x="954" y="56"/>
                        <a:pt x="958" y="57"/>
                      </a:cubicBezTo>
                      <a:cubicBezTo>
                        <a:pt x="954" y="61"/>
                        <a:pt x="948" y="59"/>
                        <a:pt x="943" y="61"/>
                      </a:cubicBezTo>
                      <a:cubicBezTo>
                        <a:pt x="940" y="62"/>
                        <a:pt x="938" y="67"/>
                        <a:pt x="934" y="67"/>
                      </a:cubicBezTo>
                      <a:cubicBezTo>
                        <a:pt x="934" y="69"/>
                        <a:pt x="934" y="72"/>
                        <a:pt x="932" y="72"/>
                      </a:cubicBezTo>
                      <a:cubicBezTo>
                        <a:pt x="933" y="75"/>
                        <a:pt x="934" y="72"/>
                        <a:pt x="936" y="72"/>
                      </a:cubicBezTo>
                      <a:cubicBezTo>
                        <a:pt x="941" y="72"/>
                        <a:pt x="943" y="68"/>
                        <a:pt x="947" y="67"/>
                      </a:cubicBezTo>
                      <a:cubicBezTo>
                        <a:pt x="950" y="66"/>
                        <a:pt x="950" y="69"/>
                        <a:pt x="952" y="68"/>
                      </a:cubicBezTo>
                      <a:cubicBezTo>
                        <a:pt x="955" y="68"/>
                        <a:pt x="955" y="65"/>
                        <a:pt x="956" y="65"/>
                      </a:cubicBezTo>
                      <a:cubicBezTo>
                        <a:pt x="960" y="63"/>
                        <a:pt x="965" y="65"/>
                        <a:pt x="969" y="63"/>
                      </a:cubicBezTo>
                      <a:cubicBezTo>
                        <a:pt x="972" y="62"/>
                        <a:pt x="968" y="60"/>
                        <a:pt x="971" y="59"/>
                      </a:cubicBezTo>
                      <a:cubicBezTo>
                        <a:pt x="972" y="59"/>
                        <a:pt x="974" y="60"/>
                        <a:pt x="975" y="59"/>
                      </a:cubicBezTo>
                      <a:cubicBezTo>
                        <a:pt x="975" y="59"/>
                        <a:pt x="976" y="55"/>
                        <a:pt x="977" y="55"/>
                      </a:cubicBezTo>
                      <a:cubicBezTo>
                        <a:pt x="977" y="55"/>
                        <a:pt x="982" y="57"/>
                        <a:pt x="984" y="57"/>
                      </a:cubicBezTo>
                      <a:cubicBezTo>
                        <a:pt x="989" y="57"/>
                        <a:pt x="989" y="56"/>
                        <a:pt x="993" y="55"/>
                      </a:cubicBezTo>
                      <a:cubicBezTo>
                        <a:pt x="993" y="57"/>
                        <a:pt x="993" y="59"/>
                        <a:pt x="993" y="61"/>
                      </a:cubicBezTo>
                      <a:cubicBezTo>
                        <a:pt x="996" y="59"/>
                        <a:pt x="997" y="59"/>
                        <a:pt x="997" y="63"/>
                      </a:cubicBezTo>
                      <a:cubicBezTo>
                        <a:pt x="1007" y="62"/>
                        <a:pt x="1023" y="64"/>
                        <a:pt x="1038" y="63"/>
                      </a:cubicBezTo>
                      <a:cubicBezTo>
                        <a:pt x="1037" y="71"/>
                        <a:pt x="1051" y="65"/>
                        <a:pt x="1049" y="74"/>
                      </a:cubicBezTo>
                      <a:cubicBezTo>
                        <a:pt x="1051" y="71"/>
                        <a:pt x="1054" y="74"/>
                        <a:pt x="1057" y="74"/>
                      </a:cubicBezTo>
                      <a:cubicBezTo>
                        <a:pt x="1062" y="74"/>
                        <a:pt x="1069" y="72"/>
                        <a:pt x="1072" y="74"/>
                      </a:cubicBezTo>
                      <a:cubicBezTo>
                        <a:pt x="1076" y="74"/>
                        <a:pt x="1072" y="66"/>
                        <a:pt x="1076" y="65"/>
                      </a:cubicBezTo>
                      <a:cubicBezTo>
                        <a:pt x="1082" y="66"/>
                        <a:pt x="1088" y="65"/>
                        <a:pt x="1094" y="67"/>
                      </a:cubicBezTo>
                      <a:cubicBezTo>
                        <a:pt x="1094" y="67"/>
                        <a:pt x="1094" y="68"/>
                        <a:pt x="1094" y="68"/>
                      </a:cubicBezTo>
                      <a:cubicBezTo>
                        <a:pt x="1097" y="69"/>
                        <a:pt x="1101" y="68"/>
                        <a:pt x="1103" y="68"/>
                      </a:cubicBezTo>
                      <a:cubicBezTo>
                        <a:pt x="1104" y="69"/>
                        <a:pt x="1105" y="72"/>
                        <a:pt x="1105" y="72"/>
                      </a:cubicBezTo>
                      <a:cubicBezTo>
                        <a:pt x="1108" y="74"/>
                        <a:pt x="1113" y="71"/>
                        <a:pt x="1115" y="74"/>
                      </a:cubicBezTo>
                      <a:cubicBezTo>
                        <a:pt x="1114" y="78"/>
                        <a:pt x="1114" y="82"/>
                        <a:pt x="1109" y="81"/>
                      </a:cubicBezTo>
                      <a:cubicBezTo>
                        <a:pt x="1109" y="85"/>
                        <a:pt x="1112" y="86"/>
                        <a:pt x="1117" y="85"/>
                      </a:cubicBezTo>
                      <a:cubicBezTo>
                        <a:pt x="1115" y="96"/>
                        <a:pt x="1124" y="97"/>
                        <a:pt x="1128" y="102"/>
                      </a:cubicBezTo>
                      <a:cubicBezTo>
                        <a:pt x="1131" y="100"/>
                        <a:pt x="1134" y="99"/>
                        <a:pt x="1137" y="96"/>
                      </a:cubicBezTo>
                      <a:cubicBezTo>
                        <a:pt x="1138" y="95"/>
                        <a:pt x="1138" y="92"/>
                        <a:pt x="1139" y="91"/>
                      </a:cubicBezTo>
                      <a:cubicBezTo>
                        <a:pt x="1140" y="90"/>
                        <a:pt x="1143" y="91"/>
                        <a:pt x="1143" y="89"/>
                      </a:cubicBezTo>
                      <a:cubicBezTo>
                        <a:pt x="1148" y="88"/>
                        <a:pt x="1146" y="93"/>
                        <a:pt x="1148" y="95"/>
                      </a:cubicBezTo>
                      <a:cubicBezTo>
                        <a:pt x="1153" y="95"/>
                        <a:pt x="1157" y="95"/>
                        <a:pt x="1161" y="95"/>
                      </a:cubicBezTo>
                      <a:cubicBezTo>
                        <a:pt x="1163" y="93"/>
                        <a:pt x="1168" y="94"/>
                        <a:pt x="1167" y="89"/>
                      </a:cubicBezTo>
                      <a:cubicBezTo>
                        <a:pt x="1173" y="91"/>
                        <a:pt x="1187" y="85"/>
                        <a:pt x="1187" y="93"/>
                      </a:cubicBezTo>
                      <a:cubicBezTo>
                        <a:pt x="1193" y="93"/>
                        <a:pt x="1191" y="86"/>
                        <a:pt x="1199" y="89"/>
                      </a:cubicBezTo>
                      <a:cubicBezTo>
                        <a:pt x="1198" y="87"/>
                        <a:pt x="1196" y="87"/>
                        <a:pt x="1195" y="87"/>
                      </a:cubicBezTo>
                      <a:cubicBezTo>
                        <a:pt x="1196" y="86"/>
                        <a:pt x="1196" y="82"/>
                        <a:pt x="1199" y="81"/>
                      </a:cubicBezTo>
                      <a:cubicBezTo>
                        <a:pt x="1204" y="82"/>
                        <a:pt x="1202" y="75"/>
                        <a:pt x="1210" y="78"/>
                      </a:cubicBezTo>
                      <a:cubicBezTo>
                        <a:pt x="1212" y="78"/>
                        <a:pt x="1210" y="75"/>
                        <a:pt x="1210" y="76"/>
                      </a:cubicBezTo>
                      <a:cubicBezTo>
                        <a:pt x="1213" y="72"/>
                        <a:pt x="1218" y="75"/>
                        <a:pt x="1225" y="74"/>
                      </a:cubicBezTo>
                      <a:cubicBezTo>
                        <a:pt x="1223" y="84"/>
                        <a:pt x="1235" y="71"/>
                        <a:pt x="1232" y="80"/>
                      </a:cubicBezTo>
                      <a:cubicBezTo>
                        <a:pt x="1240" y="81"/>
                        <a:pt x="1246" y="79"/>
                        <a:pt x="1253" y="78"/>
                      </a:cubicBezTo>
                      <a:cubicBezTo>
                        <a:pt x="1253" y="83"/>
                        <a:pt x="1245" y="79"/>
                        <a:pt x="1247" y="85"/>
                      </a:cubicBezTo>
                      <a:cubicBezTo>
                        <a:pt x="1248" y="89"/>
                        <a:pt x="1254" y="87"/>
                        <a:pt x="1258" y="87"/>
                      </a:cubicBezTo>
                      <a:cubicBezTo>
                        <a:pt x="1265" y="87"/>
                        <a:pt x="1271" y="87"/>
                        <a:pt x="1277" y="85"/>
                      </a:cubicBezTo>
                      <a:cubicBezTo>
                        <a:pt x="1278" y="92"/>
                        <a:pt x="1287" y="92"/>
                        <a:pt x="1290" y="98"/>
                      </a:cubicBezTo>
                      <a:cubicBezTo>
                        <a:pt x="1294" y="97"/>
                        <a:pt x="1296" y="100"/>
                        <a:pt x="1299" y="100"/>
                      </a:cubicBezTo>
                      <a:cubicBezTo>
                        <a:pt x="1311" y="101"/>
                        <a:pt x="1324" y="98"/>
                        <a:pt x="1335" y="100"/>
                      </a:cubicBezTo>
                      <a:cubicBezTo>
                        <a:pt x="1339" y="101"/>
                        <a:pt x="1343" y="106"/>
                        <a:pt x="1348" y="104"/>
                      </a:cubicBezTo>
                      <a:cubicBezTo>
                        <a:pt x="1347" y="107"/>
                        <a:pt x="1349" y="107"/>
                        <a:pt x="1351" y="108"/>
                      </a:cubicBezTo>
                      <a:cubicBezTo>
                        <a:pt x="1351" y="110"/>
                        <a:pt x="1351" y="113"/>
                        <a:pt x="1351" y="115"/>
                      </a:cubicBezTo>
                      <a:cubicBezTo>
                        <a:pt x="1351" y="118"/>
                        <a:pt x="1358" y="115"/>
                        <a:pt x="1359" y="117"/>
                      </a:cubicBezTo>
                      <a:cubicBezTo>
                        <a:pt x="1361" y="120"/>
                        <a:pt x="1360" y="116"/>
                        <a:pt x="1363" y="117"/>
                      </a:cubicBezTo>
                      <a:cubicBezTo>
                        <a:pt x="1363" y="117"/>
                        <a:pt x="1363" y="119"/>
                        <a:pt x="1364" y="119"/>
                      </a:cubicBezTo>
                      <a:cubicBezTo>
                        <a:pt x="1367" y="119"/>
                        <a:pt x="1387" y="121"/>
                        <a:pt x="1389" y="119"/>
                      </a:cubicBezTo>
                      <a:cubicBezTo>
                        <a:pt x="1389" y="119"/>
                        <a:pt x="1389" y="117"/>
                        <a:pt x="1389" y="117"/>
                      </a:cubicBezTo>
                      <a:cubicBezTo>
                        <a:pt x="1390" y="117"/>
                        <a:pt x="1394" y="119"/>
                        <a:pt x="1394" y="119"/>
                      </a:cubicBezTo>
                      <a:cubicBezTo>
                        <a:pt x="1396" y="117"/>
                        <a:pt x="1399" y="116"/>
                        <a:pt x="1400" y="119"/>
                      </a:cubicBezTo>
                      <a:cubicBezTo>
                        <a:pt x="1403" y="115"/>
                        <a:pt x="1409" y="115"/>
                        <a:pt x="1415" y="113"/>
                      </a:cubicBezTo>
                      <a:cubicBezTo>
                        <a:pt x="1414" y="119"/>
                        <a:pt x="1416" y="122"/>
                        <a:pt x="1417" y="126"/>
                      </a:cubicBezTo>
                      <a:cubicBezTo>
                        <a:pt x="1424" y="126"/>
                        <a:pt x="1427" y="130"/>
                        <a:pt x="1433" y="126"/>
                      </a:cubicBezTo>
                      <a:cubicBezTo>
                        <a:pt x="1434" y="123"/>
                        <a:pt x="1432" y="123"/>
                        <a:pt x="1430" y="122"/>
                      </a:cubicBezTo>
                      <a:cubicBezTo>
                        <a:pt x="1431" y="121"/>
                        <a:pt x="1432" y="118"/>
                        <a:pt x="1432" y="115"/>
                      </a:cubicBezTo>
                      <a:cubicBezTo>
                        <a:pt x="1436" y="111"/>
                        <a:pt x="1448" y="113"/>
                        <a:pt x="1450" y="117"/>
                      </a:cubicBezTo>
                      <a:cubicBezTo>
                        <a:pt x="1458" y="117"/>
                        <a:pt x="1466" y="116"/>
                        <a:pt x="1474" y="117"/>
                      </a:cubicBezTo>
                      <a:cubicBezTo>
                        <a:pt x="1477" y="117"/>
                        <a:pt x="1483" y="121"/>
                        <a:pt x="1484" y="117"/>
                      </a:cubicBezTo>
                      <a:cubicBezTo>
                        <a:pt x="1488" y="119"/>
                        <a:pt x="1487" y="121"/>
                        <a:pt x="1493" y="122"/>
                      </a:cubicBezTo>
                      <a:cubicBezTo>
                        <a:pt x="1495" y="123"/>
                        <a:pt x="1496" y="126"/>
                        <a:pt x="1497" y="126"/>
                      </a:cubicBezTo>
                      <a:cubicBezTo>
                        <a:pt x="1498" y="126"/>
                        <a:pt x="1499" y="125"/>
                        <a:pt x="1499" y="124"/>
                      </a:cubicBezTo>
                      <a:cubicBezTo>
                        <a:pt x="1501" y="125"/>
                        <a:pt x="1499" y="127"/>
                        <a:pt x="1500" y="128"/>
                      </a:cubicBezTo>
                      <a:cubicBezTo>
                        <a:pt x="1501" y="129"/>
                        <a:pt x="1504" y="127"/>
                        <a:pt x="1504" y="128"/>
                      </a:cubicBezTo>
                      <a:cubicBezTo>
                        <a:pt x="1505" y="129"/>
                        <a:pt x="1509" y="130"/>
                        <a:pt x="1514" y="132"/>
                      </a:cubicBezTo>
                      <a:cubicBezTo>
                        <a:pt x="1516" y="133"/>
                        <a:pt x="1521" y="134"/>
                        <a:pt x="1525" y="136"/>
                      </a:cubicBezTo>
                      <a:cubicBezTo>
                        <a:pt x="1526" y="136"/>
                        <a:pt x="1526" y="139"/>
                        <a:pt x="1527" y="139"/>
                      </a:cubicBezTo>
                      <a:cubicBezTo>
                        <a:pt x="1527" y="140"/>
                        <a:pt x="1530" y="139"/>
                        <a:pt x="1530" y="139"/>
                      </a:cubicBezTo>
                      <a:cubicBezTo>
                        <a:pt x="1531" y="140"/>
                        <a:pt x="1530" y="142"/>
                        <a:pt x="1530" y="143"/>
                      </a:cubicBezTo>
                      <a:cubicBezTo>
                        <a:pt x="1531" y="144"/>
                        <a:pt x="1534" y="142"/>
                        <a:pt x="1534" y="143"/>
                      </a:cubicBezTo>
                      <a:cubicBezTo>
                        <a:pt x="1535" y="145"/>
                        <a:pt x="1532" y="151"/>
                        <a:pt x="1540" y="149"/>
                      </a:cubicBezTo>
                      <a:cubicBezTo>
                        <a:pt x="1540" y="153"/>
                        <a:pt x="1540" y="157"/>
                        <a:pt x="1540" y="162"/>
                      </a:cubicBezTo>
                      <a:cubicBezTo>
                        <a:pt x="1546" y="161"/>
                        <a:pt x="1551" y="160"/>
                        <a:pt x="1553" y="154"/>
                      </a:cubicBezTo>
                      <a:cubicBezTo>
                        <a:pt x="1558" y="157"/>
                        <a:pt x="1565" y="156"/>
                        <a:pt x="1569" y="158"/>
                      </a:cubicBezTo>
                      <a:cubicBezTo>
                        <a:pt x="1570" y="158"/>
                        <a:pt x="1569" y="161"/>
                        <a:pt x="1569" y="162"/>
                      </a:cubicBezTo>
                      <a:cubicBezTo>
                        <a:pt x="1570" y="163"/>
                        <a:pt x="1574" y="161"/>
                        <a:pt x="1575" y="162"/>
                      </a:cubicBezTo>
                      <a:cubicBezTo>
                        <a:pt x="1574" y="164"/>
                        <a:pt x="1571" y="164"/>
                        <a:pt x="1571" y="167"/>
                      </a:cubicBezTo>
                      <a:cubicBezTo>
                        <a:pt x="1568" y="168"/>
                        <a:pt x="1568" y="165"/>
                        <a:pt x="1566" y="165"/>
                      </a:cubicBezTo>
                      <a:cubicBezTo>
                        <a:pt x="1564" y="167"/>
                        <a:pt x="1564" y="170"/>
                        <a:pt x="1560" y="169"/>
                      </a:cubicBezTo>
                      <a:cubicBezTo>
                        <a:pt x="1561" y="172"/>
                        <a:pt x="1566" y="171"/>
                        <a:pt x="1564" y="177"/>
                      </a:cubicBezTo>
                      <a:cubicBezTo>
                        <a:pt x="1557" y="171"/>
                        <a:pt x="1563" y="179"/>
                        <a:pt x="1558" y="180"/>
                      </a:cubicBezTo>
                      <a:cubicBezTo>
                        <a:pt x="1557" y="181"/>
                        <a:pt x="1555" y="182"/>
                        <a:pt x="1554" y="184"/>
                      </a:cubicBezTo>
                      <a:cubicBezTo>
                        <a:pt x="1552" y="184"/>
                        <a:pt x="1551" y="183"/>
                        <a:pt x="1549" y="182"/>
                      </a:cubicBezTo>
                      <a:cubicBezTo>
                        <a:pt x="1548" y="181"/>
                        <a:pt x="1546" y="179"/>
                        <a:pt x="1545" y="178"/>
                      </a:cubicBezTo>
                      <a:cubicBezTo>
                        <a:pt x="1542" y="177"/>
                        <a:pt x="1540" y="178"/>
                        <a:pt x="1538" y="177"/>
                      </a:cubicBezTo>
                      <a:cubicBezTo>
                        <a:pt x="1536" y="176"/>
                        <a:pt x="1535" y="173"/>
                        <a:pt x="1534" y="173"/>
                      </a:cubicBezTo>
                      <a:cubicBezTo>
                        <a:pt x="1532" y="172"/>
                        <a:pt x="1529" y="173"/>
                        <a:pt x="1527" y="173"/>
                      </a:cubicBezTo>
                      <a:cubicBezTo>
                        <a:pt x="1526" y="173"/>
                        <a:pt x="1526" y="171"/>
                        <a:pt x="1525" y="171"/>
                      </a:cubicBezTo>
                      <a:cubicBezTo>
                        <a:pt x="1522" y="171"/>
                        <a:pt x="1520" y="164"/>
                        <a:pt x="1517" y="169"/>
                      </a:cubicBezTo>
                      <a:cubicBezTo>
                        <a:pt x="1515" y="169"/>
                        <a:pt x="1516" y="166"/>
                        <a:pt x="1515" y="163"/>
                      </a:cubicBezTo>
                      <a:cubicBezTo>
                        <a:pt x="1512" y="163"/>
                        <a:pt x="1508" y="163"/>
                        <a:pt x="1504" y="163"/>
                      </a:cubicBezTo>
                      <a:cubicBezTo>
                        <a:pt x="1500" y="164"/>
                        <a:pt x="1504" y="168"/>
                        <a:pt x="1504" y="167"/>
                      </a:cubicBezTo>
                      <a:cubicBezTo>
                        <a:pt x="1504" y="170"/>
                        <a:pt x="1500" y="170"/>
                        <a:pt x="1500" y="175"/>
                      </a:cubicBezTo>
                      <a:cubicBezTo>
                        <a:pt x="1492" y="174"/>
                        <a:pt x="1491" y="180"/>
                        <a:pt x="1482" y="178"/>
                      </a:cubicBezTo>
                      <a:cubicBezTo>
                        <a:pt x="1480" y="180"/>
                        <a:pt x="1480" y="183"/>
                        <a:pt x="1476" y="182"/>
                      </a:cubicBezTo>
                      <a:cubicBezTo>
                        <a:pt x="1477" y="185"/>
                        <a:pt x="1481" y="184"/>
                        <a:pt x="1484" y="184"/>
                      </a:cubicBezTo>
                      <a:cubicBezTo>
                        <a:pt x="1486" y="185"/>
                        <a:pt x="1487" y="187"/>
                        <a:pt x="1489" y="188"/>
                      </a:cubicBezTo>
                      <a:cubicBezTo>
                        <a:pt x="1488" y="194"/>
                        <a:pt x="1488" y="192"/>
                        <a:pt x="1491" y="195"/>
                      </a:cubicBezTo>
                      <a:cubicBezTo>
                        <a:pt x="1493" y="199"/>
                        <a:pt x="1498" y="200"/>
                        <a:pt x="1500" y="203"/>
                      </a:cubicBezTo>
                      <a:cubicBezTo>
                        <a:pt x="1500" y="203"/>
                        <a:pt x="1495" y="208"/>
                        <a:pt x="1495" y="208"/>
                      </a:cubicBezTo>
                      <a:cubicBezTo>
                        <a:pt x="1490" y="209"/>
                        <a:pt x="1490" y="204"/>
                        <a:pt x="1487" y="204"/>
                      </a:cubicBezTo>
                      <a:cubicBezTo>
                        <a:pt x="1488" y="204"/>
                        <a:pt x="1490" y="208"/>
                        <a:pt x="1487" y="208"/>
                      </a:cubicBezTo>
                      <a:cubicBezTo>
                        <a:pt x="1482" y="209"/>
                        <a:pt x="1473" y="208"/>
                        <a:pt x="1467" y="210"/>
                      </a:cubicBezTo>
                      <a:cubicBezTo>
                        <a:pt x="1464" y="211"/>
                        <a:pt x="1457" y="213"/>
                        <a:pt x="1458" y="218"/>
                      </a:cubicBezTo>
                      <a:cubicBezTo>
                        <a:pt x="1449" y="216"/>
                        <a:pt x="1448" y="222"/>
                        <a:pt x="1443" y="223"/>
                      </a:cubicBezTo>
                      <a:cubicBezTo>
                        <a:pt x="1441" y="225"/>
                        <a:pt x="1441" y="226"/>
                        <a:pt x="1439" y="227"/>
                      </a:cubicBezTo>
                      <a:cubicBezTo>
                        <a:pt x="1438" y="228"/>
                        <a:pt x="1435" y="231"/>
                        <a:pt x="1433" y="231"/>
                      </a:cubicBezTo>
                      <a:cubicBezTo>
                        <a:pt x="1432" y="231"/>
                        <a:pt x="1430" y="233"/>
                        <a:pt x="1430" y="234"/>
                      </a:cubicBezTo>
                      <a:cubicBezTo>
                        <a:pt x="1424" y="233"/>
                        <a:pt x="1414" y="237"/>
                        <a:pt x="1411" y="232"/>
                      </a:cubicBezTo>
                      <a:cubicBezTo>
                        <a:pt x="1409" y="234"/>
                        <a:pt x="1404" y="233"/>
                        <a:pt x="1405" y="238"/>
                      </a:cubicBezTo>
                      <a:cubicBezTo>
                        <a:pt x="1395" y="239"/>
                        <a:pt x="1394" y="239"/>
                        <a:pt x="1383" y="238"/>
                      </a:cubicBezTo>
                      <a:cubicBezTo>
                        <a:pt x="1382" y="238"/>
                        <a:pt x="1381" y="240"/>
                        <a:pt x="1379" y="240"/>
                      </a:cubicBezTo>
                      <a:cubicBezTo>
                        <a:pt x="1378" y="241"/>
                        <a:pt x="1374" y="242"/>
                        <a:pt x="1374" y="246"/>
                      </a:cubicBezTo>
                      <a:cubicBezTo>
                        <a:pt x="1373" y="251"/>
                        <a:pt x="1365" y="248"/>
                        <a:pt x="1366" y="257"/>
                      </a:cubicBezTo>
                      <a:cubicBezTo>
                        <a:pt x="1365" y="263"/>
                        <a:pt x="1371" y="262"/>
                        <a:pt x="1374" y="264"/>
                      </a:cubicBezTo>
                      <a:cubicBezTo>
                        <a:pt x="1373" y="269"/>
                        <a:pt x="1372" y="274"/>
                        <a:pt x="1366" y="273"/>
                      </a:cubicBezTo>
                      <a:cubicBezTo>
                        <a:pt x="1367" y="277"/>
                        <a:pt x="1366" y="279"/>
                        <a:pt x="1363" y="279"/>
                      </a:cubicBezTo>
                      <a:cubicBezTo>
                        <a:pt x="1363" y="282"/>
                        <a:pt x="1363" y="284"/>
                        <a:pt x="1363" y="287"/>
                      </a:cubicBezTo>
                      <a:cubicBezTo>
                        <a:pt x="1363" y="289"/>
                        <a:pt x="1366" y="285"/>
                        <a:pt x="1366" y="288"/>
                      </a:cubicBezTo>
                      <a:cubicBezTo>
                        <a:pt x="1368" y="292"/>
                        <a:pt x="1364" y="291"/>
                        <a:pt x="1363" y="292"/>
                      </a:cubicBezTo>
                      <a:cubicBezTo>
                        <a:pt x="1362" y="293"/>
                        <a:pt x="1361" y="297"/>
                        <a:pt x="1361" y="298"/>
                      </a:cubicBezTo>
                      <a:cubicBezTo>
                        <a:pt x="1359" y="299"/>
                        <a:pt x="1353" y="298"/>
                        <a:pt x="1351" y="300"/>
                      </a:cubicBezTo>
                      <a:cubicBezTo>
                        <a:pt x="1350" y="301"/>
                        <a:pt x="1353" y="306"/>
                        <a:pt x="1351" y="307"/>
                      </a:cubicBezTo>
                      <a:cubicBezTo>
                        <a:pt x="1350" y="308"/>
                        <a:pt x="1350" y="303"/>
                        <a:pt x="1350" y="303"/>
                      </a:cubicBezTo>
                      <a:cubicBezTo>
                        <a:pt x="1348" y="303"/>
                        <a:pt x="1344" y="304"/>
                        <a:pt x="1348" y="313"/>
                      </a:cubicBezTo>
                      <a:cubicBezTo>
                        <a:pt x="1344" y="311"/>
                        <a:pt x="1345" y="315"/>
                        <a:pt x="1344" y="316"/>
                      </a:cubicBezTo>
                      <a:cubicBezTo>
                        <a:pt x="1343" y="317"/>
                        <a:pt x="1341" y="316"/>
                        <a:pt x="1340" y="316"/>
                      </a:cubicBezTo>
                      <a:cubicBezTo>
                        <a:pt x="1339" y="317"/>
                        <a:pt x="1340" y="322"/>
                        <a:pt x="1336" y="320"/>
                      </a:cubicBezTo>
                      <a:cubicBezTo>
                        <a:pt x="1337" y="323"/>
                        <a:pt x="1334" y="324"/>
                        <a:pt x="1335" y="328"/>
                      </a:cubicBezTo>
                      <a:cubicBezTo>
                        <a:pt x="1332" y="328"/>
                        <a:pt x="1327" y="327"/>
                        <a:pt x="1327" y="329"/>
                      </a:cubicBezTo>
                      <a:cubicBezTo>
                        <a:pt x="1325" y="329"/>
                        <a:pt x="1328" y="327"/>
                        <a:pt x="1327" y="324"/>
                      </a:cubicBezTo>
                      <a:cubicBezTo>
                        <a:pt x="1327" y="324"/>
                        <a:pt x="1325" y="323"/>
                        <a:pt x="1325" y="322"/>
                      </a:cubicBezTo>
                      <a:cubicBezTo>
                        <a:pt x="1325" y="321"/>
                        <a:pt x="1325" y="319"/>
                        <a:pt x="1325" y="318"/>
                      </a:cubicBezTo>
                      <a:cubicBezTo>
                        <a:pt x="1324" y="317"/>
                        <a:pt x="1323" y="315"/>
                        <a:pt x="1322" y="314"/>
                      </a:cubicBezTo>
                      <a:cubicBezTo>
                        <a:pt x="1321" y="314"/>
                        <a:pt x="1320" y="312"/>
                        <a:pt x="1318" y="313"/>
                      </a:cubicBezTo>
                      <a:cubicBezTo>
                        <a:pt x="1320" y="310"/>
                        <a:pt x="1320" y="305"/>
                        <a:pt x="1320" y="301"/>
                      </a:cubicBezTo>
                      <a:cubicBezTo>
                        <a:pt x="1320" y="298"/>
                        <a:pt x="1318" y="298"/>
                        <a:pt x="1318" y="296"/>
                      </a:cubicBezTo>
                      <a:cubicBezTo>
                        <a:pt x="1317" y="289"/>
                        <a:pt x="1320" y="281"/>
                        <a:pt x="1318" y="275"/>
                      </a:cubicBezTo>
                      <a:cubicBezTo>
                        <a:pt x="1325" y="281"/>
                        <a:pt x="1319" y="272"/>
                        <a:pt x="1322" y="268"/>
                      </a:cubicBezTo>
                      <a:cubicBezTo>
                        <a:pt x="1322" y="267"/>
                        <a:pt x="1324" y="274"/>
                        <a:pt x="1325" y="270"/>
                      </a:cubicBezTo>
                      <a:cubicBezTo>
                        <a:pt x="1325" y="269"/>
                        <a:pt x="1325" y="267"/>
                        <a:pt x="1325" y="266"/>
                      </a:cubicBezTo>
                      <a:cubicBezTo>
                        <a:pt x="1327" y="263"/>
                        <a:pt x="1335" y="258"/>
                        <a:pt x="1336" y="257"/>
                      </a:cubicBezTo>
                      <a:cubicBezTo>
                        <a:pt x="1336" y="257"/>
                        <a:pt x="1340" y="256"/>
                        <a:pt x="1338" y="255"/>
                      </a:cubicBezTo>
                      <a:cubicBezTo>
                        <a:pt x="1336" y="253"/>
                        <a:pt x="1339" y="253"/>
                        <a:pt x="1342" y="253"/>
                      </a:cubicBezTo>
                      <a:cubicBezTo>
                        <a:pt x="1345" y="251"/>
                        <a:pt x="1346" y="248"/>
                        <a:pt x="1346" y="244"/>
                      </a:cubicBezTo>
                      <a:cubicBezTo>
                        <a:pt x="1346" y="243"/>
                        <a:pt x="1352" y="241"/>
                        <a:pt x="1351" y="240"/>
                      </a:cubicBezTo>
                      <a:cubicBezTo>
                        <a:pt x="1351" y="240"/>
                        <a:pt x="1350" y="240"/>
                        <a:pt x="1350" y="240"/>
                      </a:cubicBezTo>
                      <a:cubicBezTo>
                        <a:pt x="1350" y="240"/>
                        <a:pt x="1351" y="236"/>
                        <a:pt x="1351" y="236"/>
                      </a:cubicBezTo>
                      <a:cubicBezTo>
                        <a:pt x="1353" y="236"/>
                        <a:pt x="1356" y="241"/>
                        <a:pt x="1355" y="232"/>
                      </a:cubicBezTo>
                      <a:cubicBezTo>
                        <a:pt x="1358" y="232"/>
                        <a:pt x="1362" y="232"/>
                        <a:pt x="1364" y="231"/>
                      </a:cubicBezTo>
                      <a:cubicBezTo>
                        <a:pt x="1365" y="230"/>
                        <a:pt x="1366" y="227"/>
                        <a:pt x="1366" y="227"/>
                      </a:cubicBezTo>
                      <a:cubicBezTo>
                        <a:pt x="1367" y="226"/>
                        <a:pt x="1369" y="227"/>
                        <a:pt x="1370" y="227"/>
                      </a:cubicBezTo>
                      <a:cubicBezTo>
                        <a:pt x="1371" y="226"/>
                        <a:pt x="1373" y="224"/>
                        <a:pt x="1374" y="223"/>
                      </a:cubicBezTo>
                      <a:cubicBezTo>
                        <a:pt x="1375" y="222"/>
                        <a:pt x="1375" y="223"/>
                        <a:pt x="1376" y="221"/>
                      </a:cubicBezTo>
                      <a:cubicBezTo>
                        <a:pt x="1376" y="219"/>
                        <a:pt x="1378" y="214"/>
                        <a:pt x="1381" y="218"/>
                      </a:cubicBezTo>
                      <a:cubicBezTo>
                        <a:pt x="1381" y="214"/>
                        <a:pt x="1381" y="211"/>
                        <a:pt x="1381" y="208"/>
                      </a:cubicBezTo>
                      <a:cubicBezTo>
                        <a:pt x="1377" y="208"/>
                        <a:pt x="1374" y="209"/>
                        <a:pt x="1372" y="210"/>
                      </a:cubicBezTo>
                      <a:cubicBezTo>
                        <a:pt x="1371" y="211"/>
                        <a:pt x="1369" y="213"/>
                        <a:pt x="1368" y="214"/>
                      </a:cubicBezTo>
                      <a:cubicBezTo>
                        <a:pt x="1367" y="215"/>
                        <a:pt x="1366" y="214"/>
                        <a:pt x="1366" y="216"/>
                      </a:cubicBezTo>
                      <a:cubicBezTo>
                        <a:pt x="1366" y="219"/>
                        <a:pt x="1359" y="218"/>
                        <a:pt x="1359" y="223"/>
                      </a:cubicBezTo>
                      <a:cubicBezTo>
                        <a:pt x="1355" y="223"/>
                        <a:pt x="1353" y="224"/>
                        <a:pt x="1353" y="227"/>
                      </a:cubicBezTo>
                      <a:cubicBezTo>
                        <a:pt x="1351" y="227"/>
                        <a:pt x="1352" y="224"/>
                        <a:pt x="1351" y="223"/>
                      </a:cubicBezTo>
                      <a:cubicBezTo>
                        <a:pt x="1351" y="223"/>
                        <a:pt x="1348" y="224"/>
                        <a:pt x="1348" y="223"/>
                      </a:cubicBezTo>
                      <a:cubicBezTo>
                        <a:pt x="1347" y="222"/>
                        <a:pt x="1348" y="219"/>
                        <a:pt x="1348" y="218"/>
                      </a:cubicBezTo>
                      <a:cubicBezTo>
                        <a:pt x="1340" y="219"/>
                        <a:pt x="1335" y="216"/>
                        <a:pt x="1329" y="218"/>
                      </a:cubicBezTo>
                      <a:cubicBezTo>
                        <a:pt x="1327" y="218"/>
                        <a:pt x="1329" y="220"/>
                        <a:pt x="1327" y="221"/>
                      </a:cubicBezTo>
                      <a:cubicBezTo>
                        <a:pt x="1325" y="223"/>
                        <a:pt x="1322" y="222"/>
                        <a:pt x="1320" y="223"/>
                      </a:cubicBezTo>
                      <a:cubicBezTo>
                        <a:pt x="1316" y="225"/>
                        <a:pt x="1316" y="226"/>
                        <a:pt x="1314" y="229"/>
                      </a:cubicBezTo>
                      <a:cubicBezTo>
                        <a:pt x="1313" y="230"/>
                        <a:pt x="1312" y="233"/>
                        <a:pt x="1308" y="232"/>
                      </a:cubicBezTo>
                      <a:cubicBezTo>
                        <a:pt x="1307" y="238"/>
                        <a:pt x="1311" y="237"/>
                        <a:pt x="1310" y="242"/>
                      </a:cubicBezTo>
                      <a:cubicBezTo>
                        <a:pt x="1308" y="243"/>
                        <a:pt x="1307" y="244"/>
                        <a:pt x="1307" y="247"/>
                      </a:cubicBezTo>
                      <a:cubicBezTo>
                        <a:pt x="1299" y="246"/>
                        <a:pt x="1297" y="250"/>
                        <a:pt x="1290" y="249"/>
                      </a:cubicBezTo>
                      <a:cubicBezTo>
                        <a:pt x="1288" y="247"/>
                        <a:pt x="1289" y="246"/>
                        <a:pt x="1290" y="244"/>
                      </a:cubicBezTo>
                      <a:cubicBezTo>
                        <a:pt x="1287" y="244"/>
                        <a:pt x="1286" y="242"/>
                        <a:pt x="1286" y="240"/>
                      </a:cubicBezTo>
                      <a:cubicBezTo>
                        <a:pt x="1283" y="240"/>
                        <a:pt x="1279" y="241"/>
                        <a:pt x="1279" y="238"/>
                      </a:cubicBezTo>
                      <a:cubicBezTo>
                        <a:pt x="1270" y="243"/>
                        <a:pt x="1259" y="246"/>
                        <a:pt x="1247" y="247"/>
                      </a:cubicBezTo>
                      <a:cubicBezTo>
                        <a:pt x="1246" y="244"/>
                        <a:pt x="1241" y="246"/>
                        <a:pt x="1243" y="240"/>
                      </a:cubicBezTo>
                      <a:cubicBezTo>
                        <a:pt x="1241" y="240"/>
                        <a:pt x="1238" y="240"/>
                        <a:pt x="1236" y="240"/>
                      </a:cubicBezTo>
                      <a:cubicBezTo>
                        <a:pt x="1228" y="242"/>
                        <a:pt x="1222" y="244"/>
                        <a:pt x="1215" y="247"/>
                      </a:cubicBezTo>
                      <a:cubicBezTo>
                        <a:pt x="1210" y="250"/>
                        <a:pt x="1206" y="255"/>
                        <a:pt x="1200" y="257"/>
                      </a:cubicBezTo>
                      <a:cubicBezTo>
                        <a:pt x="1201" y="260"/>
                        <a:pt x="1200" y="263"/>
                        <a:pt x="1197" y="262"/>
                      </a:cubicBezTo>
                      <a:cubicBezTo>
                        <a:pt x="1198" y="268"/>
                        <a:pt x="1194" y="267"/>
                        <a:pt x="1195" y="272"/>
                      </a:cubicBezTo>
                      <a:cubicBezTo>
                        <a:pt x="1191" y="268"/>
                        <a:pt x="1187" y="279"/>
                        <a:pt x="1185" y="277"/>
                      </a:cubicBezTo>
                      <a:cubicBezTo>
                        <a:pt x="1182" y="274"/>
                        <a:pt x="1185" y="279"/>
                        <a:pt x="1180" y="279"/>
                      </a:cubicBezTo>
                      <a:cubicBezTo>
                        <a:pt x="1177" y="279"/>
                        <a:pt x="1176" y="280"/>
                        <a:pt x="1176" y="283"/>
                      </a:cubicBezTo>
                      <a:cubicBezTo>
                        <a:pt x="1167" y="280"/>
                        <a:pt x="1170" y="289"/>
                        <a:pt x="1163" y="288"/>
                      </a:cubicBezTo>
                      <a:cubicBezTo>
                        <a:pt x="1164" y="290"/>
                        <a:pt x="1169" y="298"/>
                        <a:pt x="1171" y="294"/>
                      </a:cubicBezTo>
                      <a:cubicBezTo>
                        <a:pt x="1173" y="295"/>
                        <a:pt x="1172" y="299"/>
                        <a:pt x="1172" y="301"/>
                      </a:cubicBezTo>
                      <a:cubicBezTo>
                        <a:pt x="1175" y="300"/>
                        <a:pt x="1178" y="303"/>
                        <a:pt x="1178" y="303"/>
                      </a:cubicBezTo>
                      <a:cubicBezTo>
                        <a:pt x="1180" y="303"/>
                        <a:pt x="1182" y="301"/>
                        <a:pt x="1185" y="301"/>
                      </a:cubicBezTo>
                      <a:cubicBezTo>
                        <a:pt x="1186" y="302"/>
                        <a:pt x="1188" y="303"/>
                        <a:pt x="1187" y="303"/>
                      </a:cubicBezTo>
                      <a:cubicBezTo>
                        <a:pt x="1190" y="303"/>
                        <a:pt x="1192" y="298"/>
                        <a:pt x="1193" y="301"/>
                      </a:cubicBezTo>
                      <a:cubicBezTo>
                        <a:pt x="1195" y="301"/>
                        <a:pt x="1194" y="299"/>
                        <a:pt x="1195" y="298"/>
                      </a:cubicBezTo>
                      <a:cubicBezTo>
                        <a:pt x="1198" y="299"/>
                        <a:pt x="1198" y="312"/>
                        <a:pt x="1202" y="305"/>
                      </a:cubicBezTo>
                      <a:cubicBezTo>
                        <a:pt x="1207" y="304"/>
                        <a:pt x="1201" y="314"/>
                        <a:pt x="1208" y="311"/>
                      </a:cubicBezTo>
                      <a:cubicBezTo>
                        <a:pt x="1208" y="313"/>
                        <a:pt x="1205" y="312"/>
                        <a:pt x="1204" y="313"/>
                      </a:cubicBezTo>
                      <a:cubicBezTo>
                        <a:pt x="1204" y="313"/>
                        <a:pt x="1207" y="318"/>
                        <a:pt x="1206" y="320"/>
                      </a:cubicBezTo>
                      <a:cubicBezTo>
                        <a:pt x="1206" y="321"/>
                        <a:pt x="1204" y="320"/>
                        <a:pt x="1204" y="322"/>
                      </a:cubicBezTo>
                      <a:cubicBezTo>
                        <a:pt x="1204" y="323"/>
                        <a:pt x="1202" y="324"/>
                        <a:pt x="1202" y="326"/>
                      </a:cubicBezTo>
                      <a:cubicBezTo>
                        <a:pt x="1201" y="332"/>
                        <a:pt x="1205" y="342"/>
                        <a:pt x="1199" y="337"/>
                      </a:cubicBezTo>
                      <a:cubicBezTo>
                        <a:pt x="1200" y="353"/>
                        <a:pt x="1193" y="361"/>
                        <a:pt x="1189" y="372"/>
                      </a:cubicBezTo>
                      <a:cubicBezTo>
                        <a:pt x="1187" y="374"/>
                        <a:pt x="1186" y="373"/>
                        <a:pt x="1184" y="372"/>
                      </a:cubicBezTo>
                      <a:cubicBezTo>
                        <a:pt x="1183" y="374"/>
                        <a:pt x="1184" y="376"/>
                        <a:pt x="1184" y="378"/>
                      </a:cubicBezTo>
                      <a:cubicBezTo>
                        <a:pt x="1183" y="380"/>
                        <a:pt x="1180" y="378"/>
                        <a:pt x="1178" y="380"/>
                      </a:cubicBezTo>
                      <a:cubicBezTo>
                        <a:pt x="1177" y="380"/>
                        <a:pt x="1179" y="383"/>
                        <a:pt x="1178" y="383"/>
                      </a:cubicBezTo>
                      <a:cubicBezTo>
                        <a:pt x="1177" y="384"/>
                        <a:pt x="1175" y="383"/>
                        <a:pt x="1174" y="383"/>
                      </a:cubicBezTo>
                      <a:cubicBezTo>
                        <a:pt x="1173" y="385"/>
                        <a:pt x="1176" y="386"/>
                        <a:pt x="1176" y="385"/>
                      </a:cubicBezTo>
                      <a:cubicBezTo>
                        <a:pt x="1175" y="387"/>
                        <a:pt x="1172" y="387"/>
                        <a:pt x="1171" y="389"/>
                      </a:cubicBezTo>
                      <a:cubicBezTo>
                        <a:pt x="1170" y="390"/>
                        <a:pt x="1170" y="393"/>
                        <a:pt x="1169" y="395"/>
                      </a:cubicBezTo>
                      <a:cubicBezTo>
                        <a:pt x="1167" y="396"/>
                        <a:pt x="1165" y="395"/>
                        <a:pt x="1163" y="396"/>
                      </a:cubicBezTo>
                      <a:cubicBezTo>
                        <a:pt x="1161" y="398"/>
                        <a:pt x="1163" y="400"/>
                        <a:pt x="1161" y="402"/>
                      </a:cubicBezTo>
                      <a:cubicBezTo>
                        <a:pt x="1161" y="403"/>
                        <a:pt x="1158" y="401"/>
                        <a:pt x="1158" y="402"/>
                      </a:cubicBezTo>
                      <a:cubicBezTo>
                        <a:pt x="1157" y="402"/>
                        <a:pt x="1157" y="407"/>
                        <a:pt x="1156" y="406"/>
                      </a:cubicBezTo>
                      <a:cubicBezTo>
                        <a:pt x="1154" y="404"/>
                        <a:pt x="1152" y="404"/>
                        <a:pt x="1152" y="410"/>
                      </a:cubicBezTo>
                      <a:cubicBezTo>
                        <a:pt x="1143" y="411"/>
                        <a:pt x="1143" y="410"/>
                        <a:pt x="1133" y="410"/>
                      </a:cubicBezTo>
                      <a:cubicBezTo>
                        <a:pt x="1133" y="411"/>
                        <a:pt x="1126" y="414"/>
                        <a:pt x="1130" y="415"/>
                      </a:cubicBezTo>
                      <a:cubicBezTo>
                        <a:pt x="1131" y="419"/>
                        <a:pt x="1117" y="416"/>
                        <a:pt x="1124" y="419"/>
                      </a:cubicBezTo>
                      <a:cubicBezTo>
                        <a:pt x="1123" y="421"/>
                        <a:pt x="1120" y="421"/>
                        <a:pt x="1120" y="419"/>
                      </a:cubicBezTo>
                      <a:cubicBezTo>
                        <a:pt x="1115" y="423"/>
                        <a:pt x="1118" y="427"/>
                        <a:pt x="1118" y="434"/>
                      </a:cubicBezTo>
                      <a:cubicBezTo>
                        <a:pt x="1113" y="435"/>
                        <a:pt x="1115" y="435"/>
                        <a:pt x="1109" y="434"/>
                      </a:cubicBezTo>
                      <a:cubicBezTo>
                        <a:pt x="1111" y="436"/>
                        <a:pt x="1111" y="438"/>
                        <a:pt x="1107" y="438"/>
                      </a:cubicBezTo>
                      <a:cubicBezTo>
                        <a:pt x="1107" y="441"/>
                        <a:pt x="1109" y="457"/>
                        <a:pt x="1111" y="452"/>
                      </a:cubicBezTo>
                      <a:cubicBezTo>
                        <a:pt x="1115" y="452"/>
                        <a:pt x="1111" y="467"/>
                        <a:pt x="1117" y="467"/>
                      </a:cubicBezTo>
                      <a:cubicBezTo>
                        <a:pt x="1121" y="468"/>
                        <a:pt x="1115" y="473"/>
                        <a:pt x="1120" y="475"/>
                      </a:cubicBezTo>
                      <a:cubicBezTo>
                        <a:pt x="1119" y="475"/>
                        <a:pt x="1119" y="478"/>
                        <a:pt x="1118" y="479"/>
                      </a:cubicBezTo>
                      <a:cubicBezTo>
                        <a:pt x="1116" y="479"/>
                        <a:pt x="1114" y="477"/>
                        <a:pt x="1115" y="477"/>
                      </a:cubicBezTo>
                      <a:cubicBezTo>
                        <a:pt x="1113" y="478"/>
                        <a:pt x="1114" y="479"/>
                        <a:pt x="1113" y="480"/>
                      </a:cubicBezTo>
                      <a:cubicBezTo>
                        <a:pt x="1112" y="481"/>
                        <a:pt x="1109" y="480"/>
                        <a:pt x="1107" y="480"/>
                      </a:cubicBezTo>
                      <a:cubicBezTo>
                        <a:pt x="1103" y="482"/>
                        <a:pt x="1098" y="486"/>
                        <a:pt x="1094" y="482"/>
                      </a:cubicBezTo>
                      <a:cubicBezTo>
                        <a:pt x="1093" y="478"/>
                        <a:pt x="1096" y="477"/>
                        <a:pt x="1096" y="475"/>
                      </a:cubicBezTo>
                      <a:cubicBezTo>
                        <a:pt x="1097" y="471"/>
                        <a:pt x="1094" y="465"/>
                        <a:pt x="1098" y="464"/>
                      </a:cubicBezTo>
                      <a:cubicBezTo>
                        <a:pt x="1097" y="461"/>
                        <a:pt x="1092" y="462"/>
                        <a:pt x="1094" y="456"/>
                      </a:cubicBezTo>
                      <a:cubicBezTo>
                        <a:pt x="1090" y="454"/>
                        <a:pt x="1087" y="457"/>
                        <a:pt x="1083" y="452"/>
                      </a:cubicBezTo>
                      <a:cubicBezTo>
                        <a:pt x="1082" y="447"/>
                        <a:pt x="1089" y="450"/>
                        <a:pt x="1087" y="443"/>
                      </a:cubicBezTo>
                      <a:cubicBezTo>
                        <a:pt x="1086" y="441"/>
                        <a:pt x="1085" y="442"/>
                        <a:pt x="1085" y="443"/>
                      </a:cubicBezTo>
                      <a:cubicBezTo>
                        <a:pt x="1082" y="443"/>
                        <a:pt x="1082" y="441"/>
                        <a:pt x="1081" y="439"/>
                      </a:cubicBezTo>
                      <a:cubicBezTo>
                        <a:pt x="1080" y="438"/>
                        <a:pt x="1078" y="438"/>
                        <a:pt x="1077" y="436"/>
                      </a:cubicBezTo>
                      <a:cubicBezTo>
                        <a:pt x="1076" y="437"/>
                        <a:pt x="1074" y="438"/>
                        <a:pt x="1072" y="438"/>
                      </a:cubicBezTo>
                      <a:cubicBezTo>
                        <a:pt x="1070" y="438"/>
                        <a:pt x="1071" y="439"/>
                        <a:pt x="1072" y="439"/>
                      </a:cubicBezTo>
                      <a:cubicBezTo>
                        <a:pt x="1072" y="445"/>
                        <a:pt x="1067" y="435"/>
                        <a:pt x="1068" y="443"/>
                      </a:cubicBezTo>
                      <a:cubicBezTo>
                        <a:pt x="1063" y="439"/>
                        <a:pt x="1063" y="447"/>
                        <a:pt x="1057" y="443"/>
                      </a:cubicBezTo>
                      <a:cubicBezTo>
                        <a:pt x="1062" y="439"/>
                        <a:pt x="1057" y="436"/>
                        <a:pt x="1062" y="432"/>
                      </a:cubicBezTo>
                      <a:cubicBezTo>
                        <a:pt x="1066" y="430"/>
                        <a:pt x="1053" y="431"/>
                        <a:pt x="1053" y="434"/>
                      </a:cubicBezTo>
                      <a:cubicBezTo>
                        <a:pt x="1053" y="438"/>
                        <a:pt x="1050" y="432"/>
                        <a:pt x="1051" y="432"/>
                      </a:cubicBezTo>
                      <a:cubicBezTo>
                        <a:pt x="1048" y="433"/>
                        <a:pt x="1049" y="437"/>
                        <a:pt x="1046" y="438"/>
                      </a:cubicBezTo>
                      <a:cubicBezTo>
                        <a:pt x="1045" y="438"/>
                        <a:pt x="1041" y="440"/>
                        <a:pt x="1040" y="441"/>
                      </a:cubicBezTo>
                      <a:cubicBezTo>
                        <a:pt x="1039" y="442"/>
                        <a:pt x="1038" y="443"/>
                        <a:pt x="1038" y="445"/>
                      </a:cubicBezTo>
                      <a:cubicBezTo>
                        <a:pt x="1031" y="444"/>
                        <a:pt x="1033" y="444"/>
                        <a:pt x="1025" y="445"/>
                      </a:cubicBezTo>
                      <a:cubicBezTo>
                        <a:pt x="1027" y="445"/>
                        <a:pt x="1026" y="450"/>
                        <a:pt x="1027" y="451"/>
                      </a:cubicBezTo>
                      <a:cubicBezTo>
                        <a:pt x="1028" y="451"/>
                        <a:pt x="1031" y="450"/>
                        <a:pt x="1033" y="451"/>
                      </a:cubicBezTo>
                      <a:cubicBezTo>
                        <a:pt x="1033" y="451"/>
                        <a:pt x="1032" y="454"/>
                        <a:pt x="1033" y="454"/>
                      </a:cubicBezTo>
                      <a:cubicBezTo>
                        <a:pt x="1033" y="455"/>
                        <a:pt x="1037" y="454"/>
                        <a:pt x="1038" y="454"/>
                      </a:cubicBezTo>
                      <a:cubicBezTo>
                        <a:pt x="1039" y="455"/>
                        <a:pt x="1038" y="458"/>
                        <a:pt x="1038" y="458"/>
                      </a:cubicBezTo>
                      <a:cubicBezTo>
                        <a:pt x="1040" y="459"/>
                        <a:pt x="1043" y="458"/>
                        <a:pt x="1044" y="460"/>
                      </a:cubicBezTo>
                      <a:cubicBezTo>
                        <a:pt x="1046" y="459"/>
                        <a:pt x="1045" y="456"/>
                        <a:pt x="1048" y="456"/>
                      </a:cubicBezTo>
                      <a:cubicBezTo>
                        <a:pt x="1055" y="455"/>
                        <a:pt x="1061" y="457"/>
                        <a:pt x="1061" y="464"/>
                      </a:cubicBezTo>
                      <a:cubicBezTo>
                        <a:pt x="1058" y="466"/>
                        <a:pt x="1054" y="466"/>
                        <a:pt x="1051" y="464"/>
                      </a:cubicBezTo>
                      <a:cubicBezTo>
                        <a:pt x="1050" y="466"/>
                        <a:pt x="1049" y="469"/>
                        <a:pt x="1049" y="473"/>
                      </a:cubicBezTo>
                      <a:cubicBezTo>
                        <a:pt x="1046" y="472"/>
                        <a:pt x="1046" y="475"/>
                        <a:pt x="1048" y="475"/>
                      </a:cubicBezTo>
                      <a:cubicBezTo>
                        <a:pt x="1047" y="477"/>
                        <a:pt x="1043" y="476"/>
                        <a:pt x="1040" y="477"/>
                      </a:cubicBezTo>
                      <a:cubicBezTo>
                        <a:pt x="1043" y="483"/>
                        <a:pt x="1049" y="486"/>
                        <a:pt x="1049" y="495"/>
                      </a:cubicBezTo>
                      <a:cubicBezTo>
                        <a:pt x="1054" y="490"/>
                        <a:pt x="1051" y="494"/>
                        <a:pt x="1055" y="497"/>
                      </a:cubicBezTo>
                      <a:cubicBezTo>
                        <a:pt x="1054" y="504"/>
                        <a:pt x="1057" y="514"/>
                        <a:pt x="1053" y="518"/>
                      </a:cubicBezTo>
                      <a:cubicBezTo>
                        <a:pt x="1056" y="522"/>
                        <a:pt x="1058" y="528"/>
                        <a:pt x="1057" y="536"/>
                      </a:cubicBezTo>
                      <a:cubicBezTo>
                        <a:pt x="1051" y="532"/>
                        <a:pt x="1054" y="545"/>
                        <a:pt x="1051" y="542"/>
                      </a:cubicBezTo>
                      <a:cubicBezTo>
                        <a:pt x="1049" y="539"/>
                        <a:pt x="1051" y="542"/>
                        <a:pt x="1049" y="544"/>
                      </a:cubicBezTo>
                      <a:cubicBezTo>
                        <a:pt x="1048" y="545"/>
                        <a:pt x="1044" y="545"/>
                        <a:pt x="1046" y="551"/>
                      </a:cubicBezTo>
                      <a:cubicBezTo>
                        <a:pt x="1040" y="549"/>
                        <a:pt x="1044" y="557"/>
                        <a:pt x="1038" y="555"/>
                      </a:cubicBezTo>
                      <a:cubicBezTo>
                        <a:pt x="1043" y="559"/>
                        <a:pt x="1030" y="562"/>
                        <a:pt x="1033" y="564"/>
                      </a:cubicBezTo>
                      <a:cubicBezTo>
                        <a:pt x="1036" y="567"/>
                        <a:pt x="1032" y="565"/>
                        <a:pt x="1029" y="568"/>
                      </a:cubicBezTo>
                      <a:cubicBezTo>
                        <a:pt x="1028" y="569"/>
                        <a:pt x="1028" y="572"/>
                        <a:pt x="1027" y="574"/>
                      </a:cubicBezTo>
                      <a:cubicBezTo>
                        <a:pt x="1027" y="574"/>
                        <a:pt x="1024" y="573"/>
                        <a:pt x="1023" y="574"/>
                      </a:cubicBezTo>
                      <a:cubicBezTo>
                        <a:pt x="1023" y="574"/>
                        <a:pt x="1024" y="577"/>
                        <a:pt x="1023" y="577"/>
                      </a:cubicBezTo>
                      <a:cubicBezTo>
                        <a:pt x="1022" y="579"/>
                        <a:pt x="1016" y="576"/>
                        <a:pt x="1018" y="581"/>
                      </a:cubicBezTo>
                      <a:cubicBezTo>
                        <a:pt x="1006" y="582"/>
                        <a:pt x="1008" y="583"/>
                        <a:pt x="995" y="581"/>
                      </a:cubicBezTo>
                      <a:cubicBezTo>
                        <a:pt x="993" y="581"/>
                        <a:pt x="994" y="584"/>
                        <a:pt x="993" y="587"/>
                      </a:cubicBezTo>
                      <a:cubicBezTo>
                        <a:pt x="989" y="583"/>
                        <a:pt x="983" y="591"/>
                        <a:pt x="982" y="590"/>
                      </a:cubicBezTo>
                      <a:cubicBezTo>
                        <a:pt x="979" y="587"/>
                        <a:pt x="982" y="592"/>
                        <a:pt x="975" y="592"/>
                      </a:cubicBezTo>
                      <a:cubicBezTo>
                        <a:pt x="972" y="593"/>
                        <a:pt x="976" y="595"/>
                        <a:pt x="973" y="596"/>
                      </a:cubicBezTo>
                      <a:cubicBezTo>
                        <a:pt x="969" y="600"/>
                        <a:pt x="967" y="593"/>
                        <a:pt x="962" y="592"/>
                      </a:cubicBezTo>
                      <a:cubicBezTo>
                        <a:pt x="956" y="591"/>
                        <a:pt x="955" y="594"/>
                        <a:pt x="951" y="594"/>
                      </a:cubicBezTo>
                      <a:cubicBezTo>
                        <a:pt x="948" y="595"/>
                        <a:pt x="947" y="598"/>
                        <a:pt x="947" y="602"/>
                      </a:cubicBezTo>
                      <a:cubicBezTo>
                        <a:pt x="941" y="600"/>
                        <a:pt x="941" y="604"/>
                        <a:pt x="938" y="605"/>
                      </a:cubicBezTo>
                      <a:cubicBezTo>
                        <a:pt x="936" y="610"/>
                        <a:pt x="941" y="609"/>
                        <a:pt x="941" y="613"/>
                      </a:cubicBezTo>
                      <a:cubicBezTo>
                        <a:pt x="941" y="615"/>
                        <a:pt x="941" y="616"/>
                        <a:pt x="943" y="616"/>
                      </a:cubicBezTo>
                      <a:cubicBezTo>
                        <a:pt x="946" y="617"/>
                        <a:pt x="944" y="619"/>
                        <a:pt x="945" y="620"/>
                      </a:cubicBezTo>
                      <a:cubicBezTo>
                        <a:pt x="946" y="622"/>
                        <a:pt x="949" y="621"/>
                        <a:pt x="951" y="622"/>
                      </a:cubicBezTo>
                      <a:cubicBezTo>
                        <a:pt x="951" y="622"/>
                        <a:pt x="950" y="625"/>
                        <a:pt x="951" y="626"/>
                      </a:cubicBezTo>
                      <a:cubicBezTo>
                        <a:pt x="951" y="626"/>
                        <a:pt x="954" y="625"/>
                        <a:pt x="954" y="626"/>
                      </a:cubicBezTo>
                      <a:cubicBezTo>
                        <a:pt x="956" y="627"/>
                        <a:pt x="956" y="632"/>
                        <a:pt x="958" y="635"/>
                      </a:cubicBezTo>
                      <a:cubicBezTo>
                        <a:pt x="959" y="637"/>
                        <a:pt x="964" y="641"/>
                        <a:pt x="964" y="641"/>
                      </a:cubicBezTo>
                      <a:cubicBezTo>
                        <a:pt x="964" y="643"/>
                        <a:pt x="963" y="646"/>
                        <a:pt x="964" y="648"/>
                      </a:cubicBezTo>
                      <a:cubicBezTo>
                        <a:pt x="964" y="651"/>
                        <a:pt x="966" y="652"/>
                        <a:pt x="965" y="656"/>
                      </a:cubicBezTo>
                      <a:cubicBezTo>
                        <a:pt x="965" y="659"/>
                        <a:pt x="964" y="659"/>
                        <a:pt x="964" y="661"/>
                      </a:cubicBezTo>
                      <a:cubicBezTo>
                        <a:pt x="963" y="665"/>
                        <a:pt x="965" y="668"/>
                        <a:pt x="960" y="665"/>
                      </a:cubicBezTo>
                      <a:cubicBezTo>
                        <a:pt x="963" y="672"/>
                        <a:pt x="955" y="668"/>
                        <a:pt x="956" y="674"/>
                      </a:cubicBezTo>
                      <a:cubicBezTo>
                        <a:pt x="949" y="672"/>
                        <a:pt x="950" y="678"/>
                        <a:pt x="945" y="678"/>
                      </a:cubicBezTo>
                      <a:cubicBezTo>
                        <a:pt x="943" y="677"/>
                        <a:pt x="944" y="681"/>
                        <a:pt x="943" y="682"/>
                      </a:cubicBezTo>
                      <a:cubicBezTo>
                        <a:pt x="943" y="682"/>
                        <a:pt x="938" y="682"/>
                        <a:pt x="939" y="684"/>
                      </a:cubicBezTo>
                      <a:cubicBezTo>
                        <a:pt x="941" y="685"/>
                        <a:pt x="941" y="684"/>
                        <a:pt x="939" y="685"/>
                      </a:cubicBezTo>
                      <a:cubicBezTo>
                        <a:pt x="938" y="687"/>
                        <a:pt x="937" y="689"/>
                        <a:pt x="934" y="689"/>
                      </a:cubicBezTo>
                      <a:cubicBezTo>
                        <a:pt x="936" y="680"/>
                        <a:pt x="930" y="688"/>
                        <a:pt x="930" y="684"/>
                      </a:cubicBezTo>
                      <a:cubicBezTo>
                        <a:pt x="930" y="682"/>
                        <a:pt x="929" y="678"/>
                        <a:pt x="926" y="676"/>
                      </a:cubicBezTo>
                      <a:cubicBezTo>
                        <a:pt x="926" y="675"/>
                        <a:pt x="923" y="677"/>
                        <a:pt x="923" y="676"/>
                      </a:cubicBezTo>
                      <a:cubicBezTo>
                        <a:pt x="922" y="675"/>
                        <a:pt x="923" y="673"/>
                        <a:pt x="923" y="672"/>
                      </a:cubicBezTo>
                      <a:cubicBezTo>
                        <a:pt x="921" y="671"/>
                        <a:pt x="916" y="672"/>
                        <a:pt x="915" y="670"/>
                      </a:cubicBezTo>
                      <a:cubicBezTo>
                        <a:pt x="915" y="670"/>
                        <a:pt x="916" y="667"/>
                        <a:pt x="915" y="667"/>
                      </a:cubicBezTo>
                      <a:cubicBezTo>
                        <a:pt x="914" y="666"/>
                        <a:pt x="911" y="667"/>
                        <a:pt x="910" y="667"/>
                      </a:cubicBezTo>
                      <a:cubicBezTo>
                        <a:pt x="908" y="667"/>
                        <a:pt x="909" y="662"/>
                        <a:pt x="908" y="661"/>
                      </a:cubicBezTo>
                      <a:cubicBezTo>
                        <a:pt x="907" y="661"/>
                        <a:pt x="905" y="662"/>
                        <a:pt x="906" y="663"/>
                      </a:cubicBezTo>
                      <a:cubicBezTo>
                        <a:pt x="902" y="659"/>
                        <a:pt x="904" y="659"/>
                        <a:pt x="900" y="656"/>
                      </a:cubicBezTo>
                      <a:cubicBezTo>
                        <a:pt x="895" y="653"/>
                        <a:pt x="896" y="662"/>
                        <a:pt x="895" y="665"/>
                      </a:cubicBezTo>
                      <a:cubicBezTo>
                        <a:pt x="894" y="666"/>
                        <a:pt x="891" y="666"/>
                        <a:pt x="891" y="667"/>
                      </a:cubicBezTo>
                      <a:cubicBezTo>
                        <a:pt x="890" y="670"/>
                        <a:pt x="892" y="675"/>
                        <a:pt x="889" y="678"/>
                      </a:cubicBezTo>
                      <a:cubicBezTo>
                        <a:pt x="890" y="679"/>
                        <a:pt x="891" y="681"/>
                        <a:pt x="891" y="684"/>
                      </a:cubicBezTo>
                      <a:cubicBezTo>
                        <a:pt x="892" y="686"/>
                        <a:pt x="894" y="688"/>
                        <a:pt x="895" y="685"/>
                      </a:cubicBezTo>
                      <a:cubicBezTo>
                        <a:pt x="899" y="690"/>
                        <a:pt x="897" y="692"/>
                        <a:pt x="897" y="698"/>
                      </a:cubicBezTo>
                      <a:cubicBezTo>
                        <a:pt x="897" y="700"/>
                        <a:pt x="898" y="700"/>
                        <a:pt x="898" y="702"/>
                      </a:cubicBezTo>
                      <a:cubicBezTo>
                        <a:pt x="900" y="703"/>
                        <a:pt x="901" y="705"/>
                        <a:pt x="902" y="706"/>
                      </a:cubicBezTo>
                      <a:cubicBezTo>
                        <a:pt x="905" y="708"/>
                        <a:pt x="908" y="709"/>
                        <a:pt x="911" y="711"/>
                      </a:cubicBezTo>
                      <a:cubicBezTo>
                        <a:pt x="913" y="712"/>
                        <a:pt x="911" y="713"/>
                        <a:pt x="913" y="713"/>
                      </a:cubicBezTo>
                      <a:cubicBezTo>
                        <a:pt x="915" y="713"/>
                        <a:pt x="915" y="716"/>
                        <a:pt x="915" y="717"/>
                      </a:cubicBezTo>
                      <a:cubicBezTo>
                        <a:pt x="916" y="719"/>
                        <a:pt x="918" y="717"/>
                        <a:pt x="919" y="719"/>
                      </a:cubicBezTo>
                      <a:cubicBezTo>
                        <a:pt x="920" y="721"/>
                        <a:pt x="918" y="724"/>
                        <a:pt x="919" y="726"/>
                      </a:cubicBezTo>
                      <a:cubicBezTo>
                        <a:pt x="919" y="727"/>
                        <a:pt x="923" y="730"/>
                        <a:pt x="923" y="730"/>
                      </a:cubicBezTo>
                      <a:cubicBezTo>
                        <a:pt x="923" y="732"/>
                        <a:pt x="918" y="737"/>
                        <a:pt x="925" y="738"/>
                      </a:cubicBezTo>
                      <a:cubicBezTo>
                        <a:pt x="924" y="742"/>
                        <a:pt x="920" y="740"/>
                        <a:pt x="917" y="739"/>
                      </a:cubicBezTo>
                      <a:cubicBezTo>
                        <a:pt x="914" y="739"/>
                        <a:pt x="909" y="739"/>
                        <a:pt x="908" y="738"/>
                      </a:cubicBezTo>
                      <a:cubicBezTo>
                        <a:pt x="908" y="738"/>
                        <a:pt x="910" y="729"/>
                        <a:pt x="906" y="736"/>
                      </a:cubicBezTo>
                      <a:cubicBezTo>
                        <a:pt x="902" y="734"/>
                        <a:pt x="904" y="729"/>
                        <a:pt x="902" y="726"/>
                      </a:cubicBezTo>
                      <a:cubicBezTo>
                        <a:pt x="901" y="724"/>
                        <a:pt x="899" y="724"/>
                        <a:pt x="897" y="721"/>
                      </a:cubicBezTo>
                      <a:cubicBezTo>
                        <a:pt x="896" y="718"/>
                        <a:pt x="896" y="716"/>
                        <a:pt x="898" y="715"/>
                      </a:cubicBezTo>
                      <a:cubicBezTo>
                        <a:pt x="895" y="712"/>
                        <a:pt x="894" y="706"/>
                        <a:pt x="889" y="704"/>
                      </a:cubicBezTo>
                      <a:cubicBezTo>
                        <a:pt x="889" y="701"/>
                        <a:pt x="886" y="699"/>
                        <a:pt x="889" y="698"/>
                      </a:cubicBezTo>
                      <a:cubicBezTo>
                        <a:pt x="888" y="697"/>
                        <a:pt x="886" y="696"/>
                        <a:pt x="883" y="695"/>
                      </a:cubicBezTo>
                      <a:cubicBezTo>
                        <a:pt x="884" y="692"/>
                        <a:pt x="884" y="689"/>
                        <a:pt x="882" y="689"/>
                      </a:cubicBezTo>
                      <a:cubicBezTo>
                        <a:pt x="881" y="685"/>
                        <a:pt x="883" y="684"/>
                        <a:pt x="883" y="682"/>
                      </a:cubicBezTo>
                      <a:cubicBezTo>
                        <a:pt x="884" y="678"/>
                        <a:pt x="882" y="677"/>
                        <a:pt x="880" y="676"/>
                      </a:cubicBezTo>
                      <a:cubicBezTo>
                        <a:pt x="881" y="674"/>
                        <a:pt x="882" y="673"/>
                        <a:pt x="880" y="672"/>
                      </a:cubicBezTo>
                      <a:cubicBezTo>
                        <a:pt x="880" y="670"/>
                        <a:pt x="884" y="671"/>
                        <a:pt x="887" y="670"/>
                      </a:cubicBezTo>
                      <a:cubicBezTo>
                        <a:pt x="887" y="669"/>
                        <a:pt x="885" y="669"/>
                        <a:pt x="885" y="667"/>
                      </a:cubicBezTo>
                      <a:cubicBezTo>
                        <a:pt x="885" y="665"/>
                        <a:pt x="888" y="665"/>
                        <a:pt x="887" y="663"/>
                      </a:cubicBezTo>
                      <a:cubicBezTo>
                        <a:pt x="887" y="660"/>
                        <a:pt x="884" y="657"/>
                        <a:pt x="883" y="654"/>
                      </a:cubicBezTo>
                      <a:cubicBezTo>
                        <a:pt x="883" y="650"/>
                        <a:pt x="884" y="645"/>
                        <a:pt x="883" y="643"/>
                      </a:cubicBezTo>
                      <a:cubicBezTo>
                        <a:pt x="883" y="640"/>
                        <a:pt x="881" y="640"/>
                        <a:pt x="880" y="639"/>
                      </a:cubicBezTo>
                      <a:cubicBezTo>
                        <a:pt x="879" y="637"/>
                        <a:pt x="879" y="635"/>
                        <a:pt x="878" y="633"/>
                      </a:cubicBezTo>
                      <a:cubicBezTo>
                        <a:pt x="876" y="630"/>
                        <a:pt x="875" y="627"/>
                        <a:pt x="872" y="626"/>
                      </a:cubicBezTo>
                      <a:cubicBezTo>
                        <a:pt x="866" y="625"/>
                        <a:pt x="870" y="632"/>
                        <a:pt x="865" y="628"/>
                      </a:cubicBezTo>
                      <a:cubicBezTo>
                        <a:pt x="862" y="628"/>
                        <a:pt x="864" y="632"/>
                        <a:pt x="863" y="633"/>
                      </a:cubicBezTo>
                      <a:cubicBezTo>
                        <a:pt x="863" y="634"/>
                        <a:pt x="860" y="633"/>
                        <a:pt x="859" y="633"/>
                      </a:cubicBezTo>
                      <a:cubicBezTo>
                        <a:pt x="858" y="634"/>
                        <a:pt x="860" y="637"/>
                        <a:pt x="857" y="637"/>
                      </a:cubicBezTo>
                      <a:cubicBezTo>
                        <a:pt x="853" y="637"/>
                        <a:pt x="853" y="636"/>
                        <a:pt x="852" y="631"/>
                      </a:cubicBezTo>
                      <a:cubicBezTo>
                        <a:pt x="851" y="630"/>
                        <a:pt x="850" y="630"/>
                        <a:pt x="850" y="629"/>
                      </a:cubicBezTo>
                      <a:cubicBezTo>
                        <a:pt x="849" y="627"/>
                        <a:pt x="852" y="627"/>
                        <a:pt x="852" y="626"/>
                      </a:cubicBezTo>
                      <a:cubicBezTo>
                        <a:pt x="852" y="624"/>
                        <a:pt x="847" y="616"/>
                        <a:pt x="852" y="613"/>
                      </a:cubicBezTo>
                      <a:cubicBezTo>
                        <a:pt x="850" y="611"/>
                        <a:pt x="847" y="609"/>
                        <a:pt x="848" y="602"/>
                      </a:cubicBezTo>
                      <a:cubicBezTo>
                        <a:pt x="846" y="602"/>
                        <a:pt x="847" y="604"/>
                        <a:pt x="846" y="605"/>
                      </a:cubicBezTo>
                      <a:cubicBezTo>
                        <a:pt x="843" y="604"/>
                        <a:pt x="845" y="597"/>
                        <a:pt x="843" y="594"/>
                      </a:cubicBezTo>
                      <a:cubicBezTo>
                        <a:pt x="841" y="593"/>
                        <a:pt x="840" y="592"/>
                        <a:pt x="839" y="590"/>
                      </a:cubicBezTo>
                      <a:cubicBezTo>
                        <a:pt x="838" y="589"/>
                        <a:pt x="838" y="587"/>
                        <a:pt x="837" y="587"/>
                      </a:cubicBezTo>
                      <a:cubicBezTo>
                        <a:pt x="835" y="585"/>
                        <a:pt x="830" y="585"/>
                        <a:pt x="831" y="581"/>
                      </a:cubicBezTo>
                      <a:cubicBezTo>
                        <a:pt x="825" y="580"/>
                        <a:pt x="823" y="584"/>
                        <a:pt x="820" y="587"/>
                      </a:cubicBezTo>
                      <a:cubicBezTo>
                        <a:pt x="817" y="586"/>
                        <a:pt x="815" y="586"/>
                        <a:pt x="815" y="588"/>
                      </a:cubicBezTo>
                      <a:cubicBezTo>
                        <a:pt x="810" y="588"/>
                        <a:pt x="806" y="588"/>
                        <a:pt x="801" y="588"/>
                      </a:cubicBezTo>
                      <a:cubicBezTo>
                        <a:pt x="801" y="590"/>
                        <a:pt x="799" y="591"/>
                        <a:pt x="798" y="592"/>
                      </a:cubicBezTo>
                      <a:cubicBezTo>
                        <a:pt x="797" y="593"/>
                        <a:pt x="796" y="592"/>
                        <a:pt x="796" y="594"/>
                      </a:cubicBezTo>
                      <a:cubicBezTo>
                        <a:pt x="796" y="596"/>
                        <a:pt x="791" y="597"/>
                        <a:pt x="790" y="598"/>
                      </a:cubicBezTo>
                      <a:cubicBezTo>
                        <a:pt x="786" y="601"/>
                        <a:pt x="783" y="608"/>
                        <a:pt x="775" y="611"/>
                      </a:cubicBezTo>
                      <a:cubicBezTo>
                        <a:pt x="771" y="614"/>
                        <a:pt x="770" y="621"/>
                        <a:pt x="762" y="622"/>
                      </a:cubicBezTo>
                      <a:cubicBezTo>
                        <a:pt x="765" y="625"/>
                        <a:pt x="764" y="626"/>
                        <a:pt x="759" y="626"/>
                      </a:cubicBezTo>
                      <a:cubicBezTo>
                        <a:pt x="758" y="628"/>
                        <a:pt x="759" y="629"/>
                        <a:pt x="760" y="629"/>
                      </a:cubicBezTo>
                      <a:cubicBezTo>
                        <a:pt x="760" y="632"/>
                        <a:pt x="757" y="631"/>
                        <a:pt x="757" y="629"/>
                      </a:cubicBezTo>
                      <a:cubicBezTo>
                        <a:pt x="754" y="630"/>
                        <a:pt x="755" y="635"/>
                        <a:pt x="749" y="633"/>
                      </a:cubicBezTo>
                      <a:cubicBezTo>
                        <a:pt x="747" y="634"/>
                        <a:pt x="747" y="637"/>
                        <a:pt x="744" y="637"/>
                      </a:cubicBezTo>
                      <a:cubicBezTo>
                        <a:pt x="743" y="640"/>
                        <a:pt x="746" y="640"/>
                        <a:pt x="746" y="643"/>
                      </a:cubicBezTo>
                      <a:cubicBezTo>
                        <a:pt x="745" y="646"/>
                        <a:pt x="743" y="651"/>
                        <a:pt x="742" y="657"/>
                      </a:cubicBezTo>
                      <a:cubicBezTo>
                        <a:pt x="741" y="666"/>
                        <a:pt x="742" y="675"/>
                        <a:pt x="740" y="678"/>
                      </a:cubicBezTo>
                      <a:cubicBezTo>
                        <a:pt x="740" y="678"/>
                        <a:pt x="737" y="677"/>
                        <a:pt x="736" y="678"/>
                      </a:cubicBezTo>
                      <a:cubicBezTo>
                        <a:pt x="735" y="679"/>
                        <a:pt x="736" y="684"/>
                        <a:pt x="734" y="685"/>
                      </a:cubicBezTo>
                      <a:cubicBezTo>
                        <a:pt x="733" y="687"/>
                        <a:pt x="729" y="686"/>
                        <a:pt x="727" y="687"/>
                      </a:cubicBezTo>
                      <a:cubicBezTo>
                        <a:pt x="725" y="688"/>
                        <a:pt x="725" y="692"/>
                        <a:pt x="721" y="691"/>
                      </a:cubicBezTo>
                      <a:cubicBezTo>
                        <a:pt x="717" y="686"/>
                        <a:pt x="714" y="680"/>
                        <a:pt x="712" y="672"/>
                      </a:cubicBezTo>
                      <a:cubicBezTo>
                        <a:pt x="711" y="672"/>
                        <a:pt x="710" y="670"/>
                        <a:pt x="708" y="669"/>
                      </a:cubicBezTo>
                      <a:cubicBezTo>
                        <a:pt x="707" y="668"/>
                        <a:pt x="707" y="666"/>
                        <a:pt x="705" y="667"/>
                      </a:cubicBezTo>
                      <a:cubicBezTo>
                        <a:pt x="703" y="661"/>
                        <a:pt x="707" y="661"/>
                        <a:pt x="708" y="657"/>
                      </a:cubicBezTo>
                      <a:cubicBezTo>
                        <a:pt x="708" y="654"/>
                        <a:pt x="705" y="652"/>
                        <a:pt x="703" y="650"/>
                      </a:cubicBezTo>
                      <a:cubicBezTo>
                        <a:pt x="701" y="648"/>
                        <a:pt x="700" y="645"/>
                        <a:pt x="697" y="644"/>
                      </a:cubicBezTo>
                      <a:cubicBezTo>
                        <a:pt x="696" y="641"/>
                        <a:pt x="696" y="637"/>
                        <a:pt x="693" y="633"/>
                      </a:cubicBezTo>
                      <a:cubicBezTo>
                        <a:pt x="691" y="630"/>
                        <a:pt x="691" y="617"/>
                        <a:pt x="690" y="607"/>
                      </a:cubicBezTo>
                      <a:cubicBezTo>
                        <a:pt x="689" y="603"/>
                        <a:pt x="688" y="592"/>
                        <a:pt x="686" y="585"/>
                      </a:cubicBezTo>
                      <a:cubicBezTo>
                        <a:pt x="683" y="585"/>
                        <a:pt x="678" y="593"/>
                        <a:pt x="682" y="594"/>
                      </a:cubicBezTo>
                      <a:cubicBezTo>
                        <a:pt x="682" y="599"/>
                        <a:pt x="675" y="595"/>
                        <a:pt x="673" y="594"/>
                      </a:cubicBezTo>
                      <a:cubicBezTo>
                        <a:pt x="672" y="594"/>
                        <a:pt x="670" y="595"/>
                        <a:pt x="669" y="594"/>
                      </a:cubicBezTo>
                      <a:cubicBezTo>
                        <a:pt x="667" y="593"/>
                        <a:pt x="665" y="586"/>
                        <a:pt x="662" y="588"/>
                      </a:cubicBezTo>
                      <a:cubicBezTo>
                        <a:pt x="661" y="585"/>
                        <a:pt x="663" y="585"/>
                        <a:pt x="665" y="585"/>
                      </a:cubicBezTo>
                      <a:cubicBezTo>
                        <a:pt x="663" y="582"/>
                        <a:pt x="665" y="582"/>
                        <a:pt x="665" y="579"/>
                      </a:cubicBezTo>
                      <a:cubicBezTo>
                        <a:pt x="665" y="576"/>
                        <a:pt x="660" y="578"/>
                        <a:pt x="658" y="577"/>
                      </a:cubicBezTo>
                      <a:cubicBezTo>
                        <a:pt x="656" y="576"/>
                        <a:pt x="653" y="568"/>
                        <a:pt x="652" y="574"/>
                      </a:cubicBezTo>
                      <a:cubicBezTo>
                        <a:pt x="648" y="573"/>
                        <a:pt x="650" y="567"/>
                        <a:pt x="651" y="568"/>
                      </a:cubicBezTo>
                      <a:cubicBezTo>
                        <a:pt x="650" y="566"/>
                        <a:pt x="646" y="566"/>
                        <a:pt x="647" y="562"/>
                      </a:cubicBezTo>
                      <a:cubicBezTo>
                        <a:pt x="645" y="561"/>
                        <a:pt x="640" y="564"/>
                        <a:pt x="639" y="562"/>
                      </a:cubicBezTo>
                      <a:cubicBezTo>
                        <a:pt x="639" y="562"/>
                        <a:pt x="640" y="559"/>
                        <a:pt x="639" y="559"/>
                      </a:cubicBezTo>
                      <a:cubicBezTo>
                        <a:pt x="635" y="558"/>
                        <a:pt x="632" y="560"/>
                        <a:pt x="628" y="560"/>
                      </a:cubicBezTo>
                      <a:cubicBezTo>
                        <a:pt x="627" y="561"/>
                        <a:pt x="625" y="561"/>
                        <a:pt x="624" y="560"/>
                      </a:cubicBezTo>
                      <a:cubicBezTo>
                        <a:pt x="622" y="560"/>
                        <a:pt x="621" y="558"/>
                        <a:pt x="621" y="562"/>
                      </a:cubicBezTo>
                      <a:cubicBezTo>
                        <a:pt x="603" y="564"/>
                        <a:pt x="589" y="561"/>
                        <a:pt x="576" y="559"/>
                      </a:cubicBezTo>
                      <a:cubicBezTo>
                        <a:pt x="577" y="555"/>
                        <a:pt x="572" y="556"/>
                        <a:pt x="572" y="553"/>
                      </a:cubicBezTo>
                      <a:cubicBezTo>
                        <a:pt x="572" y="549"/>
                        <a:pt x="564" y="557"/>
                        <a:pt x="569" y="549"/>
                      </a:cubicBezTo>
                      <a:cubicBezTo>
                        <a:pt x="566" y="550"/>
                        <a:pt x="565" y="549"/>
                        <a:pt x="565" y="547"/>
                      </a:cubicBezTo>
                      <a:cubicBezTo>
                        <a:pt x="560" y="550"/>
                        <a:pt x="546" y="547"/>
                        <a:pt x="541" y="546"/>
                      </a:cubicBezTo>
                      <a:cubicBezTo>
                        <a:pt x="538" y="545"/>
                        <a:pt x="537" y="545"/>
                        <a:pt x="537" y="542"/>
                      </a:cubicBezTo>
                      <a:cubicBezTo>
                        <a:pt x="529" y="544"/>
                        <a:pt x="531" y="536"/>
                        <a:pt x="524" y="536"/>
                      </a:cubicBezTo>
                      <a:cubicBezTo>
                        <a:pt x="523" y="529"/>
                        <a:pt x="519" y="525"/>
                        <a:pt x="516" y="520"/>
                      </a:cubicBezTo>
                      <a:cubicBezTo>
                        <a:pt x="500" y="517"/>
                        <a:pt x="500" y="525"/>
                        <a:pt x="501" y="534"/>
                      </a:cubicBezTo>
                      <a:cubicBezTo>
                        <a:pt x="502" y="537"/>
                        <a:pt x="509" y="541"/>
                        <a:pt x="514" y="547"/>
                      </a:cubicBezTo>
                      <a:cubicBezTo>
                        <a:pt x="516" y="549"/>
                        <a:pt x="519" y="559"/>
                        <a:pt x="524" y="557"/>
                      </a:cubicBezTo>
                      <a:cubicBezTo>
                        <a:pt x="523" y="561"/>
                        <a:pt x="527" y="561"/>
                        <a:pt x="526" y="566"/>
                      </a:cubicBezTo>
                      <a:cubicBezTo>
                        <a:pt x="530" y="566"/>
                        <a:pt x="540" y="564"/>
                        <a:pt x="535" y="570"/>
                      </a:cubicBezTo>
                      <a:cubicBezTo>
                        <a:pt x="539" y="572"/>
                        <a:pt x="537" y="567"/>
                        <a:pt x="539" y="566"/>
                      </a:cubicBezTo>
                      <a:cubicBezTo>
                        <a:pt x="540" y="565"/>
                        <a:pt x="546" y="566"/>
                        <a:pt x="546" y="562"/>
                      </a:cubicBezTo>
                      <a:cubicBezTo>
                        <a:pt x="546" y="561"/>
                        <a:pt x="548" y="561"/>
                        <a:pt x="550" y="560"/>
                      </a:cubicBezTo>
                      <a:cubicBezTo>
                        <a:pt x="552" y="560"/>
                        <a:pt x="550" y="558"/>
                        <a:pt x="552" y="557"/>
                      </a:cubicBezTo>
                      <a:cubicBezTo>
                        <a:pt x="555" y="555"/>
                        <a:pt x="559" y="556"/>
                        <a:pt x="563" y="555"/>
                      </a:cubicBezTo>
                      <a:cubicBezTo>
                        <a:pt x="563" y="556"/>
                        <a:pt x="560" y="558"/>
                        <a:pt x="561" y="559"/>
                      </a:cubicBezTo>
                      <a:cubicBezTo>
                        <a:pt x="561" y="559"/>
                        <a:pt x="565" y="558"/>
                        <a:pt x="565" y="559"/>
                      </a:cubicBezTo>
                      <a:cubicBezTo>
                        <a:pt x="566" y="562"/>
                        <a:pt x="564" y="564"/>
                        <a:pt x="567" y="566"/>
                      </a:cubicBezTo>
                      <a:cubicBezTo>
                        <a:pt x="566" y="570"/>
                        <a:pt x="572" y="568"/>
                        <a:pt x="572" y="572"/>
                      </a:cubicBezTo>
                      <a:cubicBezTo>
                        <a:pt x="572" y="576"/>
                        <a:pt x="576" y="573"/>
                        <a:pt x="580" y="575"/>
                      </a:cubicBezTo>
                      <a:cubicBezTo>
                        <a:pt x="582" y="577"/>
                        <a:pt x="581" y="580"/>
                        <a:pt x="585" y="581"/>
                      </a:cubicBezTo>
                      <a:cubicBezTo>
                        <a:pt x="581" y="585"/>
                        <a:pt x="586" y="590"/>
                        <a:pt x="585" y="596"/>
                      </a:cubicBezTo>
                      <a:cubicBezTo>
                        <a:pt x="583" y="596"/>
                        <a:pt x="582" y="596"/>
                        <a:pt x="580" y="596"/>
                      </a:cubicBezTo>
                      <a:cubicBezTo>
                        <a:pt x="582" y="603"/>
                        <a:pt x="575" y="601"/>
                        <a:pt x="576" y="607"/>
                      </a:cubicBezTo>
                      <a:cubicBezTo>
                        <a:pt x="572" y="606"/>
                        <a:pt x="570" y="607"/>
                        <a:pt x="570" y="611"/>
                      </a:cubicBezTo>
                      <a:cubicBezTo>
                        <a:pt x="568" y="611"/>
                        <a:pt x="565" y="611"/>
                        <a:pt x="563" y="611"/>
                      </a:cubicBezTo>
                      <a:cubicBezTo>
                        <a:pt x="560" y="611"/>
                        <a:pt x="562" y="615"/>
                        <a:pt x="561" y="616"/>
                      </a:cubicBezTo>
                      <a:cubicBezTo>
                        <a:pt x="561" y="617"/>
                        <a:pt x="558" y="616"/>
                        <a:pt x="557" y="616"/>
                      </a:cubicBezTo>
                      <a:cubicBezTo>
                        <a:pt x="556" y="617"/>
                        <a:pt x="558" y="621"/>
                        <a:pt x="557" y="622"/>
                      </a:cubicBezTo>
                      <a:cubicBezTo>
                        <a:pt x="554" y="621"/>
                        <a:pt x="552" y="622"/>
                        <a:pt x="552" y="626"/>
                      </a:cubicBezTo>
                      <a:cubicBezTo>
                        <a:pt x="548" y="625"/>
                        <a:pt x="546" y="626"/>
                        <a:pt x="544" y="628"/>
                      </a:cubicBezTo>
                      <a:cubicBezTo>
                        <a:pt x="541" y="629"/>
                        <a:pt x="542" y="630"/>
                        <a:pt x="537" y="631"/>
                      </a:cubicBezTo>
                      <a:cubicBezTo>
                        <a:pt x="535" y="632"/>
                        <a:pt x="526" y="635"/>
                        <a:pt x="526" y="641"/>
                      </a:cubicBezTo>
                      <a:cubicBezTo>
                        <a:pt x="523" y="641"/>
                        <a:pt x="520" y="640"/>
                        <a:pt x="518" y="641"/>
                      </a:cubicBezTo>
                      <a:cubicBezTo>
                        <a:pt x="516" y="642"/>
                        <a:pt x="518" y="643"/>
                        <a:pt x="516" y="644"/>
                      </a:cubicBezTo>
                      <a:cubicBezTo>
                        <a:pt x="516" y="645"/>
                        <a:pt x="513" y="644"/>
                        <a:pt x="513" y="644"/>
                      </a:cubicBezTo>
                      <a:cubicBezTo>
                        <a:pt x="513" y="644"/>
                        <a:pt x="507" y="646"/>
                        <a:pt x="507" y="646"/>
                      </a:cubicBezTo>
                      <a:cubicBezTo>
                        <a:pt x="504" y="650"/>
                        <a:pt x="489" y="648"/>
                        <a:pt x="483" y="652"/>
                      </a:cubicBezTo>
                      <a:cubicBezTo>
                        <a:pt x="477" y="653"/>
                        <a:pt x="488" y="655"/>
                        <a:pt x="479" y="656"/>
                      </a:cubicBezTo>
                      <a:cubicBezTo>
                        <a:pt x="478" y="656"/>
                        <a:pt x="476" y="655"/>
                        <a:pt x="475" y="656"/>
                      </a:cubicBezTo>
                      <a:cubicBezTo>
                        <a:pt x="473" y="656"/>
                        <a:pt x="474" y="660"/>
                        <a:pt x="470" y="659"/>
                      </a:cubicBezTo>
                      <a:cubicBezTo>
                        <a:pt x="472" y="655"/>
                        <a:pt x="467" y="657"/>
                        <a:pt x="466" y="656"/>
                      </a:cubicBezTo>
                      <a:cubicBezTo>
                        <a:pt x="465" y="653"/>
                        <a:pt x="467" y="648"/>
                        <a:pt x="462" y="648"/>
                      </a:cubicBezTo>
                      <a:cubicBezTo>
                        <a:pt x="462" y="645"/>
                        <a:pt x="464" y="645"/>
                        <a:pt x="464" y="643"/>
                      </a:cubicBezTo>
                      <a:cubicBezTo>
                        <a:pt x="463" y="641"/>
                        <a:pt x="459" y="640"/>
                        <a:pt x="462" y="639"/>
                      </a:cubicBezTo>
                      <a:cubicBezTo>
                        <a:pt x="461" y="637"/>
                        <a:pt x="460" y="635"/>
                        <a:pt x="457" y="635"/>
                      </a:cubicBezTo>
                      <a:cubicBezTo>
                        <a:pt x="459" y="630"/>
                        <a:pt x="453" y="624"/>
                        <a:pt x="457" y="624"/>
                      </a:cubicBezTo>
                      <a:cubicBezTo>
                        <a:pt x="457" y="622"/>
                        <a:pt x="454" y="623"/>
                        <a:pt x="453" y="622"/>
                      </a:cubicBezTo>
                      <a:cubicBezTo>
                        <a:pt x="451" y="620"/>
                        <a:pt x="452" y="615"/>
                        <a:pt x="453" y="616"/>
                      </a:cubicBezTo>
                      <a:cubicBezTo>
                        <a:pt x="452" y="615"/>
                        <a:pt x="450" y="613"/>
                        <a:pt x="449" y="613"/>
                      </a:cubicBezTo>
                      <a:cubicBezTo>
                        <a:pt x="448" y="612"/>
                        <a:pt x="449" y="611"/>
                        <a:pt x="447" y="611"/>
                      </a:cubicBezTo>
                      <a:cubicBezTo>
                        <a:pt x="446" y="611"/>
                        <a:pt x="444" y="604"/>
                        <a:pt x="444" y="605"/>
                      </a:cubicBezTo>
                      <a:cubicBezTo>
                        <a:pt x="444" y="605"/>
                        <a:pt x="444" y="607"/>
                        <a:pt x="444" y="607"/>
                      </a:cubicBezTo>
                      <a:cubicBezTo>
                        <a:pt x="440" y="604"/>
                        <a:pt x="440" y="598"/>
                        <a:pt x="434" y="598"/>
                      </a:cubicBezTo>
                      <a:cubicBezTo>
                        <a:pt x="439" y="590"/>
                        <a:pt x="430" y="588"/>
                        <a:pt x="431" y="579"/>
                      </a:cubicBezTo>
                      <a:cubicBezTo>
                        <a:pt x="430" y="577"/>
                        <a:pt x="427" y="578"/>
                        <a:pt x="427" y="575"/>
                      </a:cubicBezTo>
                      <a:cubicBezTo>
                        <a:pt x="427" y="572"/>
                        <a:pt x="421" y="574"/>
                        <a:pt x="419" y="572"/>
                      </a:cubicBezTo>
                      <a:cubicBezTo>
                        <a:pt x="421" y="569"/>
                        <a:pt x="421" y="568"/>
                        <a:pt x="418" y="568"/>
                      </a:cubicBezTo>
                      <a:cubicBezTo>
                        <a:pt x="420" y="565"/>
                        <a:pt x="419" y="564"/>
                        <a:pt x="418" y="559"/>
                      </a:cubicBezTo>
                      <a:cubicBezTo>
                        <a:pt x="417" y="558"/>
                        <a:pt x="418" y="555"/>
                        <a:pt x="418" y="555"/>
                      </a:cubicBezTo>
                      <a:cubicBezTo>
                        <a:pt x="417" y="555"/>
                        <a:pt x="416" y="555"/>
                        <a:pt x="416" y="555"/>
                      </a:cubicBezTo>
                      <a:cubicBezTo>
                        <a:pt x="415" y="550"/>
                        <a:pt x="419" y="552"/>
                        <a:pt x="416" y="547"/>
                      </a:cubicBezTo>
                      <a:cubicBezTo>
                        <a:pt x="414" y="545"/>
                        <a:pt x="412" y="557"/>
                        <a:pt x="412" y="547"/>
                      </a:cubicBezTo>
                      <a:cubicBezTo>
                        <a:pt x="412" y="540"/>
                        <a:pt x="406" y="536"/>
                        <a:pt x="399" y="529"/>
                      </a:cubicBezTo>
                      <a:cubicBezTo>
                        <a:pt x="394" y="533"/>
                        <a:pt x="398" y="534"/>
                        <a:pt x="395" y="540"/>
                      </a:cubicBezTo>
                      <a:cubicBezTo>
                        <a:pt x="391" y="541"/>
                        <a:pt x="392" y="536"/>
                        <a:pt x="390" y="536"/>
                      </a:cubicBezTo>
                      <a:cubicBezTo>
                        <a:pt x="387" y="537"/>
                        <a:pt x="386" y="535"/>
                        <a:pt x="384" y="534"/>
                      </a:cubicBezTo>
                      <a:cubicBezTo>
                        <a:pt x="388" y="537"/>
                        <a:pt x="385" y="546"/>
                        <a:pt x="391" y="546"/>
                      </a:cubicBezTo>
                      <a:cubicBezTo>
                        <a:pt x="389" y="550"/>
                        <a:pt x="392" y="555"/>
                        <a:pt x="395" y="562"/>
                      </a:cubicBezTo>
                      <a:cubicBezTo>
                        <a:pt x="395" y="563"/>
                        <a:pt x="395" y="566"/>
                        <a:pt x="395" y="566"/>
                      </a:cubicBezTo>
                      <a:cubicBezTo>
                        <a:pt x="398" y="568"/>
                        <a:pt x="399" y="577"/>
                        <a:pt x="401" y="581"/>
                      </a:cubicBezTo>
                      <a:cubicBezTo>
                        <a:pt x="403" y="581"/>
                        <a:pt x="406" y="581"/>
                        <a:pt x="408" y="581"/>
                      </a:cubicBezTo>
                      <a:cubicBezTo>
                        <a:pt x="407" y="583"/>
                        <a:pt x="406" y="584"/>
                        <a:pt x="406" y="587"/>
                      </a:cubicBezTo>
                      <a:cubicBezTo>
                        <a:pt x="409" y="587"/>
                        <a:pt x="410" y="586"/>
                        <a:pt x="410" y="585"/>
                      </a:cubicBezTo>
                      <a:cubicBezTo>
                        <a:pt x="414" y="587"/>
                        <a:pt x="412" y="590"/>
                        <a:pt x="414" y="594"/>
                      </a:cubicBezTo>
                      <a:cubicBezTo>
                        <a:pt x="414" y="595"/>
                        <a:pt x="417" y="595"/>
                        <a:pt x="418" y="596"/>
                      </a:cubicBezTo>
                      <a:cubicBezTo>
                        <a:pt x="418" y="597"/>
                        <a:pt x="417" y="599"/>
                        <a:pt x="418" y="600"/>
                      </a:cubicBezTo>
                      <a:cubicBezTo>
                        <a:pt x="418" y="600"/>
                        <a:pt x="419" y="599"/>
                        <a:pt x="419" y="600"/>
                      </a:cubicBezTo>
                      <a:cubicBezTo>
                        <a:pt x="420" y="602"/>
                        <a:pt x="418" y="603"/>
                        <a:pt x="418" y="603"/>
                      </a:cubicBezTo>
                      <a:cubicBezTo>
                        <a:pt x="418" y="606"/>
                        <a:pt x="420" y="606"/>
                        <a:pt x="421" y="607"/>
                      </a:cubicBezTo>
                      <a:cubicBezTo>
                        <a:pt x="422" y="608"/>
                        <a:pt x="421" y="610"/>
                        <a:pt x="421" y="611"/>
                      </a:cubicBezTo>
                      <a:cubicBezTo>
                        <a:pt x="421" y="611"/>
                        <a:pt x="423" y="611"/>
                        <a:pt x="423" y="611"/>
                      </a:cubicBezTo>
                      <a:cubicBezTo>
                        <a:pt x="424" y="613"/>
                        <a:pt x="421" y="620"/>
                        <a:pt x="427" y="618"/>
                      </a:cubicBezTo>
                      <a:cubicBezTo>
                        <a:pt x="427" y="622"/>
                        <a:pt x="427" y="626"/>
                        <a:pt x="429" y="629"/>
                      </a:cubicBezTo>
                      <a:cubicBezTo>
                        <a:pt x="429" y="631"/>
                        <a:pt x="432" y="632"/>
                        <a:pt x="432" y="633"/>
                      </a:cubicBezTo>
                      <a:cubicBezTo>
                        <a:pt x="433" y="635"/>
                        <a:pt x="433" y="637"/>
                        <a:pt x="434" y="639"/>
                      </a:cubicBezTo>
                      <a:cubicBezTo>
                        <a:pt x="435" y="640"/>
                        <a:pt x="437" y="640"/>
                        <a:pt x="438" y="641"/>
                      </a:cubicBezTo>
                      <a:cubicBezTo>
                        <a:pt x="440" y="643"/>
                        <a:pt x="436" y="646"/>
                        <a:pt x="440" y="646"/>
                      </a:cubicBezTo>
                      <a:cubicBezTo>
                        <a:pt x="442" y="646"/>
                        <a:pt x="441" y="651"/>
                        <a:pt x="442" y="654"/>
                      </a:cubicBezTo>
                      <a:cubicBezTo>
                        <a:pt x="449" y="650"/>
                        <a:pt x="447" y="657"/>
                        <a:pt x="457" y="656"/>
                      </a:cubicBezTo>
                      <a:cubicBezTo>
                        <a:pt x="457" y="661"/>
                        <a:pt x="460" y="663"/>
                        <a:pt x="460" y="669"/>
                      </a:cubicBezTo>
                      <a:cubicBezTo>
                        <a:pt x="467" y="679"/>
                        <a:pt x="489" y="676"/>
                        <a:pt x="503" y="674"/>
                      </a:cubicBezTo>
                      <a:cubicBezTo>
                        <a:pt x="505" y="675"/>
                        <a:pt x="504" y="671"/>
                        <a:pt x="505" y="670"/>
                      </a:cubicBezTo>
                      <a:cubicBezTo>
                        <a:pt x="509" y="669"/>
                        <a:pt x="518" y="674"/>
                        <a:pt x="516" y="667"/>
                      </a:cubicBezTo>
                      <a:cubicBezTo>
                        <a:pt x="520" y="669"/>
                        <a:pt x="520" y="672"/>
                        <a:pt x="518" y="676"/>
                      </a:cubicBezTo>
                      <a:cubicBezTo>
                        <a:pt x="518" y="677"/>
                        <a:pt x="516" y="678"/>
                        <a:pt x="516" y="678"/>
                      </a:cubicBezTo>
                      <a:cubicBezTo>
                        <a:pt x="516" y="681"/>
                        <a:pt x="517" y="686"/>
                        <a:pt x="516" y="689"/>
                      </a:cubicBezTo>
                      <a:cubicBezTo>
                        <a:pt x="516" y="690"/>
                        <a:pt x="513" y="689"/>
                        <a:pt x="513" y="689"/>
                      </a:cubicBezTo>
                      <a:cubicBezTo>
                        <a:pt x="512" y="690"/>
                        <a:pt x="512" y="698"/>
                        <a:pt x="511" y="700"/>
                      </a:cubicBezTo>
                      <a:cubicBezTo>
                        <a:pt x="510" y="702"/>
                        <a:pt x="505" y="703"/>
                        <a:pt x="507" y="710"/>
                      </a:cubicBezTo>
                      <a:cubicBezTo>
                        <a:pt x="501" y="710"/>
                        <a:pt x="505" y="720"/>
                        <a:pt x="498" y="719"/>
                      </a:cubicBezTo>
                      <a:cubicBezTo>
                        <a:pt x="499" y="725"/>
                        <a:pt x="496" y="726"/>
                        <a:pt x="496" y="730"/>
                      </a:cubicBezTo>
                      <a:cubicBezTo>
                        <a:pt x="489" y="728"/>
                        <a:pt x="493" y="737"/>
                        <a:pt x="486" y="736"/>
                      </a:cubicBezTo>
                      <a:cubicBezTo>
                        <a:pt x="486" y="738"/>
                        <a:pt x="486" y="739"/>
                        <a:pt x="486" y="741"/>
                      </a:cubicBezTo>
                      <a:cubicBezTo>
                        <a:pt x="485" y="741"/>
                        <a:pt x="484" y="739"/>
                        <a:pt x="483" y="739"/>
                      </a:cubicBezTo>
                      <a:cubicBezTo>
                        <a:pt x="479" y="741"/>
                        <a:pt x="481" y="743"/>
                        <a:pt x="475" y="745"/>
                      </a:cubicBezTo>
                      <a:cubicBezTo>
                        <a:pt x="475" y="745"/>
                        <a:pt x="470" y="747"/>
                        <a:pt x="470" y="747"/>
                      </a:cubicBezTo>
                      <a:cubicBezTo>
                        <a:pt x="470" y="747"/>
                        <a:pt x="470" y="749"/>
                        <a:pt x="470" y="749"/>
                      </a:cubicBezTo>
                      <a:cubicBezTo>
                        <a:pt x="468" y="750"/>
                        <a:pt x="464" y="751"/>
                        <a:pt x="462" y="753"/>
                      </a:cubicBezTo>
                      <a:cubicBezTo>
                        <a:pt x="458" y="756"/>
                        <a:pt x="456" y="762"/>
                        <a:pt x="449" y="762"/>
                      </a:cubicBezTo>
                      <a:cubicBezTo>
                        <a:pt x="451" y="767"/>
                        <a:pt x="447" y="767"/>
                        <a:pt x="447" y="771"/>
                      </a:cubicBezTo>
                      <a:cubicBezTo>
                        <a:pt x="445" y="773"/>
                        <a:pt x="444" y="772"/>
                        <a:pt x="442" y="771"/>
                      </a:cubicBezTo>
                      <a:cubicBezTo>
                        <a:pt x="443" y="773"/>
                        <a:pt x="439" y="776"/>
                        <a:pt x="440" y="777"/>
                      </a:cubicBezTo>
                      <a:cubicBezTo>
                        <a:pt x="444" y="780"/>
                        <a:pt x="438" y="777"/>
                        <a:pt x="438" y="782"/>
                      </a:cubicBezTo>
                      <a:cubicBezTo>
                        <a:pt x="438" y="785"/>
                        <a:pt x="435" y="783"/>
                        <a:pt x="434" y="784"/>
                      </a:cubicBezTo>
                      <a:cubicBezTo>
                        <a:pt x="434" y="785"/>
                        <a:pt x="435" y="787"/>
                        <a:pt x="434" y="788"/>
                      </a:cubicBezTo>
                      <a:cubicBezTo>
                        <a:pt x="434" y="790"/>
                        <a:pt x="430" y="804"/>
                        <a:pt x="431" y="808"/>
                      </a:cubicBezTo>
                      <a:cubicBezTo>
                        <a:pt x="431" y="812"/>
                        <a:pt x="432" y="813"/>
                        <a:pt x="434" y="816"/>
                      </a:cubicBezTo>
                      <a:cubicBezTo>
                        <a:pt x="435" y="821"/>
                        <a:pt x="434" y="823"/>
                        <a:pt x="434" y="827"/>
                      </a:cubicBezTo>
                      <a:cubicBezTo>
                        <a:pt x="434" y="828"/>
                        <a:pt x="436" y="834"/>
                        <a:pt x="438" y="835"/>
                      </a:cubicBezTo>
                      <a:cubicBezTo>
                        <a:pt x="443" y="835"/>
                        <a:pt x="432" y="843"/>
                        <a:pt x="442" y="844"/>
                      </a:cubicBezTo>
                      <a:cubicBezTo>
                        <a:pt x="441" y="853"/>
                        <a:pt x="443" y="860"/>
                        <a:pt x="442" y="868"/>
                      </a:cubicBezTo>
                      <a:cubicBezTo>
                        <a:pt x="441" y="873"/>
                        <a:pt x="436" y="878"/>
                        <a:pt x="436" y="883"/>
                      </a:cubicBezTo>
                      <a:cubicBezTo>
                        <a:pt x="432" y="883"/>
                        <a:pt x="425" y="888"/>
                        <a:pt x="423" y="890"/>
                      </a:cubicBezTo>
                      <a:cubicBezTo>
                        <a:pt x="422" y="892"/>
                        <a:pt x="421" y="892"/>
                        <a:pt x="423" y="892"/>
                      </a:cubicBezTo>
                      <a:cubicBezTo>
                        <a:pt x="423" y="895"/>
                        <a:pt x="419" y="893"/>
                        <a:pt x="418" y="894"/>
                      </a:cubicBezTo>
                      <a:cubicBezTo>
                        <a:pt x="416" y="895"/>
                        <a:pt x="417" y="897"/>
                        <a:pt x="416" y="898"/>
                      </a:cubicBezTo>
                      <a:cubicBezTo>
                        <a:pt x="415" y="898"/>
                        <a:pt x="412" y="894"/>
                        <a:pt x="412" y="898"/>
                      </a:cubicBezTo>
                      <a:cubicBezTo>
                        <a:pt x="412" y="900"/>
                        <a:pt x="410" y="899"/>
                        <a:pt x="408" y="900"/>
                      </a:cubicBezTo>
                      <a:cubicBezTo>
                        <a:pt x="406" y="901"/>
                        <a:pt x="406" y="906"/>
                        <a:pt x="401" y="905"/>
                      </a:cubicBezTo>
                      <a:cubicBezTo>
                        <a:pt x="398" y="916"/>
                        <a:pt x="401" y="931"/>
                        <a:pt x="403" y="946"/>
                      </a:cubicBezTo>
                      <a:cubicBezTo>
                        <a:pt x="401" y="948"/>
                        <a:pt x="399" y="949"/>
                        <a:pt x="399" y="946"/>
                      </a:cubicBezTo>
                      <a:cubicBezTo>
                        <a:pt x="397" y="946"/>
                        <a:pt x="398" y="949"/>
                        <a:pt x="397" y="950"/>
                      </a:cubicBezTo>
                      <a:cubicBezTo>
                        <a:pt x="395" y="952"/>
                        <a:pt x="392" y="949"/>
                        <a:pt x="391" y="952"/>
                      </a:cubicBezTo>
                      <a:cubicBezTo>
                        <a:pt x="391" y="955"/>
                        <a:pt x="384" y="954"/>
                        <a:pt x="382" y="958"/>
                      </a:cubicBezTo>
                      <a:cubicBezTo>
                        <a:pt x="382" y="961"/>
                        <a:pt x="382" y="965"/>
                        <a:pt x="382" y="969"/>
                      </a:cubicBezTo>
                      <a:cubicBezTo>
                        <a:pt x="378" y="969"/>
                        <a:pt x="380" y="975"/>
                        <a:pt x="378" y="978"/>
                      </a:cubicBezTo>
                      <a:cubicBezTo>
                        <a:pt x="378" y="979"/>
                        <a:pt x="375" y="979"/>
                        <a:pt x="375" y="980"/>
                      </a:cubicBezTo>
                      <a:cubicBezTo>
                        <a:pt x="373" y="983"/>
                        <a:pt x="374" y="987"/>
                        <a:pt x="371" y="989"/>
                      </a:cubicBezTo>
                      <a:cubicBezTo>
                        <a:pt x="370" y="990"/>
                        <a:pt x="371" y="992"/>
                        <a:pt x="371" y="993"/>
                      </a:cubicBezTo>
                      <a:cubicBezTo>
                        <a:pt x="371" y="993"/>
                        <a:pt x="368" y="992"/>
                        <a:pt x="367" y="993"/>
                      </a:cubicBezTo>
                      <a:cubicBezTo>
                        <a:pt x="367" y="994"/>
                        <a:pt x="368" y="997"/>
                        <a:pt x="367" y="999"/>
                      </a:cubicBezTo>
                      <a:cubicBezTo>
                        <a:pt x="367" y="999"/>
                        <a:pt x="364" y="998"/>
                        <a:pt x="363" y="999"/>
                      </a:cubicBezTo>
                      <a:cubicBezTo>
                        <a:pt x="363" y="999"/>
                        <a:pt x="364" y="1002"/>
                        <a:pt x="363" y="1002"/>
                      </a:cubicBezTo>
                      <a:cubicBezTo>
                        <a:pt x="363" y="1003"/>
                        <a:pt x="360" y="1002"/>
                        <a:pt x="360" y="1002"/>
                      </a:cubicBezTo>
                      <a:cubicBezTo>
                        <a:pt x="359" y="1003"/>
                        <a:pt x="356" y="1006"/>
                        <a:pt x="356" y="1008"/>
                      </a:cubicBezTo>
                      <a:cubicBezTo>
                        <a:pt x="356" y="1010"/>
                        <a:pt x="354" y="1009"/>
                        <a:pt x="352" y="1010"/>
                      </a:cubicBezTo>
                      <a:cubicBezTo>
                        <a:pt x="352" y="1010"/>
                        <a:pt x="353" y="1013"/>
                        <a:pt x="352" y="1013"/>
                      </a:cubicBezTo>
                      <a:cubicBezTo>
                        <a:pt x="352" y="1014"/>
                        <a:pt x="349" y="1013"/>
                        <a:pt x="349" y="1013"/>
                      </a:cubicBezTo>
                      <a:cubicBezTo>
                        <a:pt x="347" y="1015"/>
                        <a:pt x="346" y="1016"/>
                        <a:pt x="345" y="1017"/>
                      </a:cubicBezTo>
                      <a:cubicBezTo>
                        <a:pt x="344" y="1018"/>
                        <a:pt x="342" y="1021"/>
                        <a:pt x="341" y="1021"/>
                      </a:cubicBezTo>
                      <a:cubicBezTo>
                        <a:pt x="340" y="1021"/>
                        <a:pt x="335" y="1023"/>
                        <a:pt x="335" y="1023"/>
                      </a:cubicBezTo>
                      <a:cubicBezTo>
                        <a:pt x="334" y="1022"/>
                        <a:pt x="334" y="1021"/>
                        <a:pt x="332" y="1023"/>
                      </a:cubicBezTo>
                      <a:cubicBezTo>
                        <a:pt x="329" y="1024"/>
                        <a:pt x="328" y="1024"/>
                        <a:pt x="324" y="1025"/>
                      </a:cubicBezTo>
                      <a:cubicBezTo>
                        <a:pt x="323" y="1025"/>
                        <a:pt x="311" y="1030"/>
                        <a:pt x="308" y="1025"/>
                      </a:cubicBezTo>
                      <a:cubicBezTo>
                        <a:pt x="305" y="1025"/>
                        <a:pt x="307" y="1027"/>
                        <a:pt x="308" y="1027"/>
                      </a:cubicBezTo>
                      <a:cubicBezTo>
                        <a:pt x="305" y="1031"/>
                        <a:pt x="301" y="1027"/>
                        <a:pt x="295" y="1028"/>
                      </a:cubicBezTo>
                      <a:cubicBezTo>
                        <a:pt x="292" y="1029"/>
                        <a:pt x="293" y="1030"/>
                        <a:pt x="295" y="1030"/>
                      </a:cubicBezTo>
                      <a:cubicBezTo>
                        <a:pt x="293" y="1033"/>
                        <a:pt x="283" y="1028"/>
                        <a:pt x="278" y="1028"/>
                      </a:cubicBezTo>
                      <a:cubicBezTo>
                        <a:pt x="278" y="1019"/>
                        <a:pt x="269" y="1014"/>
                        <a:pt x="274" y="1006"/>
                      </a:cubicBezTo>
                      <a:cubicBezTo>
                        <a:pt x="270" y="1003"/>
                        <a:pt x="265" y="1000"/>
                        <a:pt x="267" y="991"/>
                      </a:cubicBezTo>
                      <a:cubicBezTo>
                        <a:pt x="261" y="997"/>
                        <a:pt x="265" y="994"/>
                        <a:pt x="263" y="985"/>
                      </a:cubicBezTo>
                      <a:cubicBezTo>
                        <a:pt x="260" y="977"/>
                        <a:pt x="249" y="970"/>
                        <a:pt x="252" y="959"/>
                      </a:cubicBezTo>
                      <a:cubicBezTo>
                        <a:pt x="250" y="958"/>
                        <a:pt x="250" y="963"/>
                        <a:pt x="250" y="963"/>
                      </a:cubicBezTo>
                      <a:cubicBezTo>
                        <a:pt x="246" y="962"/>
                        <a:pt x="250" y="950"/>
                        <a:pt x="246" y="956"/>
                      </a:cubicBezTo>
                      <a:cubicBezTo>
                        <a:pt x="243" y="953"/>
                        <a:pt x="244" y="947"/>
                        <a:pt x="244" y="943"/>
                      </a:cubicBezTo>
                      <a:cubicBezTo>
                        <a:pt x="245" y="937"/>
                        <a:pt x="245" y="933"/>
                        <a:pt x="242" y="926"/>
                      </a:cubicBezTo>
                      <a:cubicBezTo>
                        <a:pt x="243" y="923"/>
                        <a:pt x="238" y="925"/>
                        <a:pt x="237" y="924"/>
                      </a:cubicBezTo>
                      <a:cubicBezTo>
                        <a:pt x="236" y="923"/>
                        <a:pt x="242" y="919"/>
                        <a:pt x="233" y="920"/>
                      </a:cubicBezTo>
                      <a:cubicBezTo>
                        <a:pt x="232" y="919"/>
                        <a:pt x="234" y="915"/>
                        <a:pt x="233" y="915"/>
                      </a:cubicBezTo>
                      <a:cubicBezTo>
                        <a:pt x="233" y="914"/>
                        <a:pt x="229" y="915"/>
                        <a:pt x="229" y="915"/>
                      </a:cubicBezTo>
                      <a:cubicBezTo>
                        <a:pt x="229" y="914"/>
                        <a:pt x="235" y="907"/>
                        <a:pt x="227" y="909"/>
                      </a:cubicBezTo>
                      <a:cubicBezTo>
                        <a:pt x="227" y="906"/>
                        <a:pt x="230" y="905"/>
                        <a:pt x="229" y="902"/>
                      </a:cubicBezTo>
                      <a:cubicBezTo>
                        <a:pt x="226" y="900"/>
                        <a:pt x="230" y="892"/>
                        <a:pt x="224" y="894"/>
                      </a:cubicBezTo>
                      <a:cubicBezTo>
                        <a:pt x="223" y="877"/>
                        <a:pt x="225" y="871"/>
                        <a:pt x="233" y="861"/>
                      </a:cubicBezTo>
                      <a:cubicBezTo>
                        <a:pt x="232" y="858"/>
                        <a:pt x="235" y="851"/>
                        <a:pt x="231" y="851"/>
                      </a:cubicBezTo>
                      <a:cubicBezTo>
                        <a:pt x="231" y="848"/>
                        <a:pt x="235" y="851"/>
                        <a:pt x="237" y="849"/>
                      </a:cubicBezTo>
                      <a:cubicBezTo>
                        <a:pt x="238" y="849"/>
                        <a:pt x="236" y="845"/>
                        <a:pt x="239" y="846"/>
                      </a:cubicBezTo>
                      <a:cubicBezTo>
                        <a:pt x="238" y="843"/>
                        <a:pt x="237" y="826"/>
                        <a:pt x="235" y="831"/>
                      </a:cubicBezTo>
                      <a:cubicBezTo>
                        <a:pt x="231" y="827"/>
                        <a:pt x="233" y="823"/>
                        <a:pt x="233" y="820"/>
                      </a:cubicBezTo>
                      <a:cubicBezTo>
                        <a:pt x="233" y="815"/>
                        <a:pt x="234" y="810"/>
                        <a:pt x="233" y="807"/>
                      </a:cubicBezTo>
                      <a:cubicBezTo>
                        <a:pt x="233" y="804"/>
                        <a:pt x="230" y="806"/>
                        <a:pt x="229" y="805"/>
                      </a:cubicBezTo>
                      <a:cubicBezTo>
                        <a:pt x="229" y="804"/>
                        <a:pt x="231" y="802"/>
                        <a:pt x="231" y="801"/>
                      </a:cubicBezTo>
                      <a:cubicBezTo>
                        <a:pt x="231" y="801"/>
                        <a:pt x="229" y="800"/>
                        <a:pt x="229" y="799"/>
                      </a:cubicBezTo>
                      <a:cubicBezTo>
                        <a:pt x="229" y="795"/>
                        <a:pt x="227" y="796"/>
                        <a:pt x="226" y="794"/>
                      </a:cubicBezTo>
                      <a:cubicBezTo>
                        <a:pt x="225" y="793"/>
                        <a:pt x="226" y="790"/>
                        <a:pt x="226" y="790"/>
                      </a:cubicBezTo>
                      <a:cubicBezTo>
                        <a:pt x="225" y="790"/>
                        <a:pt x="220" y="789"/>
                        <a:pt x="222" y="788"/>
                      </a:cubicBezTo>
                      <a:cubicBezTo>
                        <a:pt x="222" y="788"/>
                        <a:pt x="224" y="788"/>
                        <a:pt x="224" y="788"/>
                      </a:cubicBezTo>
                      <a:cubicBezTo>
                        <a:pt x="221" y="784"/>
                        <a:pt x="219" y="783"/>
                        <a:pt x="214" y="780"/>
                      </a:cubicBezTo>
                      <a:cubicBezTo>
                        <a:pt x="213" y="780"/>
                        <a:pt x="215" y="779"/>
                        <a:pt x="213" y="779"/>
                      </a:cubicBezTo>
                      <a:cubicBezTo>
                        <a:pt x="211" y="779"/>
                        <a:pt x="211" y="773"/>
                        <a:pt x="207" y="775"/>
                      </a:cubicBezTo>
                      <a:cubicBezTo>
                        <a:pt x="203" y="759"/>
                        <a:pt x="207" y="746"/>
                        <a:pt x="207" y="728"/>
                      </a:cubicBezTo>
                      <a:cubicBezTo>
                        <a:pt x="206" y="725"/>
                        <a:pt x="202" y="731"/>
                        <a:pt x="203" y="723"/>
                      </a:cubicBezTo>
                      <a:cubicBezTo>
                        <a:pt x="192" y="724"/>
                        <a:pt x="184" y="722"/>
                        <a:pt x="177" y="719"/>
                      </a:cubicBezTo>
                      <a:cubicBezTo>
                        <a:pt x="179" y="709"/>
                        <a:pt x="172" y="720"/>
                        <a:pt x="173" y="710"/>
                      </a:cubicBezTo>
                      <a:cubicBezTo>
                        <a:pt x="165" y="707"/>
                        <a:pt x="163" y="705"/>
                        <a:pt x="153" y="708"/>
                      </a:cubicBezTo>
                      <a:cubicBezTo>
                        <a:pt x="151" y="708"/>
                        <a:pt x="148" y="709"/>
                        <a:pt x="145" y="710"/>
                      </a:cubicBezTo>
                      <a:cubicBezTo>
                        <a:pt x="144" y="710"/>
                        <a:pt x="140" y="713"/>
                        <a:pt x="134" y="711"/>
                      </a:cubicBezTo>
                      <a:cubicBezTo>
                        <a:pt x="137" y="716"/>
                        <a:pt x="140" y="713"/>
                        <a:pt x="130" y="715"/>
                      </a:cubicBezTo>
                      <a:cubicBezTo>
                        <a:pt x="124" y="717"/>
                        <a:pt x="120" y="718"/>
                        <a:pt x="110" y="719"/>
                      </a:cubicBezTo>
                      <a:cubicBezTo>
                        <a:pt x="107" y="719"/>
                        <a:pt x="107" y="717"/>
                        <a:pt x="104" y="717"/>
                      </a:cubicBezTo>
                      <a:cubicBezTo>
                        <a:pt x="92" y="716"/>
                        <a:pt x="79" y="723"/>
                        <a:pt x="69" y="721"/>
                      </a:cubicBezTo>
                      <a:cubicBezTo>
                        <a:pt x="70" y="714"/>
                        <a:pt x="62" y="716"/>
                        <a:pt x="60" y="715"/>
                      </a:cubicBezTo>
                      <a:cubicBezTo>
                        <a:pt x="59" y="715"/>
                        <a:pt x="60" y="712"/>
                        <a:pt x="60" y="711"/>
                      </a:cubicBezTo>
                      <a:cubicBezTo>
                        <a:pt x="59" y="711"/>
                        <a:pt x="55" y="712"/>
                        <a:pt x="54" y="711"/>
                      </a:cubicBezTo>
                      <a:cubicBezTo>
                        <a:pt x="53" y="711"/>
                        <a:pt x="55" y="708"/>
                        <a:pt x="54" y="708"/>
                      </a:cubicBezTo>
                      <a:cubicBezTo>
                        <a:pt x="53" y="707"/>
                        <a:pt x="50" y="709"/>
                        <a:pt x="50" y="706"/>
                      </a:cubicBezTo>
                      <a:cubicBezTo>
                        <a:pt x="50" y="705"/>
                        <a:pt x="47" y="702"/>
                        <a:pt x="47" y="702"/>
                      </a:cubicBezTo>
                      <a:cubicBezTo>
                        <a:pt x="46" y="701"/>
                        <a:pt x="47" y="700"/>
                        <a:pt x="45" y="700"/>
                      </a:cubicBezTo>
                      <a:cubicBezTo>
                        <a:pt x="43" y="700"/>
                        <a:pt x="43" y="698"/>
                        <a:pt x="43" y="697"/>
                      </a:cubicBezTo>
                      <a:cubicBezTo>
                        <a:pt x="42" y="694"/>
                        <a:pt x="40" y="696"/>
                        <a:pt x="39" y="695"/>
                      </a:cubicBezTo>
                      <a:cubicBezTo>
                        <a:pt x="39" y="694"/>
                        <a:pt x="40" y="692"/>
                        <a:pt x="39" y="691"/>
                      </a:cubicBezTo>
                      <a:cubicBezTo>
                        <a:pt x="38" y="689"/>
                        <a:pt x="35" y="692"/>
                        <a:pt x="35" y="689"/>
                      </a:cubicBezTo>
                      <a:cubicBezTo>
                        <a:pt x="35" y="688"/>
                        <a:pt x="37" y="686"/>
                        <a:pt x="37" y="687"/>
                      </a:cubicBezTo>
                      <a:cubicBezTo>
                        <a:pt x="35" y="681"/>
                        <a:pt x="26" y="682"/>
                        <a:pt x="28" y="676"/>
                      </a:cubicBezTo>
                      <a:cubicBezTo>
                        <a:pt x="19" y="679"/>
                        <a:pt x="23" y="668"/>
                        <a:pt x="15" y="670"/>
                      </a:cubicBezTo>
                      <a:cubicBezTo>
                        <a:pt x="16" y="669"/>
                        <a:pt x="17" y="667"/>
                        <a:pt x="17" y="665"/>
                      </a:cubicBezTo>
                      <a:cubicBezTo>
                        <a:pt x="16" y="662"/>
                        <a:pt x="12" y="663"/>
                        <a:pt x="9" y="663"/>
                      </a:cubicBezTo>
                      <a:cubicBezTo>
                        <a:pt x="11" y="660"/>
                        <a:pt x="6" y="659"/>
                        <a:pt x="6" y="657"/>
                      </a:cubicBezTo>
                      <a:cubicBezTo>
                        <a:pt x="5" y="654"/>
                        <a:pt x="9" y="655"/>
                        <a:pt x="6" y="650"/>
                      </a:cubicBezTo>
                      <a:cubicBezTo>
                        <a:pt x="5" y="649"/>
                        <a:pt x="4" y="650"/>
                        <a:pt x="4" y="648"/>
                      </a:cubicBezTo>
                      <a:cubicBezTo>
                        <a:pt x="4" y="647"/>
                        <a:pt x="2" y="642"/>
                        <a:pt x="0" y="641"/>
                      </a:cubicBezTo>
                      <a:cubicBezTo>
                        <a:pt x="0" y="638"/>
                        <a:pt x="4" y="640"/>
                        <a:pt x="6" y="639"/>
                      </a:cubicBezTo>
                      <a:cubicBezTo>
                        <a:pt x="7" y="638"/>
                        <a:pt x="6" y="632"/>
                        <a:pt x="9" y="633"/>
                      </a:cubicBezTo>
                      <a:cubicBezTo>
                        <a:pt x="9" y="623"/>
                        <a:pt x="9" y="612"/>
                        <a:pt x="9" y="602"/>
                      </a:cubicBezTo>
                      <a:cubicBezTo>
                        <a:pt x="10" y="599"/>
                        <a:pt x="6" y="601"/>
                        <a:pt x="6" y="600"/>
                      </a:cubicBezTo>
                      <a:cubicBezTo>
                        <a:pt x="5" y="599"/>
                        <a:pt x="7" y="597"/>
                        <a:pt x="7" y="596"/>
                      </a:cubicBezTo>
                      <a:cubicBezTo>
                        <a:pt x="8" y="593"/>
                        <a:pt x="5" y="592"/>
                        <a:pt x="6" y="588"/>
                      </a:cubicBezTo>
                      <a:cubicBezTo>
                        <a:pt x="13" y="596"/>
                        <a:pt x="6" y="575"/>
                        <a:pt x="13" y="583"/>
                      </a:cubicBezTo>
                      <a:cubicBezTo>
                        <a:pt x="14" y="581"/>
                        <a:pt x="13" y="574"/>
                        <a:pt x="15" y="572"/>
                      </a:cubicBezTo>
                      <a:cubicBezTo>
                        <a:pt x="15" y="571"/>
                        <a:pt x="19" y="572"/>
                        <a:pt x="19" y="572"/>
                      </a:cubicBezTo>
                      <a:cubicBezTo>
                        <a:pt x="19" y="571"/>
                        <a:pt x="16" y="568"/>
                        <a:pt x="17" y="566"/>
                      </a:cubicBezTo>
                      <a:cubicBezTo>
                        <a:pt x="24" y="564"/>
                        <a:pt x="23" y="554"/>
                        <a:pt x="30" y="553"/>
                      </a:cubicBezTo>
                      <a:cubicBezTo>
                        <a:pt x="30" y="547"/>
                        <a:pt x="36" y="547"/>
                        <a:pt x="35" y="540"/>
                      </a:cubicBezTo>
                      <a:cubicBezTo>
                        <a:pt x="39" y="541"/>
                        <a:pt x="39" y="539"/>
                        <a:pt x="39" y="536"/>
                      </a:cubicBezTo>
                      <a:cubicBezTo>
                        <a:pt x="50" y="535"/>
                        <a:pt x="59" y="531"/>
                        <a:pt x="58" y="518"/>
                      </a:cubicBezTo>
                      <a:cubicBezTo>
                        <a:pt x="65" y="519"/>
                        <a:pt x="59" y="507"/>
                        <a:pt x="65" y="508"/>
                      </a:cubicBezTo>
                      <a:cubicBezTo>
                        <a:pt x="65" y="505"/>
                        <a:pt x="65" y="501"/>
                        <a:pt x="65" y="497"/>
                      </a:cubicBezTo>
                      <a:cubicBezTo>
                        <a:pt x="69" y="497"/>
                        <a:pt x="69" y="495"/>
                        <a:pt x="73" y="495"/>
                      </a:cubicBezTo>
                      <a:cubicBezTo>
                        <a:pt x="76" y="492"/>
                        <a:pt x="79" y="489"/>
                        <a:pt x="82" y="484"/>
                      </a:cubicBezTo>
                      <a:cubicBezTo>
                        <a:pt x="83" y="483"/>
                        <a:pt x="84" y="484"/>
                        <a:pt x="84" y="482"/>
                      </a:cubicBezTo>
                      <a:cubicBezTo>
                        <a:pt x="84" y="480"/>
                        <a:pt x="89" y="480"/>
                        <a:pt x="88" y="477"/>
                      </a:cubicBezTo>
                      <a:cubicBezTo>
                        <a:pt x="96" y="478"/>
                        <a:pt x="97" y="472"/>
                        <a:pt x="104" y="473"/>
                      </a:cubicBezTo>
                      <a:cubicBezTo>
                        <a:pt x="102" y="480"/>
                        <a:pt x="113" y="473"/>
                        <a:pt x="110" y="480"/>
                      </a:cubicBezTo>
                      <a:cubicBezTo>
                        <a:pt x="114" y="476"/>
                        <a:pt x="129" y="483"/>
                        <a:pt x="129" y="475"/>
                      </a:cubicBezTo>
                      <a:cubicBezTo>
                        <a:pt x="137" y="474"/>
                        <a:pt x="145" y="471"/>
                        <a:pt x="149" y="465"/>
                      </a:cubicBezTo>
                      <a:cubicBezTo>
                        <a:pt x="152" y="466"/>
                        <a:pt x="154" y="466"/>
                        <a:pt x="155" y="464"/>
                      </a:cubicBezTo>
                      <a:cubicBezTo>
                        <a:pt x="158" y="464"/>
                        <a:pt x="159" y="465"/>
                        <a:pt x="162" y="465"/>
                      </a:cubicBezTo>
                      <a:cubicBezTo>
                        <a:pt x="166" y="466"/>
                        <a:pt x="170" y="463"/>
                        <a:pt x="173" y="464"/>
                      </a:cubicBezTo>
                      <a:cubicBezTo>
                        <a:pt x="173" y="464"/>
                        <a:pt x="174" y="465"/>
                        <a:pt x="175" y="465"/>
                      </a:cubicBezTo>
                      <a:cubicBezTo>
                        <a:pt x="179" y="466"/>
                        <a:pt x="187" y="469"/>
                        <a:pt x="196" y="467"/>
                      </a:cubicBezTo>
                      <a:cubicBezTo>
                        <a:pt x="199" y="467"/>
                        <a:pt x="205" y="461"/>
                        <a:pt x="209" y="465"/>
                      </a:cubicBezTo>
                      <a:cubicBezTo>
                        <a:pt x="212" y="468"/>
                        <a:pt x="211" y="466"/>
                        <a:pt x="216" y="465"/>
                      </a:cubicBezTo>
                      <a:cubicBezTo>
                        <a:pt x="216" y="467"/>
                        <a:pt x="219" y="467"/>
                        <a:pt x="218" y="469"/>
                      </a:cubicBezTo>
                      <a:cubicBezTo>
                        <a:pt x="218" y="470"/>
                        <a:pt x="214" y="471"/>
                        <a:pt x="214" y="471"/>
                      </a:cubicBezTo>
                      <a:cubicBezTo>
                        <a:pt x="214" y="473"/>
                        <a:pt x="216" y="472"/>
                        <a:pt x="216" y="473"/>
                      </a:cubicBezTo>
                      <a:cubicBezTo>
                        <a:pt x="217" y="475"/>
                        <a:pt x="214" y="475"/>
                        <a:pt x="214" y="475"/>
                      </a:cubicBezTo>
                      <a:cubicBezTo>
                        <a:pt x="215" y="476"/>
                        <a:pt x="216" y="477"/>
                        <a:pt x="216" y="479"/>
                      </a:cubicBezTo>
                      <a:cubicBezTo>
                        <a:pt x="216" y="484"/>
                        <a:pt x="213" y="486"/>
                        <a:pt x="218" y="493"/>
                      </a:cubicBezTo>
                      <a:cubicBezTo>
                        <a:pt x="219" y="498"/>
                        <a:pt x="221" y="491"/>
                        <a:pt x="224" y="495"/>
                      </a:cubicBezTo>
                      <a:cubicBezTo>
                        <a:pt x="223" y="498"/>
                        <a:pt x="227" y="496"/>
                        <a:pt x="227" y="497"/>
                      </a:cubicBezTo>
                      <a:cubicBezTo>
                        <a:pt x="228" y="498"/>
                        <a:pt x="227" y="500"/>
                        <a:pt x="227" y="501"/>
                      </a:cubicBezTo>
                      <a:cubicBezTo>
                        <a:pt x="229" y="502"/>
                        <a:pt x="233" y="500"/>
                        <a:pt x="233" y="503"/>
                      </a:cubicBezTo>
                      <a:cubicBezTo>
                        <a:pt x="239" y="500"/>
                        <a:pt x="243" y="508"/>
                        <a:pt x="246" y="503"/>
                      </a:cubicBezTo>
                      <a:cubicBezTo>
                        <a:pt x="248" y="502"/>
                        <a:pt x="247" y="506"/>
                        <a:pt x="248" y="506"/>
                      </a:cubicBezTo>
                      <a:cubicBezTo>
                        <a:pt x="251" y="508"/>
                        <a:pt x="253" y="506"/>
                        <a:pt x="257" y="508"/>
                      </a:cubicBezTo>
                      <a:cubicBezTo>
                        <a:pt x="258" y="509"/>
                        <a:pt x="258" y="511"/>
                        <a:pt x="259" y="512"/>
                      </a:cubicBezTo>
                      <a:cubicBezTo>
                        <a:pt x="260" y="513"/>
                        <a:pt x="262" y="511"/>
                        <a:pt x="263" y="512"/>
                      </a:cubicBezTo>
                      <a:cubicBezTo>
                        <a:pt x="265" y="514"/>
                        <a:pt x="266" y="513"/>
                        <a:pt x="268" y="514"/>
                      </a:cubicBezTo>
                      <a:cubicBezTo>
                        <a:pt x="269" y="514"/>
                        <a:pt x="270" y="518"/>
                        <a:pt x="270" y="518"/>
                      </a:cubicBezTo>
                      <a:cubicBezTo>
                        <a:pt x="271" y="518"/>
                        <a:pt x="274" y="516"/>
                        <a:pt x="276" y="516"/>
                      </a:cubicBezTo>
                      <a:cubicBezTo>
                        <a:pt x="275" y="516"/>
                        <a:pt x="277" y="517"/>
                        <a:pt x="278" y="518"/>
                      </a:cubicBezTo>
                      <a:cubicBezTo>
                        <a:pt x="279" y="518"/>
                        <a:pt x="280" y="517"/>
                        <a:pt x="281" y="518"/>
                      </a:cubicBezTo>
                      <a:cubicBezTo>
                        <a:pt x="282" y="516"/>
                        <a:pt x="284" y="515"/>
                        <a:pt x="285" y="514"/>
                      </a:cubicBezTo>
                      <a:cubicBezTo>
                        <a:pt x="285" y="514"/>
                        <a:pt x="288" y="513"/>
                        <a:pt x="287" y="512"/>
                      </a:cubicBezTo>
                      <a:cubicBezTo>
                        <a:pt x="282" y="508"/>
                        <a:pt x="292" y="509"/>
                        <a:pt x="293" y="503"/>
                      </a:cubicBezTo>
                      <a:cubicBezTo>
                        <a:pt x="298" y="504"/>
                        <a:pt x="298" y="499"/>
                        <a:pt x="304" y="501"/>
                      </a:cubicBezTo>
                      <a:cubicBezTo>
                        <a:pt x="305" y="501"/>
                        <a:pt x="305" y="503"/>
                        <a:pt x="306" y="503"/>
                      </a:cubicBezTo>
                      <a:cubicBezTo>
                        <a:pt x="308" y="503"/>
                        <a:pt x="311" y="502"/>
                        <a:pt x="313" y="503"/>
                      </a:cubicBezTo>
                      <a:cubicBezTo>
                        <a:pt x="314" y="503"/>
                        <a:pt x="317" y="506"/>
                        <a:pt x="317" y="506"/>
                      </a:cubicBezTo>
                      <a:cubicBezTo>
                        <a:pt x="318" y="507"/>
                        <a:pt x="320" y="504"/>
                        <a:pt x="322" y="505"/>
                      </a:cubicBezTo>
                      <a:cubicBezTo>
                        <a:pt x="323" y="505"/>
                        <a:pt x="322" y="508"/>
                        <a:pt x="322" y="508"/>
                      </a:cubicBezTo>
                      <a:cubicBezTo>
                        <a:pt x="324" y="509"/>
                        <a:pt x="327" y="505"/>
                        <a:pt x="330" y="506"/>
                      </a:cubicBezTo>
                      <a:cubicBezTo>
                        <a:pt x="331" y="508"/>
                        <a:pt x="326" y="508"/>
                        <a:pt x="326" y="508"/>
                      </a:cubicBezTo>
                      <a:cubicBezTo>
                        <a:pt x="327" y="512"/>
                        <a:pt x="339" y="512"/>
                        <a:pt x="345" y="512"/>
                      </a:cubicBezTo>
                      <a:cubicBezTo>
                        <a:pt x="344" y="519"/>
                        <a:pt x="360" y="517"/>
                        <a:pt x="363" y="512"/>
                      </a:cubicBezTo>
                      <a:cubicBezTo>
                        <a:pt x="365" y="514"/>
                        <a:pt x="373" y="510"/>
                        <a:pt x="375" y="512"/>
                      </a:cubicBezTo>
                      <a:cubicBezTo>
                        <a:pt x="377" y="514"/>
                        <a:pt x="375" y="512"/>
                        <a:pt x="378" y="512"/>
                      </a:cubicBezTo>
                      <a:cubicBezTo>
                        <a:pt x="382" y="512"/>
                        <a:pt x="384" y="514"/>
                        <a:pt x="388" y="514"/>
                      </a:cubicBezTo>
                      <a:cubicBezTo>
                        <a:pt x="391" y="513"/>
                        <a:pt x="393" y="511"/>
                        <a:pt x="397" y="510"/>
                      </a:cubicBezTo>
                      <a:cubicBezTo>
                        <a:pt x="398" y="506"/>
                        <a:pt x="398" y="500"/>
                        <a:pt x="403" y="499"/>
                      </a:cubicBezTo>
                      <a:cubicBezTo>
                        <a:pt x="403" y="496"/>
                        <a:pt x="400" y="495"/>
                        <a:pt x="401" y="492"/>
                      </a:cubicBezTo>
                      <a:cubicBezTo>
                        <a:pt x="407" y="492"/>
                        <a:pt x="406" y="480"/>
                        <a:pt x="412" y="486"/>
                      </a:cubicBezTo>
                      <a:cubicBezTo>
                        <a:pt x="413" y="479"/>
                        <a:pt x="410" y="477"/>
                        <a:pt x="404" y="477"/>
                      </a:cubicBezTo>
                      <a:cubicBezTo>
                        <a:pt x="406" y="475"/>
                        <a:pt x="406" y="472"/>
                        <a:pt x="406" y="469"/>
                      </a:cubicBezTo>
                      <a:cubicBezTo>
                        <a:pt x="404" y="464"/>
                        <a:pt x="393" y="467"/>
                        <a:pt x="391" y="462"/>
                      </a:cubicBezTo>
                      <a:cubicBezTo>
                        <a:pt x="388" y="464"/>
                        <a:pt x="382" y="463"/>
                        <a:pt x="380" y="467"/>
                      </a:cubicBezTo>
                      <a:cubicBezTo>
                        <a:pt x="378" y="468"/>
                        <a:pt x="379" y="464"/>
                        <a:pt x="378" y="464"/>
                      </a:cubicBezTo>
                      <a:cubicBezTo>
                        <a:pt x="375" y="462"/>
                        <a:pt x="369" y="465"/>
                        <a:pt x="365" y="464"/>
                      </a:cubicBezTo>
                      <a:cubicBezTo>
                        <a:pt x="363" y="465"/>
                        <a:pt x="363" y="468"/>
                        <a:pt x="360" y="467"/>
                      </a:cubicBezTo>
                      <a:cubicBezTo>
                        <a:pt x="354" y="468"/>
                        <a:pt x="356" y="460"/>
                        <a:pt x="347" y="462"/>
                      </a:cubicBezTo>
                      <a:cubicBezTo>
                        <a:pt x="347" y="458"/>
                        <a:pt x="344" y="458"/>
                        <a:pt x="345" y="454"/>
                      </a:cubicBezTo>
                      <a:cubicBezTo>
                        <a:pt x="343" y="455"/>
                        <a:pt x="342" y="454"/>
                        <a:pt x="341" y="452"/>
                      </a:cubicBezTo>
                      <a:cubicBezTo>
                        <a:pt x="340" y="450"/>
                        <a:pt x="337" y="449"/>
                        <a:pt x="334" y="449"/>
                      </a:cubicBezTo>
                      <a:cubicBezTo>
                        <a:pt x="337" y="444"/>
                        <a:pt x="335" y="433"/>
                        <a:pt x="334" y="428"/>
                      </a:cubicBezTo>
                      <a:cubicBezTo>
                        <a:pt x="329" y="431"/>
                        <a:pt x="323" y="425"/>
                        <a:pt x="322" y="434"/>
                      </a:cubicBezTo>
                      <a:cubicBezTo>
                        <a:pt x="317" y="431"/>
                        <a:pt x="316" y="435"/>
                        <a:pt x="311" y="432"/>
                      </a:cubicBezTo>
                      <a:cubicBezTo>
                        <a:pt x="312" y="434"/>
                        <a:pt x="311" y="435"/>
                        <a:pt x="309" y="436"/>
                      </a:cubicBezTo>
                      <a:cubicBezTo>
                        <a:pt x="311" y="437"/>
                        <a:pt x="312" y="438"/>
                        <a:pt x="313" y="439"/>
                      </a:cubicBezTo>
                      <a:cubicBezTo>
                        <a:pt x="314" y="441"/>
                        <a:pt x="313" y="444"/>
                        <a:pt x="317" y="443"/>
                      </a:cubicBezTo>
                      <a:cubicBezTo>
                        <a:pt x="315" y="449"/>
                        <a:pt x="315" y="447"/>
                        <a:pt x="319" y="451"/>
                      </a:cubicBezTo>
                      <a:cubicBezTo>
                        <a:pt x="320" y="455"/>
                        <a:pt x="316" y="453"/>
                        <a:pt x="315" y="454"/>
                      </a:cubicBezTo>
                      <a:cubicBezTo>
                        <a:pt x="315" y="455"/>
                        <a:pt x="312" y="461"/>
                        <a:pt x="311" y="460"/>
                      </a:cubicBezTo>
                      <a:cubicBezTo>
                        <a:pt x="307" y="456"/>
                        <a:pt x="311" y="465"/>
                        <a:pt x="304" y="464"/>
                      </a:cubicBezTo>
                      <a:cubicBezTo>
                        <a:pt x="303" y="462"/>
                        <a:pt x="302" y="460"/>
                        <a:pt x="300" y="460"/>
                      </a:cubicBezTo>
                      <a:cubicBezTo>
                        <a:pt x="299" y="457"/>
                        <a:pt x="302" y="456"/>
                        <a:pt x="304" y="456"/>
                      </a:cubicBezTo>
                      <a:cubicBezTo>
                        <a:pt x="301" y="453"/>
                        <a:pt x="295" y="451"/>
                        <a:pt x="300" y="447"/>
                      </a:cubicBezTo>
                      <a:cubicBezTo>
                        <a:pt x="298" y="446"/>
                        <a:pt x="294" y="448"/>
                        <a:pt x="293" y="447"/>
                      </a:cubicBezTo>
                      <a:cubicBezTo>
                        <a:pt x="291" y="446"/>
                        <a:pt x="296" y="445"/>
                        <a:pt x="296" y="445"/>
                      </a:cubicBezTo>
                      <a:cubicBezTo>
                        <a:pt x="296" y="445"/>
                        <a:pt x="292" y="440"/>
                        <a:pt x="287" y="438"/>
                      </a:cubicBezTo>
                      <a:cubicBezTo>
                        <a:pt x="288" y="429"/>
                        <a:pt x="283" y="427"/>
                        <a:pt x="283" y="419"/>
                      </a:cubicBezTo>
                      <a:cubicBezTo>
                        <a:pt x="284" y="416"/>
                        <a:pt x="279" y="418"/>
                        <a:pt x="278" y="417"/>
                      </a:cubicBezTo>
                      <a:cubicBezTo>
                        <a:pt x="277" y="416"/>
                        <a:pt x="281" y="414"/>
                        <a:pt x="280" y="413"/>
                      </a:cubicBezTo>
                      <a:cubicBezTo>
                        <a:pt x="276" y="410"/>
                        <a:pt x="275" y="414"/>
                        <a:pt x="272" y="411"/>
                      </a:cubicBezTo>
                      <a:cubicBezTo>
                        <a:pt x="272" y="411"/>
                        <a:pt x="274" y="409"/>
                        <a:pt x="274" y="408"/>
                      </a:cubicBezTo>
                      <a:cubicBezTo>
                        <a:pt x="273" y="406"/>
                        <a:pt x="272" y="410"/>
                        <a:pt x="272" y="410"/>
                      </a:cubicBezTo>
                      <a:cubicBezTo>
                        <a:pt x="270" y="410"/>
                        <a:pt x="271" y="407"/>
                        <a:pt x="270" y="406"/>
                      </a:cubicBezTo>
                      <a:cubicBezTo>
                        <a:pt x="263" y="407"/>
                        <a:pt x="263" y="401"/>
                        <a:pt x="255" y="402"/>
                      </a:cubicBezTo>
                      <a:cubicBezTo>
                        <a:pt x="255" y="400"/>
                        <a:pt x="253" y="400"/>
                        <a:pt x="252" y="398"/>
                      </a:cubicBezTo>
                      <a:cubicBezTo>
                        <a:pt x="251" y="398"/>
                        <a:pt x="252" y="395"/>
                        <a:pt x="252" y="395"/>
                      </a:cubicBezTo>
                      <a:cubicBezTo>
                        <a:pt x="251" y="394"/>
                        <a:pt x="248" y="395"/>
                        <a:pt x="248" y="395"/>
                      </a:cubicBezTo>
                      <a:cubicBezTo>
                        <a:pt x="248" y="394"/>
                        <a:pt x="248" y="387"/>
                        <a:pt x="246" y="389"/>
                      </a:cubicBezTo>
                      <a:cubicBezTo>
                        <a:pt x="245" y="391"/>
                        <a:pt x="244" y="389"/>
                        <a:pt x="242" y="387"/>
                      </a:cubicBezTo>
                      <a:cubicBezTo>
                        <a:pt x="242" y="386"/>
                        <a:pt x="240" y="386"/>
                        <a:pt x="240" y="383"/>
                      </a:cubicBezTo>
                      <a:cubicBezTo>
                        <a:pt x="234" y="384"/>
                        <a:pt x="235" y="386"/>
                        <a:pt x="229" y="383"/>
                      </a:cubicBezTo>
                      <a:cubicBezTo>
                        <a:pt x="227" y="384"/>
                        <a:pt x="228" y="387"/>
                        <a:pt x="226" y="387"/>
                      </a:cubicBezTo>
                      <a:cubicBezTo>
                        <a:pt x="224" y="392"/>
                        <a:pt x="229" y="391"/>
                        <a:pt x="229" y="395"/>
                      </a:cubicBezTo>
                      <a:cubicBezTo>
                        <a:pt x="229" y="396"/>
                        <a:pt x="232" y="399"/>
                        <a:pt x="233" y="400"/>
                      </a:cubicBezTo>
                      <a:cubicBezTo>
                        <a:pt x="234" y="401"/>
                        <a:pt x="235" y="402"/>
                        <a:pt x="237" y="402"/>
                      </a:cubicBezTo>
                      <a:cubicBezTo>
                        <a:pt x="234" y="408"/>
                        <a:pt x="240" y="407"/>
                        <a:pt x="242" y="410"/>
                      </a:cubicBezTo>
                      <a:cubicBezTo>
                        <a:pt x="243" y="410"/>
                        <a:pt x="244" y="417"/>
                        <a:pt x="246" y="415"/>
                      </a:cubicBezTo>
                      <a:cubicBezTo>
                        <a:pt x="249" y="412"/>
                        <a:pt x="246" y="416"/>
                        <a:pt x="248" y="417"/>
                      </a:cubicBezTo>
                      <a:cubicBezTo>
                        <a:pt x="250" y="419"/>
                        <a:pt x="254" y="418"/>
                        <a:pt x="255" y="423"/>
                      </a:cubicBezTo>
                      <a:cubicBezTo>
                        <a:pt x="258" y="421"/>
                        <a:pt x="259" y="424"/>
                        <a:pt x="259" y="424"/>
                      </a:cubicBezTo>
                      <a:cubicBezTo>
                        <a:pt x="260" y="425"/>
                        <a:pt x="262" y="423"/>
                        <a:pt x="261" y="423"/>
                      </a:cubicBezTo>
                      <a:cubicBezTo>
                        <a:pt x="263" y="423"/>
                        <a:pt x="264" y="428"/>
                        <a:pt x="265" y="424"/>
                      </a:cubicBezTo>
                      <a:cubicBezTo>
                        <a:pt x="269" y="424"/>
                        <a:pt x="264" y="433"/>
                        <a:pt x="270" y="430"/>
                      </a:cubicBezTo>
                      <a:cubicBezTo>
                        <a:pt x="270" y="434"/>
                        <a:pt x="262" y="431"/>
                        <a:pt x="259" y="432"/>
                      </a:cubicBezTo>
                      <a:cubicBezTo>
                        <a:pt x="260" y="434"/>
                        <a:pt x="262" y="433"/>
                        <a:pt x="263" y="436"/>
                      </a:cubicBezTo>
                      <a:cubicBezTo>
                        <a:pt x="264" y="439"/>
                        <a:pt x="260" y="445"/>
                        <a:pt x="263" y="445"/>
                      </a:cubicBezTo>
                      <a:cubicBezTo>
                        <a:pt x="261" y="448"/>
                        <a:pt x="257" y="448"/>
                        <a:pt x="253" y="449"/>
                      </a:cubicBezTo>
                      <a:cubicBezTo>
                        <a:pt x="256" y="448"/>
                        <a:pt x="254" y="441"/>
                        <a:pt x="257" y="441"/>
                      </a:cubicBezTo>
                      <a:cubicBezTo>
                        <a:pt x="256" y="440"/>
                        <a:pt x="256" y="436"/>
                        <a:pt x="253" y="436"/>
                      </a:cubicBezTo>
                      <a:cubicBezTo>
                        <a:pt x="251" y="435"/>
                        <a:pt x="255" y="433"/>
                        <a:pt x="250" y="430"/>
                      </a:cubicBezTo>
                      <a:cubicBezTo>
                        <a:pt x="248" y="429"/>
                        <a:pt x="244" y="429"/>
                        <a:pt x="244" y="424"/>
                      </a:cubicBezTo>
                      <a:cubicBezTo>
                        <a:pt x="236" y="426"/>
                        <a:pt x="235" y="421"/>
                        <a:pt x="229" y="421"/>
                      </a:cubicBezTo>
                      <a:cubicBezTo>
                        <a:pt x="228" y="416"/>
                        <a:pt x="225" y="414"/>
                        <a:pt x="222" y="410"/>
                      </a:cubicBezTo>
                      <a:cubicBezTo>
                        <a:pt x="221" y="408"/>
                        <a:pt x="220" y="410"/>
                        <a:pt x="220" y="408"/>
                      </a:cubicBezTo>
                      <a:cubicBezTo>
                        <a:pt x="220" y="405"/>
                        <a:pt x="217" y="407"/>
                        <a:pt x="216" y="406"/>
                      </a:cubicBezTo>
                      <a:cubicBezTo>
                        <a:pt x="216" y="405"/>
                        <a:pt x="217" y="402"/>
                        <a:pt x="216" y="402"/>
                      </a:cubicBezTo>
                      <a:cubicBezTo>
                        <a:pt x="214" y="401"/>
                        <a:pt x="211" y="403"/>
                        <a:pt x="209" y="402"/>
                      </a:cubicBezTo>
                      <a:cubicBezTo>
                        <a:pt x="208" y="401"/>
                        <a:pt x="212" y="400"/>
                        <a:pt x="213" y="400"/>
                      </a:cubicBezTo>
                      <a:cubicBezTo>
                        <a:pt x="210" y="396"/>
                        <a:pt x="199" y="396"/>
                        <a:pt x="194" y="398"/>
                      </a:cubicBezTo>
                      <a:cubicBezTo>
                        <a:pt x="193" y="400"/>
                        <a:pt x="197" y="401"/>
                        <a:pt x="198" y="400"/>
                      </a:cubicBezTo>
                      <a:cubicBezTo>
                        <a:pt x="196" y="403"/>
                        <a:pt x="195" y="401"/>
                        <a:pt x="192" y="402"/>
                      </a:cubicBezTo>
                      <a:cubicBezTo>
                        <a:pt x="188" y="404"/>
                        <a:pt x="188" y="410"/>
                        <a:pt x="185" y="410"/>
                      </a:cubicBezTo>
                      <a:cubicBezTo>
                        <a:pt x="177" y="409"/>
                        <a:pt x="175" y="403"/>
                        <a:pt x="166" y="404"/>
                      </a:cubicBezTo>
                      <a:cubicBezTo>
                        <a:pt x="163" y="405"/>
                        <a:pt x="164" y="410"/>
                        <a:pt x="158" y="408"/>
                      </a:cubicBezTo>
                      <a:cubicBezTo>
                        <a:pt x="158" y="412"/>
                        <a:pt x="158" y="416"/>
                        <a:pt x="158" y="421"/>
                      </a:cubicBezTo>
                      <a:cubicBezTo>
                        <a:pt x="153" y="423"/>
                        <a:pt x="141" y="421"/>
                        <a:pt x="144" y="432"/>
                      </a:cubicBezTo>
                      <a:cubicBezTo>
                        <a:pt x="131" y="429"/>
                        <a:pt x="141" y="439"/>
                        <a:pt x="130" y="439"/>
                      </a:cubicBezTo>
                      <a:cubicBezTo>
                        <a:pt x="130" y="442"/>
                        <a:pt x="137" y="446"/>
                        <a:pt x="132" y="447"/>
                      </a:cubicBezTo>
                      <a:cubicBezTo>
                        <a:pt x="132" y="453"/>
                        <a:pt x="129" y="447"/>
                        <a:pt x="125" y="452"/>
                      </a:cubicBezTo>
                      <a:cubicBezTo>
                        <a:pt x="125" y="455"/>
                        <a:pt x="125" y="456"/>
                        <a:pt x="127" y="456"/>
                      </a:cubicBezTo>
                      <a:cubicBezTo>
                        <a:pt x="127" y="460"/>
                        <a:pt x="120" y="457"/>
                        <a:pt x="117" y="458"/>
                      </a:cubicBezTo>
                      <a:cubicBezTo>
                        <a:pt x="115" y="458"/>
                        <a:pt x="115" y="463"/>
                        <a:pt x="114" y="464"/>
                      </a:cubicBezTo>
                      <a:cubicBezTo>
                        <a:pt x="108" y="466"/>
                        <a:pt x="98" y="462"/>
                        <a:pt x="93" y="469"/>
                      </a:cubicBezTo>
                      <a:cubicBezTo>
                        <a:pt x="91" y="467"/>
                        <a:pt x="89" y="464"/>
                        <a:pt x="88" y="462"/>
                      </a:cubicBezTo>
                      <a:cubicBezTo>
                        <a:pt x="79" y="460"/>
                        <a:pt x="70" y="464"/>
                        <a:pt x="67" y="462"/>
                      </a:cubicBezTo>
                      <a:cubicBezTo>
                        <a:pt x="68" y="455"/>
                        <a:pt x="71" y="447"/>
                        <a:pt x="65" y="443"/>
                      </a:cubicBezTo>
                      <a:cubicBezTo>
                        <a:pt x="64" y="440"/>
                        <a:pt x="68" y="439"/>
                        <a:pt x="69" y="436"/>
                      </a:cubicBezTo>
                      <a:cubicBezTo>
                        <a:pt x="70" y="430"/>
                        <a:pt x="67" y="425"/>
                        <a:pt x="71" y="421"/>
                      </a:cubicBezTo>
                      <a:cubicBezTo>
                        <a:pt x="69" y="417"/>
                        <a:pt x="70" y="411"/>
                        <a:pt x="65" y="410"/>
                      </a:cubicBezTo>
                      <a:cubicBezTo>
                        <a:pt x="66" y="408"/>
                        <a:pt x="70" y="408"/>
                        <a:pt x="69" y="404"/>
                      </a:cubicBezTo>
                      <a:cubicBezTo>
                        <a:pt x="74" y="405"/>
                        <a:pt x="85" y="400"/>
                        <a:pt x="84" y="408"/>
                      </a:cubicBezTo>
                      <a:cubicBezTo>
                        <a:pt x="88" y="404"/>
                        <a:pt x="106" y="412"/>
                        <a:pt x="110" y="408"/>
                      </a:cubicBezTo>
                      <a:cubicBezTo>
                        <a:pt x="112" y="406"/>
                        <a:pt x="111" y="407"/>
                        <a:pt x="114" y="408"/>
                      </a:cubicBezTo>
                      <a:cubicBezTo>
                        <a:pt x="113" y="408"/>
                        <a:pt x="115" y="405"/>
                        <a:pt x="116" y="406"/>
                      </a:cubicBezTo>
                      <a:cubicBezTo>
                        <a:pt x="116" y="406"/>
                        <a:pt x="116" y="408"/>
                        <a:pt x="116" y="408"/>
                      </a:cubicBezTo>
                      <a:cubicBezTo>
                        <a:pt x="121" y="406"/>
                        <a:pt x="124" y="404"/>
                        <a:pt x="125" y="398"/>
                      </a:cubicBezTo>
                      <a:cubicBezTo>
                        <a:pt x="125" y="396"/>
                        <a:pt x="130" y="386"/>
                        <a:pt x="125" y="382"/>
                      </a:cubicBezTo>
                      <a:cubicBezTo>
                        <a:pt x="122" y="379"/>
                        <a:pt x="126" y="379"/>
                        <a:pt x="123" y="374"/>
                      </a:cubicBezTo>
                      <a:cubicBezTo>
                        <a:pt x="123" y="372"/>
                        <a:pt x="120" y="373"/>
                        <a:pt x="117" y="372"/>
                      </a:cubicBezTo>
                      <a:cubicBezTo>
                        <a:pt x="118" y="371"/>
                        <a:pt x="119" y="369"/>
                        <a:pt x="119" y="367"/>
                      </a:cubicBezTo>
                      <a:cubicBezTo>
                        <a:pt x="117" y="365"/>
                        <a:pt x="116" y="369"/>
                        <a:pt x="116" y="369"/>
                      </a:cubicBezTo>
                      <a:cubicBezTo>
                        <a:pt x="113" y="368"/>
                        <a:pt x="115" y="366"/>
                        <a:pt x="114" y="365"/>
                      </a:cubicBezTo>
                      <a:cubicBezTo>
                        <a:pt x="112" y="364"/>
                        <a:pt x="107" y="364"/>
                        <a:pt x="104" y="363"/>
                      </a:cubicBezTo>
                      <a:cubicBezTo>
                        <a:pt x="104" y="363"/>
                        <a:pt x="104" y="361"/>
                        <a:pt x="102" y="361"/>
                      </a:cubicBezTo>
                      <a:cubicBezTo>
                        <a:pt x="100" y="361"/>
                        <a:pt x="99" y="361"/>
                        <a:pt x="99" y="359"/>
                      </a:cubicBezTo>
                      <a:cubicBezTo>
                        <a:pt x="97" y="354"/>
                        <a:pt x="103" y="357"/>
                        <a:pt x="102" y="357"/>
                      </a:cubicBezTo>
                      <a:cubicBezTo>
                        <a:pt x="108" y="356"/>
                        <a:pt x="112" y="352"/>
                        <a:pt x="123" y="354"/>
                      </a:cubicBezTo>
                      <a:cubicBezTo>
                        <a:pt x="124" y="350"/>
                        <a:pt x="122" y="350"/>
                        <a:pt x="119" y="350"/>
                      </a:cubicBezTo>
                      <a:cubicBezTo>
                        <a:pt x="121" y="345"/>
                        <a:pt x="127" y="350"/>
                        <a:pt x="130" y="350"/>
                      </a:cubicBezTo>
                      <a:cubicBezTo>
                        <a:pt x="132" y="350"/>
                        <a:pt x="136" y="346"/>
                        <a:pt x="136" y="350"/>
                      </a:cubicBezTo>
                      <a:cubicBezTo>
                        <a:pt x="140" y="347"/>
                        <a:pt x="140" y="341"/>
                        <a:pt x="147" y="341"/>
                      </a:cubicBezTo>
                      <a:cubicBezTo>
                        <a:pt x="145" y="334"/>
                        <a:pt x="152" y="337"/>
                        <a:pt x="151" y="331"/>
                      </a:cubicBezTo>
                      <a:cubicBezTo>
                        <a:pt x="155" y="331"/>
                        <a:pt x="158" y="331"/>
                        <a:pt x="162" y="331"/>
                      </a:cubicBezTo>
                      <a:cubicBezTo>
                        <a:pt x="162" y="329"/>
                        <a:pt x="160" y="330"/>
                        <a:pt x="158" y="329"/>
                      </a:cubicBezTo>
                      <a:cubicBezTo>
                        <a:pt x="159" y="326"/>
                        <a:pt x="164" y="328"/>
                        <a:pt x="162" y="322"/>
                      </a:cubicBezTo>
                      <a:cubicBezTo>
                        <a:pt x="167" y="322"/>
                        <a:pt x="166" y="325"/>
                        <a:pt x="170" y="322"/>
                      </a:cubicBezTo>
                      <a:cubicBezTo>
                        <a:pt x="165" y="312"/>
                        <a:pt x="173" y="316"/>
                        <a:pt x="173" y="307"/>
                      </a:cubicBezTo>
                      <a:cubicBezTo>
                        <a:pt x="176" y="307"/>
                        <a:pt x="178" y="308"/>
                        <a:pt x="181" y="307"/>
                      </a:cubicBezTo>
                      <a:cubicBezTo>
                        <a:pt x="183" y="306"/>
                        <a:pt x="183" y="304"/>
                        <a:pt x="185" y="303"/>
                      </a:cubicBezTo>
                      <a:cubicBezTo>
                        <a:pt x="187" y="302"/>
                        <a:pt x="186" y="305"/>
                        <a:pt x="186" y="305"/>
                      </a:cubicBezTo>
                      <a:cubicBezTo>
                        <a:pt x="189" y="306"/>
                        <a:pt x="188" y="303"/>
                        <a:pt x="188" y="303"/>
                      </a:cubicBezTo>
                      <a:cubicBezTo>
                        <a:pt x="190" y="303"/>
                        <a:pt x="194" y="304"/>
                        <a:pt x="196" y="303"/>
                      </a:cubicBezTo>
                      <a:cubicBezTo>
                        <a:pt x="198" y="303"/>
                        <a:pt x="199" y="297"/>
                        <a:pt x="203" y="300"/>
                      </a:cubicBezTo>
                      <a:cubicBezTo>
                        <a:pt x="203" y="295"/>
                        <a:pt x="197" y="296"/>
                        <a:pt x="198" y="290"/>
                      </a:cubicBezTo>
                      <a:cubicBezTo>
                        <a:pt x="203" y="289"/>
                        <a:pt x="200" y="288"/>
                        <a:pt x="199" y="281"/>
                      </a:cubicBezTo>
                      <a:cubicBezTo>
                        <a:pt x="199" y="276"/>
                        <a:pt x="202" y="273"/>
                        <a:pt x="201" y="268"/>
                      </a:cubicBezTo>
                      <a:cubicBezTo>
                        <a:pt x="204" y="268"/>
                        <a:pt x="206" y="268"/>
                        <a:pt x="209" y="268"/>
                      </a:cubicBezTo>
                      <a:cubicBezTo>
                        <a:pt x="214" y="268"/>
                        <a:pt x="204" y="263"/>
                        <a:pt x="213" y="264"/>
                      </a:cubicBezTo>
                      <a:cubicBezTo>
                        <a:pt x="213" y="266"/>
                        <a:pt x="215" y="266"/>
                        <a:pt x="216" y="266"/>
                      </a:cubicBezTo>
                      <a:cubicBezTo>
                        <a:pt x="213" y="270"/>
                        <a:pt x="213" y="266"/>
                        <a:pt x="214" y="272"/>
                      </a:cubicBezTo>
                      <a:cubicBezTo>
                        <a:pt x="215" y="275"/>
                        <a:pt x="214" y="278"/>
                        <a:pt x="218" y="277"/>
                      </a:cubicBezTo>
                      <a:cubicBezTo>
                        <a:pt x="218" y="280"/>
                        <a:pt x="218" y="282"/>
                        <a:pt x="216" y="283"/>
                      </a:cubicBezTo>
                      <a:cubicBezTo>
                        <a:pt x="216" y="286"/>
                        <a:pt x="224" y="280"/>
                        <a:pt x="227" y="285"/>
                      </a:cubicBezTo>
                      <a:cubicBezTo>
                        <a:pt x="226" y="290"/>
                        <a:pt x="215" y="286"/>
                        <a:pt x="214" y="292"/>
                      </a:cubicBezTo>
                      <a:cubicBezTo>
                        <a:pt x="213" y="296"/>
                        <a:pt x="219" y="297"/>
                        <a:pt x="220" y="298"/>
                      </a:cubicBezTo>
                      <a:cubicBezTo>
                        <a:pt x="222" y="299"/>
                        <a:pt x="222" y="302"/>
                        <a:pt x="226" y="301"/>
                      </a:cubicBezTo>
                      <a:cubicBezTo>
                        <a:pt x="224" y="298"/>
                        <a:pt x="219" y="298"/>
                        <a:pt x="227" y="298"/>
                      </a:cubicBezTo>
                      <a:cubicBezTo>
                        <a:pt x="230" y="298"/>
                        <a:pt x="233" y="297"/>
                        <a:pt x="235" y="298"/>
                      </a:cubicBezTo>
                      <a:cubicBezTo>
                        <a:pt x="238" y="298"/>
                        <a:pt x="239" y="300"/>
                        <a:pt x="242" y="300"/>
                      </a:cubicBezTo>
                      <a:cubicBezTo>
                        <a:pt x="247" y="300"/>
                        <a:pt x="248" y="296"/>
                        <a:pt x="253" y="298"/>
                      </a:cubicBezTo>
                      <a:cubicBezTo>
                        <a:pt x="254" y="298"/>
                        <a:pt x="260" y="301"/>
                        <a:pt x="263" y="298"/>
                      </a:cubicBezTo>
                      <a:cubicBezTo>
                        <a:pt x="263" y="298"/>
                        <a:pt x="263" y="296"/>
                        <a:pt x="263" y="296"/>
                      </a:cubicBezTo>
                      <a:cubicBezTo>
                        <a:pt x="268" y="294"/>
                        <a:pt x="274" y="296"/>
                        <a:pt x="276" y="292"/>
                      </a:cubicBezTo>
                      <a:cubicBezTo>
                        <a:pt x="283" y="300"/>
                        <a:pt x="288" y="286"/>
                        <a:pt x="293" y="290"/>
                      </a:cubicBezTo>
                      <a:cubicBezTo>
                        <a:pt x="293" y="288"/>
                        <a:pt x="293" y="285"/>
                        <a:pt x="293" y="283"/>
                      </a:cubicBezTo>
                      <a:cubicBezTo>
                        <a:pt x="296" y="284"/>
                        <a:pt x="296" y="281"/>
                        <a:pt x="296" y="279"/>
                      </a:cubicBezTo>
                      <a:cubicBezTo>
                        <a:pt x="296" y="279"/>
                        <a:pt x="298" y="274"/>
                        <a:pt x="298" y="273"/>
                      </a:cubicBezTo>
                      <a:cubicBezTo>
                        <a:pt x="300" y="272"/>
                        <a:pt x="298" y="272"/>
                        <a:pt x="298" y="268"/>
                      </a:cubicBezTo>
                      <a:cubicBezTo>
                        <a:pt x="302" y="268"/>
                        <a:pt x="305" y="267"/>
                        <a:pt x="306" y="264"/>
                      </a:cubicBezTo>
                      <a:cubicBezTo>
                        <a:pt x="308" y="264"/>
                        <a:pt x="307" y="266"/>
                        <a:pt x="308" y="268"/>
                      </a:cubicBezTo>
                      <a:cubicBezTo>
                        <a:pt x="309" y="266"/>
                        <a:pt x="312" y="266"/>
                        <a:pt x="315" y="266"/>
                      </a:cubicBezTo>
                      <a:cubicBezTo>
                        <a:pt x="317" y="266"/>
                        <a:pt x="316" y="262"/>
                        <a:pt x="319" y="262"/>
                      </a:cubicBezTo>
                      <a:cubicBezTo>
                        <a:pt x="319" y="258"/>
                        <a:pt x="318" y="255"/>
                        <a:pt x="315" y="255"/>
                      </a:cubicBezTo>
                      <a:cubicBezTo>
                        <a:pt x="316" y="253"/>
                        <a:pt x="317" y="251"/>
                        <a:pt x="317" y="247"/>
                      </a:cubicBezTo>
                      <a:cubicBezTo>
                        <a:pt x="321" y="248"/>
                        <a:pt x="323" y="247"/>
                        <a:pt x="322" y="244"/>
                      </a:cubicBezTo>
                      <a:cubicBezTo>
                        <a:pt x="327" y="248"/>
                        <a:pt x="328" y="241"/>
                        <a:pt x="335" y="244"/>
                      </a:cubicBezTo>
                      <a:cubicBezTo>
                        <a:pt x="336" y="244"/>
                        <a:pt x="338" y="246"/>
                        <a:pt x="337" y="246"/>
                      </a:cubicBezTo>
                      <a:cubicBezTo>
                        <a:pt x="339" y="246"/>
                        <a:pt x="339" y="244"/>
                        <a:pt x="341" y="244"/>
                      </a:cubicBezTo>
                      <a:cubicBezTo>
                        <a:pt x="343" y="243"/>
                        <a:pt x="345" y="245"/>
                        <a:pt x="345" y="246"/>
                      </a:cubicBezTo>
                      <a:cubicBezTo>
                        <a:pt x="347" y="245"/>
                        <a:pt x="345" y="243"/>
                        <a:pt x="347" y="242"/>
                      </a:cubicBezTo>
                      <a:cubicBezTo>
                        <a:pt x="348" y="241"/>
                        <a:pt x="350" y="242"/>
                        <a:pt x="350" y="242"/>
                      </a:cubicBezTo>
                      <a:cubicBezTo>
                        <a:pt x="353" y="240"/>
                        <a:pt x="353" y="236"/>
                        <a:pt x="358" y="238"/>
                      </a:cubicBezTo>
                      <a:cubicBezTo>
                        <a:pt x="355" y="236"/>
                        <a:pt x="357" y="229"/>
                        <a:pt x="352" y="229"/>
                      </a:cubicBezTo>
                      <a:cubicBezTo>
                        <a:pt x="349" y="226"/>
                        <a:pt x="349" y="232"/>
                        <a:pt x="349" y="232"/>
                      </a:cubicBezTo>
                      <a:cubicBezTo>
                        <a:pt x="347" y="233"/>
                        <a:pt x="346" y="230"/>
                        <a:pt x="345" y="231"/>
                      </a:cubicBezTo>
                      <a:cubicBezTo>
                        <a:pt x="344" y="231"/>
                        <a:pt x="342" y="232"/>
                        <a:pt x="343" y="232"/>
                      </a:cubicBezTo>
                      <a:cubicBezTo>
                        <a:pt x="341" y="232"/>
                        <a:pt x="341" y="230"/>
                        <a:pt x="339" y="231"/>
                      </a:cubicBezTo>
                      <a:cubicBezTo>
                        <a:pt x="336" y="231"/>
                        <a:pt x="334" y="234"/>
                        <a:pt x="330" y="232"/>
                      </a:cubicBezTo>
                      <a:cubicBezTo>
                        <a:pt x="328" y="232"/>
                        <a:pt x="328" y="235"/>
                        <a:pt x="328" y="236"/>
                      </a:cubicBezTo>
                      <a:cubicBezTo>
                        <a:pt x="320" y="235"/>
                        <a:pt x="312" y="237"/>
                        <a:pt x="306" y="234"/>
                      </a:cubicBezTo>
                      <a:cubicBezTo>
                        <a:pt x="305" y="234"/>
                        <a:pt x="306" y="231"/>
                        <a:pt x="306" y="231"/>
                      </a:cubicBezTo>
                      <a:cubicBezTo>
                        <a:pt x="304" y="229"/>
                        <a:pt x="299" y="231"/>
                        <a:pt x="298" y="229"/>
                      </a:cubicBezTo>
                      <a:cubicBezTo>
                        <a:pt x="303" y="218"/>
                        <a:pt x="300" y="213"/>
                        <a:pt x="298" y="201"/>
                      </a:cubicBezTo>
                      <a:cubicBezTo>
                        <a:pt x="303" y="200"/>
                        <a:pt x="311" y="193"/>
                        <a:pt x="313" y="197"/>
                      </a:cubicBezTo>
                      <a:cubicBezTo>
                        <a:pt x="316" y="195"/>
                        <a:pt x="313" y="194"/>
                        <a:pt x="315" y="190"/>
                      </a:cubicBezTo>
                      <a:cubicBezTo>
                        <a:pt x="321" y="190"/>
                        <a:pt x="321" y="179"/>
                        <a:pt x="322" y="177"/>
                      </a:cubicBezTo>
                      <a:cubicBezTo>
                        <a:pt x="323" y="176"/>
                        <a:pt x="326" y="177"/>
                        <a:pt x="326" y="177"/>
                      </a:cubicBezTo>
                      <a:cubicBezTo>
                        <a:pt x="326" y="173"/>
                        <a:pt x="319" y="171"/>
                        <a:pt x="322" y="167"/>
                      </a:cubicBezTo>
                      <a:cubicBezTo>
                        <a:pt x="320" y="169"/>
                        <a:pt x="315" y="167"/>
                        <a:pt x="311" y="167"/>
                      </a:cubicBezTo>
                      <a:cubicBezTo>
                        <a:pt x="307" y="168"/>
                        <a:pt x="303" y="172"/>
                        <a:pt x="298" y="171"/>
                      </a:cubicBezTo>
                      <a:cubicBezTo>
                        <a:pt x="295" y="168"/>
                        <a:pt x="295" y="182"/>
                        <a:pt x="296" y="178"/>
                      </a:cubicBezTo>
                      <a:cubicBezTo>
                        <a:pt x="295" y="182"/>
                        <a:pt x="294" y="177"/>
                        <a:pt x="293" y="178"/>
                      </a:cubicBezTo>
                      <a:cubicBezTo>
                        <a:pt x="291" y="180"/>
                        <a:pt x="294" y="184"/>
                        <a:pt x="293" y="186"/>
                      </a:cubicBezTo>
                      <a:cubicBezTo>
                        <a:pt x="292" y="187"/>
                        <a:pt x="288" y="191"/>
                        <a:pt x="285" y="193"/>
                      </a:cubicBezTo>
                      <a:cubicBezTo>
                        <a:pt x="280" y="199"/>
                        <a:pt x="280" y="203"/>
                        <a:pt x="272" y="203"/>
                      </a:cubicBezTo>
                      <a:cubicBezTo>
                        <a:pt x="272" y="205"/>
                        <a:pt x="275" y="208"/>
                        <a:pt x="272" y="208"/>
                      </a:cubicBezTo>
                      <a:cubicBezTo>
                        <a:pt x="270" y="208"/>
                        <a:pt x="272" y="211"/>
                        <a:pt x="270" y="212"/>
                      </a:cubicBezTo>
                      <a:cubicBezTo>
                        <a:pt x="270" y="212"/>
                        <a:pt x="267" y="211"/>
                        <a:pt x="267" y="212"/>
                      </a:cubicBezTo>
                      <a:cubicBezTo>
                        <a:pt x="266" y="213"/>
                        <a:pt x="267" y="215"/>
                        <a:pt x="267" y="216"/>
                      </a:cubicBezTo>
                      <a:cubicBezTo>
                        <a:pt x="266" y="216"/>
                        <a:pt x="265" y="215"/>
                        <a:pt x="265" y="216"/>
                      </a:cubicBezTo>
                      <a:cubicBezTo>
                        <a:pt x="264" y="218"/>
                        <a:pt x="266" y="223"/>
                        <a:pt x="263" y="223"/>
                      </a:cubicBezTo>
                      <a:cubicBezTo>
                        <a:pt x="264" y="225"/>
                        <a:pt x="268" y="226"/>
                        <a:pt x="265" y="227"/>
                      </a:cubicBezTo>
                      <a:cubicBezTo>
                        <a:pt x="267" y="229"/>
                        <a:pt x="269" y="232"/>
                        <a:pt x="274" y="232"/>
                      </a:cubicBezTo>
                      <a:cubicBezTo>
                        <a:pt x="274" y="236"/>
                        <a:pt x="275" y="237"/>
                        <a:pt x="278" y="238"/>
                      </a:cubicBezTo>
                      <a:cubicBezTo>
                        <a:pt x="276" y="240"/>
                        <a:pt x="275" y="240"/>
                        <a:pt x="274" y="242"/>
                      </a:cubicBezTo>
                      <a:cubicBezTo>
                        <a:pt x="273" y="244"/>
                        <a:pt x="274" y="246"/>
                        <a:pt x="272" y="247"/>
                      </a:cubicBezTo>
                      <a:cubicBezTo>
                        <a:pt x="270" y="249"/>
                        <a:pt x="268" y="249"/>
                        <a:pt x="265" y="249"/>
                      </a:cubicBezTo>
                      <a:cubicBezTo>
                        <a:pt x="264" y="257"/>
                        <a:pt x="257" y="259"/>
                        <a:pt x="259" y="270"/>
                      </a:cubicBezTo>
                      <a:cubicBezTo>
                        <a:pt x="252" y="267"/>
                        <a:pt x="253" y="279"/>
                        <a:pt x="248" y="279"/>
                      </a:cubicBezTo>
                      <a:cubicBezTo>
                        <a:pt x="247" y="279"/>
                        <a:pt x="247" y="279"/>
                        <a:pt x="246" y="279"/>
                      </a:cubicBezTo>
                      <a:cubicBezTo>
                        <a:pt x="244" y="280"/>
                        <a:pt x="245" y="282"/>
                        <a:pt x="244" y="283"/>
                      </a:cubicBezTo>
                      <a:cubicBezTo>
                        <a:pt x="241" y="284"/>
                        <a:pt x="237" y="280"/>
                        <a:pt x="235" y="285"/>
                      </a:cubicBezTo>
                      <a:cubicBezTo>
                        <a:pt x="231" y="284"/>
                        <a:pt x="234" y="277"/>
                        <a:pt x="233" y="273"/>
                      </a:cubicBezTo>
                      <a:cubicBezTo>
                        <a:pt x="231" y="272"/>
                        <a:pt x="232" y="268"/>
                        <a:pt x="229" y="268"/>
                      </a:cubicBezTo>
                      <a:cubicBezTo>
                        <a:pt x="224" y="268"/>
                        <a:pt x="231" y="262"/>
                        <a:pt x="224" y="262"/>
                      </a:cubicBezTo>
                      <a:cubicBezTo>
                        <a:pt x="227" y="258"/>
                        <a:pt x="220" y="257"/>
                        <a:pt x="220" y="255"/>
                      </a:cubicBezTo>
                      <a:cubicBezTo>
                        <a:pt x="220" y="254"/>
                        <a:pt x="222" y="253"/>
                        <a:pt x="222" y="251"/>
                      </a:cubicBezTo>
                      <a:cubicBezTo>
                        <a:pt x="221" y="246"/>
                        <a:pt x="217" y="243"/>
                        <a:pt x="213" y="240"/>
                      </a:cubicBezTo>
                      <a:cubicBezTo>
                        <a:pt x="207" y="242"/>
                        <a:pt x="209" y="251"/>
                        <a:pt x="199" y="249"/>
                      </a:cubicBezTo>
                      <a:cubicBezTo>
                        <a:pt x="200" y="251"/>
                        <a:pt x="202" y="251"/>
                        <a:pt x="203" y="251"/>
                      </a:cubicBezTo>
                      <a:cubicBezTo>
                        <a:pt x="203" y="253"/>
                        <a:pt x="201" y="253"/>
                        <a:pt x="199" y="253"/>
                      </a:cubicBezTo>
                      <a:cubicBezTo>
                        <a:pt x="196" y="253"/>
                        <a:pt x="198" y="259"/>
                        <a:pt x="194" y="259"/>
                      </a:cubicBezTo>
                      <a:cubicBezTo>
                        <a:pt x="185" y="260"/>
                        <a:pt x="188" y="251"/>
                        <a:pt x="179" y="253"/>
                      </a:cubicBezTo>
                      <a:cubicBezTo>
                        <a:pt x="179" y="251"/>
                        <a:pt x="181" y="252"/>
                        <a:pt x="183" y="251"/>
                      </a:cubicBezTo>
                      <a:cubicBezTo>
                        <a:pt x="185" y="246"/>
                        <a:pt x="178" y="242"/>
                        <a:pt x="183" y="240"/>
                      </a:cubicBezTo>
                      <a:cubicBezTo>
                        <a:pt x="181" y="238"/>
                        <a:pt x="179" y="237"/>
                        <a:pt x="177" y="236"/>
                      </a:cubicBezTo>
                      <a:cubicBezTo>
                        <a:pt x="176" y="234"/>
                        <a:pt x="179" y="233"/>
                        <a:pt x="179" y="232"/>
                      </a:cubicBezTo>
                      <a:cubicBezTo>
                        <a:pt x="179" y="231"/>
                        <a:pt x="175" y="229"/>
                        <a:pt x="175" y="229"/>
                      </a:cubicBezTo>
                      <a:cubicBezTo>
                        <a:pt x="175" y="227"/>
                        <a:pt x="178" y="216"/>
                        <a:pt x="175" y="223"/>
                      </a:cubicBezTo>
                      <a:cubicBezTo>
                        <a:pt x="172" y="222"/>
                        <a:pt x="174" y="219"/>
                        <a:pt x="177" y="219"/>
                      </a:cubicBezTo>
                      <a:cubicBezTo>
                        <a:pt x="173" y="213"/>
                        <a:pt x="183" y="211"/>
                        <a:pt x="179" y="210"/>
                      </a:cubicBezTo>
                      <a:cubicBezTo>
                        <a:pt x="179" y="207"/>
                        <a:pt x="184" y="209"/>
                        <a:pt x="185" y="206"/>
                      </a:cubicBezTo>
                      <a:cubicBezTo>
                        <a:pt x="185" y="204"/>
                        <a:pt x="187" y="206"/>
                        <a:pt x="186" y="206"/>
                      </a:cubicBezTo>
                      <a:cubicBezTo>
                        <a:pt x="188" y="205"/>
                        <a:pt x="188" y="203"/>
                        <a:pt x="190" y="203"/>
                      </a:cubicBezTo>
                      <a:cubicBezTo>
                        <a:pt x="192" y="202"/>
                        <a:pt x="192" y="199"/>
                        <a:pt x="192" y="197"/>
                      </a:cubicBezTo>
                      <a:cubicBezTo>
                        <a:pt x="196" y="198"/>
                        <a:pt x="198" y="197"/>
                        <a:pt x="198" y="193"/>
                      </a:cubicBezTo>
                      <a:cubicBezTo>
                        <a:pt x="203" y="192"/>
                        <a:pt x="200" y="200"/>
                        <a:pt x="207" y="197"/>
                      </a:cubicBezTo>
                      <a:cubicBezTo>
                        <a:pt x="207" y="195"/>
                        <a:pt x="205" y="196"/>
                        <a:pt x="203" y="195"/>
                      </a:cubicBezTo>
                      <a:cubicBezTo>
                        <a:pt x="208" y="191"/>
                        <a:pt x="214" y="193"/>
                        <a:pt x="218" y="188"/>
                      </a:cubicBezTo>
                      <a:cubicBezTo>
                        <a:pt x="219" y="187"/>
                        <a:pt x="217" y="185"/>
                        <a:pt x="218" y="184"/>
                      </a:cubicBezTo>
                      <a:cubicBezTo>
                        <a:pt x="219" y="183"/>
                        <a:pt x="221" y="185"/>
                        <a:pt x="222" y="184"/>
                      </a:cubicBezTo>
                      <a:cubicBezTo>
                        <a:pt x="223" y="183"/>
                        <a:pt x="221" y="180"/>
                        <a:pt x="222" y="178"/>
                      </a:cubicBezTo>
                      <a:cubicBezTo>
                        <a:pt x="222" y="177"/>
                        <a:pt x="227" y="176"/>
                        <a:pt x="227" y="175"/>
                      </a:cubicBezTo>
                      <a:cubicBezTo>
                        <a:pt x="228" y="173"/>
                        <a:pt x="226" y="169"/>
                        <a:pt x="227" y="167"/>
                      </a:cubicBezTo>
                      <a:cubicBezTo>
                        <a:pt x="228" y="167"/>
                        <a:pt x="230" y="170"/>
                        <a:pt x="231" y="169"/>
                      </a:cubicBezTo>
                      <a:cubicBezTo>
                        <a:pt x="229" y="170"/>
                        <a:pt x="234" y="160"/>
                        <a:pt x="233" y="160"/>
                      </a:cubicBezTo>
                      <a:cubicBezTo>
                        <a:pt x="237" y="164"/>
                        <a:pt x="238" y="157"/>
                        <a:pt x="242" y="156"/>
                      </a:cubicBezTo>
                      <a:cubicBezTo>
                        <a:pt x="242" y="153"/>
                        <a:pt x="245" y="151"/>
                        <a:pt x="242" y="150"/>
                      </a:cubicBezTo>
                      <a:cubicBezTo>
                        <a:pt x="243" y="147"/>
                        <a:pt x="248" y="150"/>
                        <a:pt x="248" y="145"/>
                      </a:cubicBezTo>
                      <a:cubicBezTo>
                        <a:pt x="248" y="143"/>
                        <a:pt x="251" y="143"/>
                        <a:pt x="253" y="143"/>
                      </a:cubicBezTo>
                      <a:cubicBezTo>
                        <a:pt x="254" y="141"/>
                        <a:pt x="253" y="140"/>
                        <a:pt x="252" y="139"/>
                      </a:cubicBezTo>
                      <a:cubicBezTo>
                        <a:pt x="257" y="135"/>
                        <a:pt x="260" y="135"/>
                        <a:pt x="265" y="134"/>
                      </a:cubicBezTo>
                      <a:cubicBezTo>
                        <a:pt x="267" y="132"/>
                        <a:pt x="264" y="131"/>
                        <a:pt x="267" y="126"/>
                      </a:cubicBezTo>
                      <a:cubicBezTo>
                        <a:pt x="268" y="125"/>
                        <a:pt x="272" y="124"/>
                        <a:pt x="272" y="121"/>
                      </a:cubicBezTo>
                      <a:cubicBezTo>
                        <a:pt x="272" y="116"/>
                        <a:pt x="278" y="123"/>
                        <a:pt x="278" y="115"/>
                      </a:cubicBezTo>
                      <a:cubicBezTo>
                        <a:pt x="285" y="112"/>
                        <a:pt x="292" y="119"/>
                        <a:pt x="293" y="108"/>
                      </a:cubicBezTo>
                      <a:cubicBezTo>
                        <a:pt x="296" y="110"/>
                        <a:pt x="304" y="106"/>
                        <a:pt x="309" y="109"/>
                      </a:cubicBezTo>
                      <a:cubicBezTo>
                        <a:pt x="311" y="108"/>
                        <a:pt x="312" y="106"/>
                        <a:pt x="313" y="104"/>
                      </a:cubicBezTo>
                      <a:cubicBezTo>
                        <a:pt x="318" y="101"/>
                        <a:pt x="323" y="110"/>
                        <a:pt x="322" y="102"/>
                      </a:cubicBezTo>
                      <a:cubicBezTo>
                        <a:pt x="326" y="103"/>
                        <a:pt x="326" y="107"/>
                        <a:pt x="330" y="108"/>
                      </a:cubicBezTo>
                      <a:cubicBezTo>
                        <a:pt x="333" y="107"/>
                        <a:pt x="332" y="102"/>
                        <a:pt x="337" y="104"/>
                      </a:cubicBezTo>
                      <a:cubicBezTo>
                        <a:pt x="338" y="107"/>
                        <a:pt x="336" y="107"/>
                        <a:pt x="335" y="109"/>
                      </a:cubicBezTo>
                      <a:cubicBezTo>
                        <a:pt x="337" y="110"/>
                        <a:pt x="346" y="101"/>
                        <a:pt x="350" y="106"/>
                      </a:cubicBezTo>
                      <a:cubicBezTo>
                        <a:pt x="353" y="108"/>
                        <a:pt x="351" y="105"/>
                        <a:pt x="354" y="106"/>
                      </a:cubicBezTo>
                      <a:cubicBezTo>
                        <a:pt x="358" y="106"/>
                        <a:pt x="362" y="109"/>
                        <a:pt x="367" y="108"/>
                      </a:cubicBezTo>
                      <a:cubicBezTo>
                        <a:pt x="366" y="109"/>
                        <a:pt x="368" y="112"/>
                        <a:pt x="367" y="113"/>
                      </a:cubicBezTo>
                      <a:cubicBezTo>
                        <a:pt x="367" y="114"/>
                        <a:pt x="364" y="113"/>
                        <a:pt x="363" y="113"/>
                      </a:cubicBezTo>
                      <a:cubicBezTo>
                        <a:pt x="362" y="115"/>
                        <a:pt x="364" y="118"/>
                        <a:pt x="360" y="117"/>
                      </a:cubicBezTo>
                      <a:cubicBezTo>
                        <a:pt x="363" y="121"/>
                        <a:pt x="374" y="118"/>
                        <a:pt x="378" y="117"/>
                      </a:cubicBezTo>
                      <a:cubicBezTo>
                        <a:pt x="382" y="115"/>
                        <a:pt x="381" y="120"/>
                        <a:pt x="382" y="121"/>
                      </a:cubicBezTo>
                      <a:cubicBezTo>
                        <a:pt x="384" y="122"/>
                        <a:pt x="388" y="119"/>
                        <a:pt x="388" y="122"/>
                      </a:cubicBezTo>
                      <a:cubicBezTo>
                        <a:pt x="401" y="119"/>
                        <a:pt x="404" y="130"/>
                        <a:pt x="412" y="126"/>
                      </a:cubicBezTo>
                      <a:cubicBezTo>
                        <a:pt x="410" y="132"/>
                        <a:pt x="418" y="129"/>
                        <a:pt x="418" y="134"/>
                      </a:cubicBezTo>
                      <a:cubicBezTo>
                        <a:pt x="422" y="134"/>
                        <a:pt x="430" y="133"/>
                        <a:pt x="425" y="137"/>
                      </a:cubicBezTo>
                      <a:cubicBezTo>
                        <a:pt x="429" y="139"/>
                        <a:pt x="433" y="138"/>
                        <a:pt x="436" y="139"/>
                      </a:cubicBezTo>
                      <a:cubicBezTo>
                        <a:pt x="437" y="139"/>
                        <a:pt x="436" y="143"/>
                        <a:pt x="436" y="143"/>
                      </a:cubicBezTo>
                      <a:cubicBezTo>
                        <a:pt x="437" y="144"/>
                        <a:pt x="441" y="142"/>
                        <a:pt x="442" y="143"/>
                      </a:cubicBezTo>
                      <a:cubicBezTo>
                        <a:pt x="443" y="150"/>
                        <a:pt x="443" y="152"/>
                        <a:pt x="442" y="160"/>
                      </a:cubicBezTo>
                      <a:cubicBezTo>
                        <a:pt x="439" y="155"/>
                        <a:pt x="435" y="161"/>
                        <a:pt x="431" y="162"/>
                      </a:cubicBezTo>
                      <a:cubicBezTo>
                        <a:pt x="425" y="162"/>
                        <a:pt x="419" y="156"/>
                        <a:pt x="414" y="162"/>
                      </a:cubicBezTo>
                      <a:cubicBezTo>
                        <a:pt x="412" y="162"/>
                        <a:pt x="413" y="158"/>
                        <a:pt x="412" y="158"/>
                      </a:cubicBezTo>
                      <a:cubicBezTo>
                        <a:pt x="409" y="157"/>
                        <a:pt x="409" y="160"/>
                        <a:pt x="408" y="160"/>
                      </a:cubicBezTo>
                      <a:cubicBezTo>
                        <a:pt x="406" y="160"/>
                        <a:pt x="405" y="156"/>
                        <a:pt x="404" y="156"/>
                      </a:cubicBezTo>
                      <a:cubicBezTo>
                        <a:pt x="401" y="156"/>
                        <a:pt x="396" y="161"/>
                        <a:pt x="397" y="154"/>
                      </a:cubicBezTo>
                      <a:cubicBezTo>
                        <a:pt x="391" y="156"/>
                        <a:pt x="393" y="154"/>
                        <a:pt x="386" y="154"/>
                      </a:cubicBezTo>
                      <a:cubicBezTo>
                        <a:pt x="385" y="157"/>
                        <a:pt x="387" y="158"/>
                        <a:pt x="390" y="158"/>
                      </a:cubicBezTo>
                      <a:cubicBezTo>
                        <a:pt x="393" y="157"/>
                        <a:pt x="393" y="160"/>
                        <a:pt x="395" y="160"/>
                      </a:cubicBezTo>
                      <a:cubicBezTo>
                        <a:pt x="392" y="163"/>
                        <a:pt x="395" y="162"/>
                        <a:pt x="397" y="163"/>
                      </a:cubicBezTo>
                      <a:cubicBezTo>
                        <a:pt x="398" y="164"/>
                        <a:pt x="397" y="166"/>
                        <a:pt x="397" y="167"/>
                      </a:cubicBezTo>
                      <a:cubicBezTo>
                        <a:pt x="398" y="169"/>
                        <a:pt x="401" y="169"/>
                        <a:pt x="401" y="171"/>
                      </a:cubicBezTo>
                      <a:cubicBezTo>
                        <a:pt x="401" y="173"/>
                        <a:pt x="405" y="178"/>
                        <a:pt x="404" y="184"/>
                      </a:cubicBezTo>
                      <a:cubicBezTo>
                        <a:pt x="405" y="190"/>
                        <a:pt x="416" y="186"/>
                        <a:pt x="418" y="191"/>
                      </a:cubicBezTo>
                      <a:cubicBezTo>
                        <a:pt x="419" y="190"/>
                        <a:pt x="419" y="187"/>
                        <a:pt x="423" y="188"/>
                      </a:cubicBezTo>
                      <a:cubicBezTo>
                        <a:pt x="422" y="182"/>
                        <a:pt x="414" y="184"/>
                        <a:pt x="412" y="180"/>
                      </a:cubicBezTo>
                      <a:cubicBezTo>
                        <a:pt x="411" y="173"/>
                        <a:pt x="422" y="178"/>
                        <a:pt x="427" y="177"/>
                      </a:cubicBezTo>
                      <a:cubicBezTo>
                        <a:pt x="426" y="181"/>
                        <a:pt x="435" y="176"/>
                        <a:pt x="432" y="182"/>
                      </a:cubicBezTo>
                      <a:cubicBezTo>
                        <a:pt x="437" y="184"/>
                        <a:pt x="440" y="176"/>
                        <a:pt x="440" y="184"/>
                      </a:cubicBezTo>
                      <a:cubicBezTo>
                        <a:pt x="445" y="181"/>
                        <a:pt x="440" y="174"/>
                        <a:pt x="436" y="175"/>
                      </a:cubicBezTo>
                      <a:cubicBezTo>
                        <a:pt x="437" y="171"/>
                        <a:pt x="441" y="170"/>
                        <a:pt x="445" y="169"/>
                      </a:cubicBezTo>
                      <a:cubicBezTo>
                        <a:pt x="448" y="167"/>
                        <a:pt x="448" y="162"/>
                        <a:pt x="451" y="160"/>
                      </a:cubicBezTo>
                      <a:cubicBezTo>
                        <a:pt x="459" y="159"/>
                        <a:pt x="463" y="162"/>
                        <a:pt x="468" y="163"/>
                      </a:cubicBezTo>
                      <a:cubicBezTo>
                        <a:pt x="470" y="163"/>
                        <a:pt x="469" y="160"/>
                        <a:pt x="472" y="160"/>
                      </a:cubicBezTo>
                      <a:cubicBezTo>
                        <a:pt x="472" y="157"/>
                        <a:pt x="470" y="155"/>
                        <a:pt x="468" y="154"/>
                      </a:cubicBezTo>
                      <a:cubicBezTo>
                        <a:pt x="471" y="147"/>
                        <a:pt x="471" y="140"/>
                        <a:pt x="470" y="134"/>
                      </a:cubicBezTo>
                      <a:cubicBezTo>
                        <a:pt x="476" y="134"/>
                        <a:pt x="481" y="133"/>
                        <a:pt x="485" y="136"/>
                      </a:cubicBezTo>
                      <a:cubicBezTo>
                        <a:pt x="486" y="136"/>
                        <a:pt x="491" y="136"/>
                        <a:pt x="490" y="141"/>
                      </a:cubicBezTo>
                      <a:cubicBezTo>
                        <a:pt x="486" y="141"/>
                        <a:pt x="483" y="141"/>
                        <a:pt x="479" y="141"/>
                      </a:cubicBezTo>
                      <a:cubicBezTo>
                        <a:pt x="479" y="143"/>
                        <a:pt x="479" y="145"/>
                        <a:pt x="479" y="147"/>
                      </a:cubicBezTo>
                      <a:cubicBezTo>
                        <a:pt x="483" y="152"/>
                        <a:pt x="485" y="146"/>
                        <a:pt x="488" y="149"/>
                      </a:cubicBezTo>
                      <a:cubicBezTo>
                        <a:pt x="490" y="150"/>
                        <a:pt x="483" y="151"/>
                        <a:pt x="483" y="150"/>
                      </a:cubicBezTo>
                      <a:cubicBezTo>
                        <a:pt x="481" y="154"/>
                        <a:pt x="488" y="150"/>
                        <a:pt x="490" y="154"/>
                      </a:cubicBezTo>
                      <a:cubicBezTo>
                        <a:pt x="493" y="152"/>
                        <a:pt x="497" y="150"/>
                        <a:pt x="500" y="147"/>
                      </a:cubicBezTo>
                      <a:cubicBezTo>
                        <a:pt x="500" y="146"/>
                        <a:pt x="502" y="145"/>
                        <a:pt x="501" y="143"/>
                      </a:cubicBezTo>
                      <a:cubicBezTo>
                        <a:pt x="510" y="145"/>
                        <a:pt x="509" y="138"/>
                        <a:pt x="516" y="139"/>
                      </a:cubicBezTo>
                      <a:cubicBezTo>
                        <a:pt x="519" y="138"/>
                        <a:pt x="520" y="137"/>
                        <a:pt x="520" y="134"/>
                      </a:cubicBezTo>
                      <a:cubicBezTo>
                        <a:pt x="523" y="134"/>
                        <a:pt x="525" y="132"/>
                        <a:pt x="526" y="130"/>
                      </a:cubicBezTo>
                      <a:cubicBezTo>
                        <a:pt x="533" y="136"/>
                        <a:pt x="539" y="127"/>
                        <a:pt x="546" y="126"/>
                      </a:cubicBezTo>
                      <a:cubicBezTo>
                        <a:pt x="546" y="129"/>
                        <a:pt x="546" y="131"/>
                        <a:pt x="546" y="134"/>
                      </a:cubicBezTo>
                      <a:cubicBezTo>
                        <a:pt x="553" y="134"/>
                        <a:pt x="559" y="134"/>
                        <a:pt x="563" y="132"/>
                      </a:cubicBezTo>
                      <a:cubicBezTo>
                        <a:pt x="564" y="132"/>
                        <a:pt x="566" y="132"/>
                        <a:pt x="567" y="132"/>
                      </a:cubicBezTo>
                      <a:cubicBezTo>
                        <a:pt x="567" y="132"/>
                        <a:pt x="566" y="130"/>
                        <a:pt x="567" y="130"/>
                      </a:cubicBezTo>
                      <a:cubicBezTo>
                        <a:pt x="570" y="129"/>
                        <a:pt x="576" y="130"/>
                        <a:pt x="576" y="124"/>
                      </a:cubicBezTo>
                      <a:cubicBezTo>
                        <a:pt x="581" y="127"/>
                        <a:pt x="588" y="127"/>
                        <a:pt x="591" y="132"/>
                      </a:cubicBezTo>
                      <a:cubicBezTo>
                        <a:pt x="594" y="131"/>
                        <a:pt x="595" y="129"/>
                        <a:pt x="596" y="126"/>
                      </a:cubicBezTo>
                      <a:cubicBezTo>
                        <a:pt x="597" y="124"/>
                        <a:pt x="588" y="122"/>
                        <a:pt x="595" y="121"/>
                      </a:cubicBezTo>
                      <a:cubicBezTo>
                        <a:pt x="592" y="116"/>
                        <a:pt x="583" y="118"/>
                        <a:pt x="585" y="108"/>
                      </a:cubicBezTo>
                      <a:cubicBezTo>
                        <a:pt x="588" y="109"/>
                        <a:pt x="589" y="112"/>
                        <a:pt x="595" y="113"/>
                      </a:cubicBezTo>
                      <a:cubicBezTo>
                        <a:pt x="597" y="114"/>
                        <a:pt x="600" y="118"/>
                        <a:pt x="606" y="117"/>
                      </a:cubicBezTo>
                      <a:cubicBezTo>
                        <a:pt x="607" y="117"/>
                        <a:pt x="608" y="115"/>
                        <a:pt x="608" y="115"/>
                      </a:cubicBezTo>
                      <a:cubicBezTo>
                        <a:pt x="609" y="115"/>
                        <a:pt x="611" y="118"/>
                        <a:pt x="611" y="115"/>
                      </a:cubicBezTo>
                      <a:cubicBezTo>
                        <a:pt x="614" y="115"/>
                        <a:pt x="614" y="118"/>
                        <a:pt x="615" y="119"/>
                      </a:cubicBezTo>
                      <a:cubicBezTo>
                        <a:pt x="618" y="120"/>
                        <a:pt x="621" y="118"/>
                        <a:pt x="621" y="122"/>
                      </a:cubicBezTo>
                      <a:cubicBezTo>
                        <a:pt x="627" y="120"/>
                        <a:pt x="629" y="124"/>
                        <a:pt x="636" y="121"/>
                      </a:cubicBezTo>
                      <a:cubicBezTo>
                        <a:pt x="633" y="127"/>
                        <a:pt x="642" y="122"/>
                        <a:pt x="639" y="128"/>
                      </a:cubicBezTo>
                      <a:cubicBezTo>
                        <a:pt x="643" y="128"/>
                        <a:pt x="644" y="129"/>
                        <a:pt x="645" y="132"/>
                      </a:cubicBezTo>
                      <a:cubicBezTo>
                        <a:pt x="651" y="131"/>
                        <a:pt x="652" y="135"/>
                        <a:pt x="658" y="134"/>
                      </a:cubicBezTo>
                      <a:cubicBezTo>
                        <a:pt x="661" y="122"/>
                        <a:pt x="647" y="128"/>
                        <a:pt x="651" y="117"/>
                      </a:cubicBezTo>
                      <a:cubicBezTo>
                        <a:pt x="650" y="114"/>
                        <a:pt x="648" y="118"/>
                        <a:pt x="645" y="117"/>
                      </a:cubicBezTo>
                      <a:cubicBezTo>
                        <a:pt x="645" y="113"/>
                        <a:pt x="648" y="111"/>
                        <a:pt x="647" y="106"/>
                      </a:cubicBezTo>
                      <a:cubicBezTo>
                        <a:pt x="647" y="103"/>
                        <a:pt x="644" y="105"/>
                        <a:pt x="643" y="104"/>
                      </a:cubicBezTo>
                      <a:cubicBezTo>
                        <a:pt x="643" y="103"/>
                        <a:pt x="647" y="100"/>
                        <a:pt x="643" y="100"/>
                      </a:cubicBezTo>
                      <a:cubicBezTo>
                        <a:pt x="643" y="96"/>
                        <a:pt x="648" y="98"/>
                        <a:pt x="647" y="93"/>
                      </a:cubicBezTo>
                      <a:cubicBezTo>
                        <a:pt x="651" y="93"/>
                        <a:pt x="649" y="88"/>
                        <a:pt x="654" y="89"/>
                      </a:cubicBezTo>
                      <a:cubicBezTo>
                        <a:pt x="654" y="85"/>
                        <a:pt x="656" y="83"/>
                        <a:pt x="660" y="83"/>
                      </a:cubicBezTo>
                      <a:cubicBezTo>
                        <a:pt x="658" y="75"/>
                        <a:pt x="666" y="77"/>
                        <a:pt x="665" y="70"/>
                      </a:cubicBezTo>
                      <a:cubicBezTo>
                        <a:pt x="674" y="69"/>
                        <a:pt x="678" y="73"/>
                        <a:pt x="684" y="74"/>
                      </a:cubicBezTo>
                      <a:cubicBezTo>
                        <a:pt x="684" y="77"/>
                        <a:pt x="684" y="79"/>
                        <a:pt x="686" y="80"/>
                      </a:cubicBezTo>
                      <a:cubicBezTo>
                        <a:pt x="686" y="82"/>
                        <a:pt x="682" y="81"/>
                        <a:pt x="680" y="81"/>
                      </a:cubicBezTo>
                      <a:cubicBezTo>
                        <a:pt x="680" y="89"/>
                        <a:pt x="684" y="92"/>
                        <a:pt x="680" y="98"/>
                      </a:cubicBezTo>
                      <a:cubicBezTo>
                        <a:pt x="682" y="99"/>
                        <a:pt x="683" y="101"/>
                        <a:pt x="684" y="102"/>
                      </a:cubicBezTo>
                      <a:cubicBezTo>
                        <a:pt x="685" y="103"/>
                        <a:pt x="686" y="104"/>
                        <a:pt x="688" y="104"/>
                      </a:cubicBezTo>
                      <a:cubicBezTo>
                        <a:pt x="685" y="108"/>
                        <a:pt x="687" y="118"/>
                        <a:pt x="684" y="122"/>
                      </a:cubicBezTo>
                      <a:cubicBezTo>
                        <a:pt x="682" y="128"/>
                        <a:pt x="689" y="126"/>
                        <a:pt x="690" y="130"/>
                      </a:cubicBezTo>
                      <a:cubicBezTo>
                        <a:pt x="688" y="145"/>
                        <a:pt x="682" y="154"/>
                        <a:pt x="669" y="158"/>
                      </a:cubicBezTo>
                      <a:cubicBezTo>
                        <a:pt x="670" y="162"/>
                        <a:pt x="677" y="158"/>
                        <a:pt x="678" y="162"/>
                      </a:cubicBezTo>
                      <a:cubicBezTo>
                        <a:pt x="683" y="161"/>
                        <a:pt x="682" y="155"/>
                        <a:pt x="688" y="156"/>
                      </a:cubicBezTo>
                      <a:cubicBezTo>
                        <a:pt x="687" y="158"/>
                        <a:pt x="686" y="159"/>
                        <a:pt x="686" y="162"/>
                      </a:cubicBezTo>
                      <a:cubicBezTo>
                        <a:pt x="688" y="161"/>
                        <a:pt x="687" y="158"/>
                        <a:pt x="690" y="158"/>
                      </a:cubicBezTo>
                      <a:cubicBezTo>
                        <a:pt x="692" y="158"/>
                        <a:pt x="691" y="155"/>
                        <a:pt x="692" y="154"/>
                      </a:cubicBezTo>
                      <a:cubicBezTo>
                        <a:pt x="692" y="154"/>
                        <a:pt x="695" y="155"/>
                        <a:pt x="695" y="154"/>
                      </a:cubicBezTo>
                      <a:cubicBezTo>
                        <a:pt x="696" y="153"/>
                        <a:pt x="695" y="150"/>
                        <a:pt x="695" y="149"/>
                      </a:cubicBezTo>
                      <a:cubicBezTo>
                        <a:pt x="697" y="149"/>
                        <a:pt x="699" y="149"/>
                        <a:pt x="701" y="149"/>
                      </a:cubicBezTo>
                      <a:cubicBezTo>
                        <a:pt x="699" y="143"/>
                        <a:pt x="707" y="137"/>
                        <a:pt x="701" y="134"/>
                      </a:cubicBezTo>
                      <a:cubicBezTo>
                        <a:pt x="701" y="132"/>
                        <a:pt x="705" y="132"/>
                        <a:pt x="705" y="130"/>
                      </a:cubicBezTo>
                      <a:cubicBezTo>
                        <a:pt x="705" y="128"/>
                        <a:pt x="702" y="128"/>
                        <a:pt x="701" y="128"/>
                      </a:cubicBezTo>
                      <a:cubicBezTo>
                        <a:pt x="701" y="124"/>
                        <a:pt x="707" y="127"/>
                        <a:pt x="710" y="126"/>
                      </a:cubicBezTo>
                      <a:cubicBezTo>
                        <a:pt x="708" y="124"/>
                        <a:pt x="710" y="119"/>
                        <a:pt x="705" y="121"/>
                      </a:cubicBezTo>
                      <a:cubicBezTo>
                        <a:pt x="700" y="123"/>
                        <a:pt x="698" y="116"/>
                        <a:pt x="697" y="121"/>
                      </a:cubicBezTo>
                      <a:cubicBezTo>
                        <a:pt x="694" y="117"/>
                        <a:pt x="694" y="113"/>
                        <a:pt x="695" y="109"/>
                      </a:cubicBezTo>
                      <a:cubicBezTo>
                        <a:pt x="695" y="109"/>
                        <a:pt x="699" y="110"/>
                        <a:pt x="699" y="109"/>
                      </a:cubicBezTo>
                      <a:cubicBezTo>
                        <a:pt x="701" y="108"/>
                        <a:pt x="698" y="102"/>
                        <a:pt x="699" y="100"/>
                      </a:cubicBezTo>
                      <a:cubicBezTo>
                        <a:pt x="699" y="97"/>
                        <a:pt x="697" y="100"/>
                        <a:pt x="697" y="100"/>
                      </a:cubicBezTo>
                      <a:cubicBezTo>
                        <a:pt x="693" y="97"/>
                        <a:pt x="696" y="93"/>
                        <a:pt x="693" y="89"/>
                      </a:cubicBezTo>
                      <a:cubicBezTo>
                        <a:pt x="701" y="91"/>
                        <a:pt x="698" y="84"/>
                        <a:pt x="703" y="83"/>
                      </a:cubicBezTo>
                      <a:cubicBezTo>
                        <a:pt x="703" y="80"/>
                        <a:pt x="703" y="77"/>
                        <a:pt x="703" y="74"/>
                      </a:cubicBezTo>
                      <a:cubicBezTo>
                        <a:pt x="709" y="72"/>
                        <a:pt x="706" y="80"/>
                        <a:pt x="706" y="83"/>
                      </a:cubicBezTo>
                      <a:cubicBezTo>
                        <a:pt x="707" y="86"/>
                        <a:pt x="710" y="82"/>
                        <a:pt x="710" y="85"/>
                      </a:cubicBezTo>
                      <a:cubicBezTo>
                        <a:pt x="710" y="86"/>
                        <a:pt x="708" y="88"/>
                        <a:pt x="708" y="87"/>
                      </a:cubicBezTo>
                      <a:cubicBezTo>
                        <a:pt x="710" y="92"/>
                        <a:pt x="714" y="93"/>
                        <a:pt x="719" y="96"/>
                      </a:cubicBezTo>
                      <a:cubicBezTo>
                        <a:pt x="723" y="97"/>
                        <a:pt x="719" y="91"/>
                        <a:pt x="718" y="91"/>
                      </a:cubicBezTo>
                      <a:cubicBezTo>
                        <a:pt x="720" y="88"/>
                        <a:pt x="726" y="88"/>
                        <a:pt x="731" y="87"/>
                      </a:cubicBezTo>
                      <a:cubicBezTo>
                        <a:pt x="730" y="85"/>
                        <a:pt x="727" y="85"/>
                        <a:pt x="725" y="85"/>
                      </a:cubicBezTo>
                      <a:cubicBezTo>
                        <a:pt x="727" y="80"/>
                        <a:pt x="722" y="80"/>
                        <a:pt x="723" y="76"/>
                      </a:cubicBezTo>
                      <a:cubicBezTo>
                        <a:pt x="725" y="80"/>
                        <a:pt x="736" y="74"/>
                        <a:pt x="734" y="81"/>
                      </a:cubicBezTo>
                      <a:cubicBezTo>
                        <a:pt x="736" y="83"/>
                        <a:pt x="738" y="80"/>
                        <a:pt x="738" y="80"/>
                      </a:cubicBezTo>
                      <a:cubicBezTo>
                        <a:pt x="741" y="80"/>
                        <a:pt x="739" y="82"/>
                        <a:pt x="740" y="83"/>
                      </a:cubicBezTo>
                      <a:cubicBezTo>
                        <a:pt x="741" y="84"/>
                        <a:pt x="743" y="83"/>
                        <a:pt x="744" y="83"/>
                      </a:cubicBezTo>
                      <a:cubicBezTo>
                        <a:pt x="747" y="87"/>
                        <a:pt x="754" y="83"/>
                        <a:pt x="749" y="89"/>
                      </a:cubicBezTo>
                      <a:cubicBezTo>
                        <a:pt x="752" y="89"/>
                        <a:pt x="756" y="89"/>
                        <a:pt x="759" y="89"/>
                      </a:cubicBezTo>
                      <a:cubicBezTo>
                        <a:pt x="759" y="87"/>
                        <a:pt x="751" y="85"/>
                        <a:pt x="757" y="83"/>
                      </a:cubicBezTo>
                      <a:cubicBezTo>
                        <a:pt x="755" y="82"/>
                        <a:pt x="753" y="81"/>
                        <a:pt x="751" y="80"/>
                      </a:cubicBezTo>
                      <a:cubicBezTo>
                        <a:pt x="750" y="70"/>
                        <a:pt x="751" y="70"/>
                        <a:pt x="751" y="59"/>
                      </a:cubicBezTo>
                      <a:cubicBezTo>
                        <a:pt x="761" y="58"/>
                        <a:pt x="775" y="61"/>
                        <a:pt x="783" y="59"/>
                      </a:cubicBezTo>
                      <a:cubicBezTo>
                        <a:pt x="786" y="58"/>
                        <a:pt x="784" y="53"/>
                        <a:pt x="788" y="57"/>
                      </a:cubicBezTo>
                      <a:cubicBezTo>
                        <a:pt x="794" y="53"/>
                        <a:pt x="790" y="50"/>
                        <a:pt x="792" y="44"/>
                      </a:cubicBezTo>
                      <a:cubicBezTo>
                        <a:pt x="797" y="45"/>
                        <a:pt x="799" y="44"/>
                        <a:pt x="801" y="42"/>
                      </a:cubicBezTo>
                      <a:cubicBezTo>
                        <a:pt x="804" y="38"/>
                        <a:pt x="809" y="37"/>
                        <a:pt x="813" y="33"/>
                      </a:cubicBezTo>
                      <a:cubicBezTo>
                        <a:pt x="832" y="30"/>
                        <a:pt x="851" y="28"/>
                        <a:pt x="867" y="22"/>
                      </a:cubicBezTo>
                      <a:cubicBezTo>
                        <a:pt x="870" y="19"/>
                        <a:pt x="870" y="26"/>
                        <a:pt x="870" y="26"/>
                      </a:cubicBezTo>
                      <a:cubicBezTo>
                        <a:pt x="871" y="25"/>
                        <a:pt x="874" y="21"/>
                        <a:pt x="872" y="20"/>
                      </a:cubicBezTo>
                      <a:cubicBezTo>
                        <a:pt x="875" y="21"/>
                        <a:pt x="872" y="23"/>
                        <a:pt x="874" y="26"/>
                      </a:cubicBezTo>
                      <a:cubicBezTo>
                        <a:pt x="875" y="26"/>
                        <a:pt x="879" y="25"/>
                        <a:pt x="878" y="27"/>
                      </a:cubicBezTo>
                      <a:cubicBezTo>
                        <a:pt x="881" y="26"/>
                        <a:pt x="876" y="25"/>
                        <a:pt x="880" y="24"/>
                      </a:cubicBezTo>
                      <a:cubicBezTo>
                        <a:pt x="883" y="23"/>
                        <a:pt x="889" y="24"/>
                        <a:pt x="889" y="18"/>
                      </a:cubicBezTo>
                      <a:cubicBezTo>
                        <a:pt x="893" y="19"/>
                        <a:pt x="895" y="18"/>
                        <a:pt x="895" y="14"/>
                      </a:cubicBezTo>
                      <a:cubicBezTo>
                        <a:pt x="897" y="15"/>
                        <a:pt x="898" y="18"/>
                        <a:pt x="900" y="18"/>
                      </a:cubicBezTo>
                      <a:cubicBezTo>
                        <a:pt x="905" y="18"/>
                        <a:pt x="904" y="12"/>
                        <a:pt x="904" y="7"/>
                      </a:cubicBezTo>
                      <a:cubicBezTo>
                        <a:pt x="913" y="4"/>
                        <a:pt x="922" y="0"/>
                        <a:pt x="936" y="1"/>
                      </a:cubicBezTo>
                      <a:cubicBezTo>
                        <a:pt x="934" y="3"/>
                        <a:pt x="934" y="6"/>
                        <a:pt x="934" y="9"/>
                      </a:cubicBezTo>
                      <a:cubicBezTo>
                        <a:pt x="937" y="13"/>
                        <a:pt x="945" y="13"/>
                        <a:pt x="949" y="9"/>
                      </a:cubicBezTo>
                      <a:cubicBezTo>
                        <a:pt x="951" y="9"/>
                        <a:pt x="950" y="11"/>
                        <a:pt x="949" y="11"/>
                      </a:cubicBezTo>
                      <a:close/>
                      <a:moveTo>
                        <a:pt x="1396" y="238"/>
                      </a:moveTo>
                      <a:cubicBezTo>
                        <a:pt x="1396" y="236"/>
                        <a:pt x="1393" y="236"/>
                        <a:pt x="1392" y="234"/>
                      </a:cubicBezTo>
                      <a:cubicBezTo>
                        <a:pt x="1386" y="233"/>
                        <a:pt x="1386" y="238"/>
                        <a:pt x="1392" y="236"/>
                      </a:cubicBezTo>
                      <a:cubicBezTo>
                        <a:pt x="1393" y="238"/>
                        <a:pt x="1394" y="238"/>
                        <a:pt x="1396" y="238"/>
                      </a:cubicBezTo>
                      <a:close/>
                      <a:moveTo>
                        <a:pt x="403" y="378"/>
                      </a:moveTo>
                      <a:cubicBezTo>
                        <a:pt x="401" y="384"/>
                        <a:pt x="409" y="380"/>
                        <a:pt x="406" y="387"/>
                      </a:cubicBezTo>
                      <a:cubicBezTo>
                        <a:pt x="410" y="388"/>
                        <a:pt x="411" y="384"/>
                        <a:pt x="412" y="387"/>
                      </a:cubicBezTo>
                      <a:cubicBezTo>
                        <a:pt x="412" y="389"/>
                        <a:pt x="411" y="389"/>
                        <a:pt x="410" y="389"/>
                      </a:cubicBezTo>
                      <a:cubicBezTo>
                        <a:pt x="407" y="390"/>
                        <a:pt x="399" y="393"/>
                        <a:pt x="397" y="393"/>
                      </a:cubicBezTo>
                      <a:cubicBezTo>
                        <a:pt x="392" y="392"/>
                        <a:pt x="391" y="388"/>
                        <a:pt x="388" y="385"/>
                      </a:cubicBezTo>
                      <a:cubicBezTo>
                        <a:pt x="388" y="382"/>
                        <a:pt x="393" y="384"/>
                        <a:pt x="393" y="382"/>
                      </a:cubicBezTo>
                      <a:cubicBezTo>
                        <a:pt x="389" y="378"/>
                        <a:pt x="388" y="377"/>
                        <a:pt x="382" y="380"/>
                      </a:cubicBezTo>
                      <a:cubicBezTo>
                        <a:pt x="380" y="376"/>
                        <a:pt x="379" y="373"/>
                        <a:pt x="373" y="374"/>
                      </a:cubicBezTo>
                      <a:cubicBezTo>
                        <a:pt x="370" y="374"/>
                        <a:pt x="372" y="377"/>
                        <a:pt x="371" y="378"/>
                      </a:cubicBezTo>
                      <a:cubicBezTo>
                        <a:pt x="370" y="379"/>
                        <a:pt x="367" y="379"/>
                        <a:pt x="365" y="380"/>
                      </a:cubicBezTo>
                      <a:cubicBezTo>
                        <a:pt x="363" y="381"/>
                        <a:pt x="362" y="387"/>
                        <a:pt x="358" y="385"/>
                      </a:cubicBezTo>
                      <a:cubicBezTo>
                        <a:pt x="360" y="392"/>
                        <a:pt x="354" y="394"/>
                        <a:pt x="354" y="395"/>
                      </a:cubicBezTo>
                      <a:cubicBezTo>
                        <a:pt x="353" y="399"/>
                        <a:pt x="354" y="403"/>
                        <a:pt x="352" y="408"/>
                      </a:cubicBezTo>
                      <a:cubicBezTo>
                        <a:pt x="350" y="408"/>
                        <a:pt x="350" y="406"/>
                        <a:pt x="349" y="406"/>
                      </a:cubicBezTo>
                      <a:cubicBezTo>
                        <a:pt x="347" y="412"/>
                        <a:pt x="353" y="415"/>
                        <a:pt x="349" y="419"/>
                      </a:cubicBezTo>
                      <a:cubicBezTo>
                        <a:pt x="352" y="417"/>
                        <a:pt x="351" y="422"/>
                        <a:pt x="352" y="423"/>
                      </a:cubicBezTo>
                      <a:cubicBezTo>
                        <a:pt x="353" y="423"/>
                        <a:pt x="355" y="422"/>
                        <a:pt x="356" y="423"/>
                      </a:cubicBezTo>
                      <a:cubicBezTo>
                        <a:pt x="360" y="424"/>
                        <a:pt x="361" y="427"/>
                        <a:pt x="363" y="424"/>
                      </a:cubicBezTo>
                      <a:cubicBezTo>
                        <a:pt x="364" y="424"/>
                        <a:pt x="367" y="425"/>
                        <a:pt x="367" y="424"/>
                      </a:cubicBezTo>
                      <a:cubicBezTo>
                        <a:pt x="374" y="424"/>
                        <a:pt x="372" y="423"/>
                        <a:pt x="375" y="421"/>
                      </a:cubicBezTo>
                      <a:cubicBezTo>
                        <a:pt x="378" y="420"/>
                        <a:pt x="379" y="423"/>
                        <a:pt x="382" y="423"/>
                      </a:cubicBezTo>
                      <a:cubicBezTo>
                        <a:pt x="382" y="421"/>
                        <a:pt x="382" y="419"/>
                        <a:pt x="384" y="419"/>
                      </a:cubicBezTo>
                      <a:cubicBezTo>
                        <a:pt x="388" y="418"/>
                        <a:pt x="397" y="418"/>
                        <a:pt x="401" y="419"/>
                      </a:cubicBezTo>
                      <a:cubicBezTo>
                        <a:pt x="404" y="420"/>
                        <a:pt x="405" y="422"/>
                        <a:pt x="408" y="423"/>
                      </a:cubicBezTo>
                      <a:cubicBezTo>
                        <a:pt x="410" y="423"/>
                        <a:pt x="410" y="421"/>
                        <a:pt x="412" y="421"/>
                      </a:cubicBezTo>
                      <a:cubicBezTo>
                        <a:pt x="411" y="421"/>
                        <a:pt x="413" y="422"/>
                        <a:pt x="414" y="423"/>
                      </a:cubicBezTo>
                      <a:cubicBezTo>
                        <a:pt x="419" y="424"/>
                        <a:pt x="419" y="424"/>
                        <a:pt x="423" y="424"/>
                      </a:cubicBezTo>
                      <a:cubicBezTo>
                        <a:pt x="431" y="425"/>
                        <a:pt x="441" y="423"/>
                        <a:pt x="449" y="424"/>
                      </a:cubicBezTo>
                      <a:cubicBezTo>
                        <a:pt x="449" y="420"/>
                        <a:pt x="449" y="417"/>
                        <a:pt x="451" y="415"/>
                      </a:cubicBezTo>
                      <a:cubicBezTo>
                        <a:pt x="445" y="407"/>
                        <a:pt x="439" y="398"/>
                        <a:pt x="427" y="396"/>
                      </a:cubicBezTo>
                      <a:cubicBezTo>
                        <a:pt x="427" y="393"/>
                        <a:pt x="424" y="393"/>
                        <a:pt x="423" y="391"/>
                      </a:cubicBezTo>
                      <a:cubicBezTo>
                        <a:pt x="423" y="388"/>
                        <a:pt x="422" y="387"/>
                        <a:pt x="421" y="385"/>
                      </a:cubicBezTo>
                      <a:cubicBezTo>
                        <a:pt x="422" y="380"/>
                        <a:pt x="428" y="379"/>
                        <a:pt x="427" y="372"/>
                      </a:cubicBezTo>
                      <a:cubicBezTo>
                        <a:pt x="416" y="371"/>
                        <a:pt x="411" y="376"/>
                        <a:pt x="403" y="378"/>
                      </a:cubicBezTo>
                      <a:close/>
                      <a:moveTo>
                        <a:pt x="531" y="464"/>
                      </a:moveTo>
                      <a:cubicBezTo>
                        <a:pt x="529" y="464"/>
                        <a:pt x="526" y="464"/>
                        <a:pt x="529" y="465"/>
                      </a:cubicBezTo>
                      <a:cubicBezTo>
                        <a:pt x="532" y="463"/>
                        <a:pt x="539" y="463"/>
                        <a:pt x="542" y="462"/>
                      </a:cubicBezTo>
                      <a:cubicBezTo>
                        <a:pt x="543" y="462"/>
                        <a:pt x="542" y="458"/>
                        <a:pt x="542" y="458"/>
                      </a:cubicBezTo>
                      <a:cubicBezTo>
                        <a:pt x="543" y="457"/>
                        <a:pt x="545" y="460"/>
                        <a:pt x="546" y="460"/>
                      </a:cubicBezTo>
                      <a:cubicBezTo>
                        <a:pt x="546" y="456"/>
                        <a:pt x="546" y="451"/>
                        <a:pt x="546" y="447"/>
                      </a:cubicBezTo>
                      <a:cubicBezTo>
                        <a:pt x="544" y="444"/>
                        <a:pt x="542" y="443"/>
                        <a:pt x="541" y="441"/>
                      </a:cubicBezTo>
                      <a:cubicBezTo>
                        <a:pt x="540" y="440"/>
                        <a:pt x="541" y="438"/>
                        <a:pt x="541" y="438"/>
                      </a:cubicBezTo>
                      <a:cubicBezTo>
                        <a:pt x="540" y="435"/>
                        <a:pt x="534" y="433"/>
                        <a:pt x="539" y="432"/>
                      </a:cubicBezTo>
                      <a:cubicBezTo>
                        <a:pt x="542" y="432"/>
                        <a:pt x="546" y="432"/>
                        <a:pt x="550" y="432"/>
                      </a:cubicBezTo>
                      <a:cubicBezTo>
                        <a:pt x="551" y="425"/>
                        <a:pt x="546" y="425"/>
                        <a:pt x="546" y="423"/>
                      </a:cubicBezTo>
                      <a:cubicBezTo>
                        <a:pt x="546" y="419"/>
                        <a:pt x="542" y="419"/>
                        <a:pt x="541" y="417"/>
                      </a:cubicBezTo>
                      <a:cubicBezTo>
                        <a:pt x="541" y="417"/>
                        <a:pt x="544" y="415"/>
                        <a:pt x="542" y="413"/>
                      </a:cubicBezTo>
                      <a:cubicBezTo>
                        <a:pt x="537" y="415"/>
                        <a:pt x="536" y="411"/>
                        <a:pt x="531" y="411"/>
                      </a:cubicBezTo>
                      <a:cubicBezTo>
                        <a:pt x="533" y="401"/>
                        <a:pt x="520" y="404"/>
                        <a:pt x="520" y="395"/>
                      </a:cubicBezTo>
                      <a:cubicBezTo>
                        <a:pt x="525" y="391"/>
                        <a:pt x="528" y="385"/>
                        <a:pt x="539" y="387"/>
                      </a:cubicBezTo>
                      <a:cubicBezTo>
                        <a:pt x="539" y="386"/>
                        <a:pt x="539" y="384"/>
                        <a:pt x="541" y="383"/>
                      </a:cubicBezTo>
                      <a:cubicBezTo>
                        <a:pt x="541" y="378"/>
                        <a:pt x="535" y="379"/>
                        <a:pt x="535" y="374"/>
                      </a:cubicBezTo>
                      <a:cubicBezTo>
                        <a:pt x="526" y="373"/>
                        <a:pt x="522" y="377"/>
                        <a:pt x="516" y="374"/>
                      </a:cubicBezTo>
                      <a:cubicBezTo>
                        <a:pt x="516" y="377"/>
                        <a:pt x="516" y="378"/>
                        <a:pt x="514" y="376"/>
                      </a:cubicBezTo>
                      <a:cubicBezTo>
                        <a:pt x="513" y="375"/>
                        <a:pt x="512" y="378"/>
                        <a:pt x="513" y="378"/>
                      </a:cubicBezTo>
                      <a:cubicBezTo>
                        <a:pt x="508" y="380"/>
                        <a:pt x="502" y="383"/>
                        <a:pt x="500" y="383"/>
                      </a:cubicBezTo>
                      <a:cubicBezTo>
                        <a:pt x="494" y="385"/>
                        <a:pt x="496" y="386"/>
                        <a:pt x="494" y="389"/>
                      </a:cubicBezTo>
                      <a:cubicBezTo>
                        <a:pt x="493" y="390"/>
                        <a:pt x="491" y="388"/>
                        <a:pt x="490" y="389"/>
                      </a:cubicBezTo>
                      <a:cubicBezTo>
                        <a:pt x="489" y="390"/>
                        <a:pt x="491" y="394"/>
                        <a:pt x="490" y="395"/>
                      </a:cubicBezTo>
                      <a:cubicBezTo>
                        <a:pt x="491" y="399"/>
                        <a:pt x="495" y="392"/>
                        <a:pt x="496" y="398"/>
                      </a:cubicBezTo>
                      <a:cubicBezTo>
                        <a:pt x="496" y="400"/>
                        <a:pt x="497" y="401"/>
                        <a:pt x="498" y="402"/>
                      </a:cubicBezTo>
                      <a:cubicBezTo>
                        <a:pt x="496" y="408"/>
                        <a:pt x="499" y="412"/>
                        <a:pt x="500" y="413"/>
                      </a:cubicBezTo>
                      <a:cubicBezTo>
                        <a:pt x="500" y="416"/>
                        <a:pt x="500" y="416"/>
                        <a:pt x="501" y="417"/>
                      </a:cubicBezTo>
                      <a:cubicBezTo>
                        <a:pt x="502" y="417"/>
                        <a:pt x="503" y="423"/>
                        <a:pt x="503" y="423"/>
                      </a:cubicBezTo>
                      <a:cubicBezTo>
                        <a:pt x="505" y="428"/>
                        <a:pt x="505" y="427"/>
                        <a:pt x="507" y="430"/>
                      </a:cubicBezTo>
                      <a:cubicBezTo>
                        <a:pt x="508" y="432"/>
                        <a:pt x="506" y="434"/>
                        <a:pt x="507" y="436"/>
                      </a:cubicBezTo>
                      <a:cubicBezTo>
                        <a:pt x="508" y="437"/>
                        <a:pt x="512" y="438"/>
                        <a:pt x="511" y="441"/>
                      </a:cubicBezTo>
                      <a:cubicBezTo>
                        <a:pt x="504" y="439"/>
                        <a:pt x="509" y="449"/>
                        <a:pt x="505" y="451"/>
                      </a:cubicBezTo>
                      <a:cubicBezTo>
                        <a:pt x="513" y="452"/>
                        <a:pt x="513" y="463"/>
                        <a:pt x="522" y="458"/>
                      </a:cubicBezTo>
                      <a:cubicBezTo>
                        <a:pt x="515" y="465"/>
                        <a:pt x="531" y="459"/>
                        <a:pt x="531" y="464"/>
                      </a:cubicBezTo>
                      <a:close/>
                      <a:moveTo>
                        <a:pt x="587" y="378"/>
                      </a:moveTo>
                      <a:cubicBezTo>
                        <a:pt x="586" y="379"/>
                        <a:pt x="587" y="382"/>
                        <a:pt x="585" y="383"/>
                      </a:cubicBezTo>
                      <a:cubicBezTo>
                        <a:pt x="584" y="385"/>
                        <a:pt x="580" y="385"/>
                        <a:pt x="580" y="387"/>
                      </a:cubicBezTo>
                      <a:cubicBezTo>
                        <a:pt x="581" y="389"/>
                        <a:pt x="585" y="392"/>
                        <a:pt x="585" y="395"/>
                      </a:cubicBezTo>
                      <a:cubicBezTo>
                        <a:pt x="585" y="395"/>
                        <a:pt x="582" y="395"/>
                        <a:pt x="583" y="396"/>
                      </a:cubicBezTo>
                      <a:cubicBezTo>
                        <a:pt x="585" y="398"/>
                        <a:pt x="589" y="397"/>
                        <a:pt x="591" y="400"/>
                      </a:cubicBezTo>
                      <a:cubicBezTo>
                        <a:pt x="591" y="398"/>
                        <a:pt x="593" y="397"/>
                        <a:pt x="595" y="396"/>
                      </a:cubicBezTo>
                      <a:cubicBezTo>
                        <a:pt x="596" y="391"/>
                        <a:pt x="592" y="391"/>
                        <a:pt x="591" y="387"/>
                      </a:cubicBezTo>
                      <a:cubicBezTo>
                        <a:pt x="594" y="386"/>
                        <a:pt x="597" y="384"/>
                        <a:pt x="596" y="380"/>
                      </a:cubicBezTo>
                      <a:cubicBezTo>
                        <a:pt x="593" y="380"/>
                        <a:pt x="592" y="378"/>
                        <a:pt x="595" y="376"/>
                      </a:cubicBezTo>
                      <a:cubicBezTo>
                        <a:pt x="592" y="377"/>
                        <a:pt x="589" y="376"/>
                        <a:pt x="587" y="378"/>
                      </a:cubicBezTo>
                      <a:close/>
                      <a:moveTo>
                        <a:pt x="343" y="428"/>
                      </a:moveTo>
                      <a:cubicBezTo>
                        <a:pt x="342" y="436"/>
                        <a:pt x="356" y="431"/>
                        <a:pt x="356" y="428"/>
                      </a:cubicBezTo>
                      <a:cubicBezTo>
                        <a:pt x="351" y="426"/>
                        <a:pt x="348" y="426"/>
                        <a:pt x="343" y="428"/>
                      </a:cubicBezTo>
                      <a:close/>
                      <a:moveTo>
                        <a:pt x="386" y="775"/>
                      </a:moveTo>
                      <a:cubicBezTo>
                        <a:pt x="388" y="768"/>
                        <a:pt x="399" y="768"/>
                        <a:pt x="397" y="756"/>
                      </a:cubicBezTo>
                      <a:cubicBezTo>
                        <a:pt x="392" y="761"/>
                        <a:pt x="382" y="752"/>
                        <a:pt x="377" y="758"/>
                      </a:cubicBezTo>
                      <a:cubicBezTo>
                        <a:pt x="385" y="759"/>
                        <a:pt x="375" y="760"/>
                        <a:pt x="375" y="762"/>
                      </a:cubicBezTo>
                      <a:cubicBezTo>
                        <a:pt x="375" y="760"/>
                        <a:pt x="377" y="766"/>
                        <a:pt x="377" y="767"/>
                      </a:cubicBezTo>
                      <a:cubicBezTo>
                        <a:pt x="377" y="770"/>
                        <a:pt x="377" y="773"/>
                        <a:pt x="375" y="773"/>
                      </a:cubicBezTo>
                      <a:cubicBezTo>
                        <a:pt x="375" y="772"/>
                        <a:pt x="373" y="771"/>
                        <a:pt x="373" y="773"/>
                      </a:cubicBezTo>
                      <a:cubicBezTo>
                        <a:pt x="375" y="776"/>
                        <a:pt x="381" y="775"/>
                        <a:pt x="386" y="7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5" name="îṥlíḓ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F925286-1A48-4B80-8F94-027162E276DE}"/>
                    </a:ext>
                  </a:extLst>
                </p:cNvPr>
                <p:cNvSpPr/>
                <p:nvPr/>
              </p:nvSpPr>
              <p:spPr bwMode="auto">
                <a:xfrm>
                  <a:off x="4137528" y="707649"/>
                  <a:ext cx="47627" cy="25214"/>
                </a:xfrm>
                <a:custGeom>
                  <a:avLst/>
                  <a:gdLst>
                    <a:gd name="T0" fmla="*/ 16 w 23"/>
                    <a:gd name="T1" fmla="*/ 0 h 12"/>
                    <a:gd name="T2" fmla="*/ 20 w 23"/>
                    <a:gd name="T3" fmla="*/ 11 h 12"/>
                    <a:gd name="T4" fmla="*/ 0 w 23"/>
                    <a:gd name="T5" fmla="*/ 6 h 12"/>
                    <a:gd name="T6" fmla="*/ 16 w 23"/>
                    <a:gd name="T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12">
                      <a:moveTo>
                        <a:pt x="16" y="0"/>
                      </a:moveTo>
                      <a:cubicBezTo>
                        <a:pt x="16" y="5"/>
                        <a:pt x="23" y="4"/>
                        <a:pt x="20" y="11"/>
                      </a:cubicBezTo>
                      <a:cubicBezTo>
                        <a:pt x="10" y="12"/>
                        <a:pt x="4" y="10"/>
                        <a:pt x="0" y="6"/>
                      </a:cubicBezTo>
                      <a:cubicBezTo>
                        <a:pt x="3" y="1"/>
                        <a:pt x="10" y="1"/>
                        <a:pt x="1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6" name="iṥļï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AA69586-D5EB-4F6A-B605-BC586300B047}"/>
                    </a:ext>
                  </a:extLst>
                </p:cNvPr>
                <p:cNvSpPr/>
                <p:nvPr/>
              </p:nvSpPr>
              <p:spPr bwMode="auto">
                <a:xfrm>
                  <a:off x="4234180" y="755276"/>
                  <a:ext cx="466461" cy="326383"/>
                </a:xfrm>
                <a:custGeom>
                  <a:avLst/>
                  <a:gdLst>
                    <a:gd name="T0" fmla="*/ 22 w 224"/>
                    <a:gd name="T1" fmla="*/ 9 h 157"/>
                    <a:gd name="T2" fmla="*/ 29 w 224"/>
                    <a:gd name="T3" fmla="*/ 7 h 157"/>
                    <a:gd name="T4" fmla="*/ 29 w 224"/>
                    <a:gd name="T5" fmla="*/ 11 h 157"/>
                    <a:gd name="T6" fmla="*/ 29 w 224"/>
                    <a:gd name="T7" fmla="*/ 18 h 157"/>
                    <a:gd name="T8" fmla="*/ 35 w 224"/>
                    <a:gd name="T9" fmla="*/ 33 h 157"/>
                    <a:gd name="T10" fmla="*/ 48 w 224"/>
                    <a:gd name="T11" fmla="*/ 9 h 157"/>
                    <a:gd name="T12" fmla="*/ 65 w 224"/>
                    <a:gd name="T13" fmla="*/ 7 h 157"/>
                    <a:gd name="T14" fmla="*/ 76 w 224"/>
                    <a:gd name="T15" fmla="*/ 25 h 157"/>
                    <a:gd name="T16" fmla="*/ 89 w 224"/>
                    <a:gd name="T17" fmla="*/ 22 h 157"/>
                    <a:gd name="T18" fmla="*/ 107 w 224"/>
                    <a:gd name="T19" fmla="*/ 20 h 157"/>
                    <a:gd name="T20" fmla="*/ 115 w 224"/>
                    <a:gd name="T21" fmla="*/ 27 h 157"/>
                    <a:gd name="T22" fmla="*/ 122 w 224"/>
                    <a:gd name="T23" fmla="*/ 31 h 157"/>
                    <a:gd name="T24" fmla="*/ 126 w 224"/>
                    <a:gd name="T25" fmla="*/ 33 h 157"/>
                    <a:gd name="T26" fmla="*/ 143 w 224"/>
                    <a:gd name="T27" fmla="*/ 37 h 157"/>
                    <a:gd name="T28" fmla="*/ 158 w 224"/>
                    <a:gd name="T29" fmla="*/ 44 h 157"/>
                    <a:gd name="T30" fmla="*/ 163 w 224"/>
                    <a:gd name="T31" fmla="*/ 50 h 157"/>
                    <a:gd name="T32" fmla="*/ 174 w 224"/>
                    <a:gd name="T33" fmla="*/ 59 h 157"/>
                    <a:gd name="T34" fmla="*/ 167 w 224"/>
                    <a:gd name="T35" fmla="*/ 74 h 157"/>
                    <a:gd name="T36" fmla="*/ 184 w 224"/>
                    <a:gd name="T37" fmla="*/ 76 h 157"/>
                    <a:gd name="T38" fmla="*/ 188 w 224"/>
                    <a:gd name="T39" fmla="*/ 85 h 157"/>
                    <a:gd name="T40" fmla="*/ 202 w 224"/>
                    <a:gd name="T41" fmla="*/ 87 h 157"/>
                    <a:gd name="T42" fmla="*/ 212 w 224"/>
                    <a:gd name="T43" fmla="*/ 96 h 157"/>
                    <a:gd name="T44" fmla="*/ 216 w 224"/>
                    <a:gd name="T45" fmla="*/ 104 h 157"/>
                    <a:gd name="T46" fmla="*/ 206 w 224"/>
                    <a:gd name="T47" fmla="*/ 117 h 157"/>
                    <a:gd name="T48" fmla="*/ 193 w 224"/>
                    <a:gd name="T49" fmla="*/ 115 h 157"/>
                    <a:gd name="T50" fmla="*/ 182 w 224"/>
                    <a:gd name="T51" fmla="*/ 104 h 157"/>
                    <a:gd name="T52" fmla="*/ 173 w 224"/>
                    <a:gd name="T53" fmla="*/ 113 h 157"/>
                    <a:gd name="T54" fmla="*/ 186 w 224"/>
                    <a:gd name="T55" fmla="*/ 121 h 157"/>
                    <a:gd name="T56" fmla="*/ 193 w 224"/>
                    <a:gd name="T57" fmla="*/ 134 h 157"/>
                    <a:gd name="T58" fmla="*/ 188 w 224"/>
                    <a:gd name="T59" fmla="*/ 147 h 157"/>
                    <a:gd name="T60" fmla="*/ 163 w 224"/>
                    <a:gd name="T61" fmla="*/ 137 h 157"/>
                    <a:gd name="T62" fmla="*/ 171 w 224"/>
                    <a:gd name="T63" fmla="*/ 147 h 157"/>
                    <a:gd name="T64" fmla="*/ 180 w 224"/>
                    <a:gd name="T65" fmla="*/ 152 h 157"/>
                    <a:gd name="T66" fmla="*/ 171 w 224"/>
                    <a:gd name="T67" fmla="*/ 152 h 157"/>
                    <a:gd name="T68" fmla="*/ 150 w 224"/>
                    <a:gd name="T69" fmla="*/ 145 h 157"/>
                    <a:gd name="T70" fmla="*/ 139 w 224"/>
                    <a:gd name="T71" fmla="*/ 139 h 157"/>
                    <a:gd name="T72" fmla="*/ 133 w 224"/>
                    <a:gd name="T73" fmla="*/ 130 h 157"/>
                    <a:gd name="T74" fmla="*/ 122 w 224"/>
                    <a:gd name="T75" fmla="*/ 109 h 157"/>
                    <a:gd name="T76" fmla="*/ 124 w 224"/>
                    <a:gd name="T77" fmla="*/ 104 h 157"/>
                    <a:gd name="T78" fmla="*/ 128 w 224"/>
                    <a:gd name="T79" fmla="*/ 96 h 157"/>
                    <a:gd name="T80" fmla="*/ 133 w 224"/>
                    <a:gd name="T81" fmla="*/ 87 h 157"/>
                    <a:gd name="T82" fmla="*/ 128 w 224"/>
                    <a:gd name="T83" fmla="*/ 76 h 157"/>
                    <a:gd name="T84" fmla="*/ 120 w 224"/>
                    <a:gd name="T85" fmla="*/ 70 h 157"/>
                    <a:gd name="T86" fmla="*/ 115 w 224"/>
                    <a:gd name="T87" fmla="*/ 70 h 157"/>
                    <a:gd name="T88" fmla="*/ 107 w 224"/>
                    <a:gd name="T89" fmla="*/ 68 h 157"/>
                    <a:gd name="T90" fmla="*/ 92 w 224"/>
                    <a:gd name="T91" fmla="*/ 52 h 157"/>
                    <a:gd name="T92" fmla="*/ 78 w 224"/>
                    <a:gd name="T93" fmla="*/ 55 h 157"/>
                    <a:gd name="T94" fmla="*/ 65 w 224"/>
                    <a:gd name="T95" fmla="*/ 55 h 157"/>
                    <a:gd name="T96" fmla="*/ 50 w 224"/>
                    <a:gd name="T97" fmla="*/ 55 h 157"/>
                    <a:gd name="T98" fmla="*/ 22 w 224"/>
                    <a:gd name="T99" fmla="*/ 50 h 157"/>
                    <a:gd name="T100" fmla="*/ 9 w 224"/>
                    <a:gd name="T101" fmla="*/ 42 h 157"/>
                    <a:gd name="T102" fmla="*/ 5 w 224"/>
                    <a:gd name="T103" fmla="*/ 33 h 157"/>
                    <a:gd name="T104" fmla="*/ 7 w 224"/>
                    <a:gd name="T105" fmla="*/ 25 h 157"/>
                    <a:gd name="T106" fmla="*/ 145 w 224"/>
                    <a:gd name="T107" fmla="*/ 107 h 157"/>
                    <a:gd name="T108" fmla="*/ 154 w 224"/>
                    <a:gd name="T109" fmla="*/ 100 h 157"/>
                    <a:gd name="T110" fmla="*/ 145 w 224"/>
                    <a:gd name="T111" fmla="*/ 10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24" h="157">
                      <a:moveTo>
                        <a:pt x="9" y="11"/>
                      </a:moveTo>
                      <a:cubicBezTo>
                        <a:pt x="12" y="16"/>
                        <a:pt x="19" y="4"/>
                        <a:pt x="22" y="9"/>
                      </a:cubicBezTo>
                      <a:cubicBezTo>
                        <a:pt x="24" y="9"/>
                        <a:pt x="23" y="5"/>
                        <a:pt x="24" y="5"/>
                      </a:cubicBezTo>
                      <a:cubicBezTo>
                        <a:pt x="26" y="4"/>
                        <a:pt x="27" y="7"/>
                        <a:pt x="29" y="7"/>
                      </a:cubicBezTo>
                      <a:cubicBezTo>
                        <a:pt x="32" y="7"/>
                        <a:pt x="32" y="0"/>
                        <a:pt x="37" y="5"/>
                      </a:cubicBezTo>
                      <a:cubicBezTo>
                        <a:pt x="36" y="13"/>
                        <a:pt x="32" y="7"/>
                        <a:pt x="29" y="11"/>
                      </a:cubicBezTo>
                      <a:cubicBezTo>
                        <a:pt x="28" y="12"/>
                        <a:pt x="33" y="12"/>
                        <a:pt x="33" y="12"/>
                      </a:cubicBezTo>
                      <a:cubicBezTo>
                        <a:pt x="32" y="15"/>
                        <a:pt x="30" y="15"/>
                        <a:pt x="29" y="18"/>
                      </a:cubicBezTo>
                      <a:cubicBezTo>
                        <a:pt x="29" y="21"/>
                        <a:pt x="31" y="22"/>
                        <a:pt x="31" y="24"/>
                      </a:cubicBezTo>
                      <a:cubicBezTo>
                        <a:pt x="32" y="27"/>
                        <a:pt x="30" y="33"/>
                        <a:pt x="35" y="33"/>
                      </a:cubicBezTo>
                      <a:cubicBezTo>
                        <a:pt x="39" y="32"/>
                        <a:pt x="35" y="22"/>
                        <a:pt x="37" y="18"/>
                      </a:cubicBezTo>
                      <a:cubicBezTo>
                        <a:pt x="46" y="20"/>
                        <a:pt x="45" y="13"/>
                        <a:pt x="48" y="9"/>
                      </a:cubicBezTo>
                      <a:cubicBezTo>
                        <a:pt x="50" y="13"/>
                        <a:pt x="55" y="5"/>
                        <a:pt x="57" y="11"/>
                      </a:cubicBezTo>
                      <a:cubicBezTo>
                        <a:pt x="61" y="11"/>
                        <a:pt x="59" y="5"/>
                        <a:pt x="65" y="7"/>
                      </a:cubicBezTo>
                      <a:cubicBezTo>
                        <a:pt x="64" y="14"/>
                        <a:pt x="69" y="15"/>
                        <a:pt x="74" y="16"/>
                      </a:cubicBezTo>
                      <a:cubicBezTo>
                        <a:pt x="72" y="22"/>
                        <a:pt x="73" y="21"/>
                        <a:pt x="76" y="25"/>
                      </a:cubicBezTo>
                      <a:cubicBezTo>
                        <a:pt x="78" y="23"/>
                        <a:pt x="80" y="23"/>
                        <a:pt x="83" y="25"/>
                      </a:cubicBezTo>
                      <a:cubicBezTo>
                        <a:pt x="87" y="27"/>
                        <a:pt x="87" y="23"/>
                        <a:pt x="89" y="22"/>
                      </a:cubicBezTo>
                      <a:cubicBezTo>
                        <a:pt x="91" y="21"/>
                        <a:pt x="94" y="23"/>
                        <a:pt x="94" y="20"/>
                      </a:cubicBezTo>
                      <a:cubicBezTo>
                        <a:pt x="100" y="22"/>
                        <a:pt x="102" y="22"/>
                        <a:pt x="107" y="20"/>
                      </a:cubicBezTo>
                      <a:cubicBezTo>
                        <a:pt x="107" y="24"/>
                        <a:pt x="112" y="22"/>
                        <a:pt x="111" y="22"/>
                      </a:cubicBezTo>
                      <a:cubicBezTo>
                        <a:pt x="113" y="23"/>
                        <a:pt x="113" y="26"/>
                        <a:pt x="115" y="27"/>
                      </a:cubicBezTo>
                      <a:cubicBezTo>
                        <a:pt x="116" y="28"/>
                        <a:pt x="119" y="29"/>
                        <a:pt x="120" y="29"/>
                      </a:cubicBezTo>
                      <a:cubicBezTo>
                        <a:pt x="121" y="30"/>
                        <a:pt x="120" y="31"/>
                        <a:pt x="122" y="31"/>
                      </a:cubicBezTo>
                      <a:cubicBezTo>
                        <a:pt x="126" y="31"/>
                        <a:pt x="121" y="34"/>
                        <a:pt x="124" y="37"/>
                      </a:cubicBezTo>
                      <a:cubicBezTo>
                        <a:pt x="125" y="38"/>
                        <a:pt x="126" y="34"/>
                        <a:pt x="126" y="33"/>
                      </a:cubicBezTo>
                      <a:cubicBezTo>
                        <a:pt x="129" y="35"/>
                        <a:pt x="129" y="38"/>
                        <a:pt x="133" y="39"/>
                      </a:cubicBezTo>
                      <a:cubicBezTo>
                        <a:pt x="137" y="39"/>
                        <a:pt x="139" y="37"/>
                        <a:pt x="143" y="37"/>
                      </a:cubicBezTo>
                      <a:cubicBezTo>
                        <a:pt x="142" y="44"/>
                        <a:pt x="154" y="40"/>
                        <a:pt x="154" y="46"/>
                      </a:cubicBezTo>
                      <a:cubicBezTo>
                        <a:pt x="156" y="46"/>
                        <a:pt x="157" y="46"/>
                        <a:pt x="158" y="44"/>
                      </a:cubicBezTo>
                      <a:cubicBezTo>
                        <a:pt x="160" y="45"/>
                        <a:pt x="161" y="48"/>
                        <a:pt x="161" y="52"/>
                      </a:cubicBezTo>
                      <a:cubicBezTo>
                        <a:pt x="163" y="52"/>
                        <a:pt x="163" y="51"/>
                        <a:pt x="163" y="50"/>
                      </a:cubicBezTo>
                      <a:cubicBezTo>
                        <a:pt x="166" y="52"/>
                        <a:pt x="168" y="56"/>
                        <a:pt x="174" y="55"/>
                      </a:cubicBezTo>
                      <a:cubicBezTo>
                        <a:pt x="173" y="57"/>
                        <a:pt x="172" y="59"/>
                        <a:pt x="174" y="59"/>
                      </a:cubicBezTo>
                      <a:cubicBezTo>
                        <a:pt x="176" y="62"/>
                        <a:pt x="169" y="65"/>
                        <a:pt x="174" y="66"/>
                      </a:cubicBezTo>
                      <a:cubicBezTo>
                        <a:pt x="172" y="69"/>
                        <a:pt x="167" y="69"/>
                        <a:pt x="167" y="74"/>
                      </a:cubicBezTo>
                      <a:cubicBezTo>
                        <a:pt x="171" y="81"/>
                        <a:pt x="180" y="72"/>
                        <a:pt x="182" y="80"/>
                      </a:cubicBezTo>
                      <a:cubicBezTo>
                        <a:pt x="184" y="79"/>
                        <a:pt x="183" y="77"/>
                        <a:pt x="184" y="76"/>
                      </a:cubicBezTo>
                      <a:cubicBezTo>
                        <a:pt x="186" y="76"/>
                        <a:pt x="185" y="80"/>
                        <a:pt x="186" y="81"/>
                      </a:cubicBezTo>
                      <a:cubicBezTo>
                        <a:pt x="186" y="81"/>
                        <a:pt x="188" y="85"/>
                        <a:pt x="188" y="85"/>
                      </a:cubicBezTo>
                      <a:cubicBezTo>
                        <a:pt x="190" y="85"/>
                        <a:pt x="192" y="81"/>
                        <a:pt x="191" y="89"/>
                      </a:cubicBezTo>
                      <a:cubicBezTo>
                        <a:pt x="196" y="89"/>
                        <a:pt x="197" y="86"/>
                        <a:pt x="202" y="87"/>
                      </a:cubicBezTo>
                      <a:cubicBezTo>
                        <a:pt x="203" y="88"/>
                        <a:pt x="204" y="90"/>
                        <a:pt x="204" y="93"/>
                      </a:cubicBezTo>
                      <a:cubicBezTo>
                        <a:pt x="208" y="93"/>
                        <a:pt x="214" y="91"/>
                        <a:pt x="212" y="96"/>
                      </a:cubicBezTo>
                      <a:cubicBezTo>
                        <a:pt x="219" y="93"/>
                        <a:pt x="215" y="97"/>
                        <a:pt x="221" y="98"/>
                      </a:cubicBezTo>
                      <a:cubicBezTo>
                        <a:pt x="224" y="102"/>
                        <a:pt x="215" y="104"/>
                        <a:pt x="216" y="104"/>
                      </a:cubicBezTo>
                      <a:cubicBezTo>
                        <a:pt x="214" y="105"/>
                        <a:pt x="217" y="106"/>
                        <a:pt x="217" y="106"/>
                      </a:cubicBezTo>
                      <a:cubicBezTo>
                        <a:pt x="213" y="111"/>
                        <a:pt x="209" y="110"/>
                        <a:pt x="206" y="117"/>
                      </a:cubicBezTo>
                      <a:cubicBezTo>
                        <a:pt x="204" y="117"/>
                        <a:pt x="203" y="117"/>
                        <a:pt x="202" y="119"/>
                      </a:cubicBezTo>
                      <a:cubicBezTo>
                        <a:pt x="201" y="118"/>
                        <a:pt x="193" y="118"/>
                        <a:pt x="193" y="115"/>
                      </a:cubicBezTo>
                      <a:cubicBezTo>
                        <a:pt x="193" y="111"/>
                        <a:pt x="184" y="115"/>
                        <a:pt x="186" y="107"/>
                      </a:cubicBezTo>
                      <a:cubicBezTo>
                        <a:pt x="182" y="108"/>
                        <a:pt x="182" y="106"/>
                        <a:pt x="182" y="104"/>
                      </a:cubicBezTo>
                      <a:cubicBezTo>
                        <a:pt x="179" y="104"/>
                        <a:pt x="177" y="104"/>
                        <a:pt x="174" y="104"/>
                      </a:cubicBezTo>
                      <a:cubicBezTo>
                        <a:pt x="170" y="103"/>
                        <a:pt x="174" y="110"/>
                        <a:pt x="173" y="113"/>
                      </a:cubicBezTo>
                      <a:cubicBezTo>
                        <a:pt x="173" y="117"/>
                        <a:pt x="178" y="117"/>
                        <a:pt x="178" y="121"/>
                      </a:cubicBezTo>
                      <a:cubicBezTo>
                        <a:pt x="182" y="118"/>
                        <a:pt x="185" y="125"/>
                        <a:pt x="186" y="121"/>
                      </a:cubicBezTo>
                      <a:cubicBezTo>
                        <a:pt x="188" y="123"/>
                        <a:pt x="189" y="127"/>
                        <a:pt x="189" y="132"/>
                      </a:cubicBezTo>
                      <a:cubicBezTo>
                        <a:pt x="189" y="134"/>
                        <a:pt x="193" y="133"/>
                        <a:pt x="193" y="134"/>
                      </a:cubicBezTo>
                      <a:cubicBezTo>
                        <a:pt x="196" y="138"/>
                        <a:pt x="191" y="147"/>
                        <a:pt x="191" y="150"/>
                      </a:cubicBezTo>
                      <a:cubicBezTo>
                        <a:pt x="187" y="152"/>
                        <a:pt x="189" y="148"/>
                        <a:pt x="188" y="147"/>
                      </a:cubicBezTo>
                      <a:cubicBezTo>
                        <a:pt x="185" y="145"/>
                        <a:pt x="179" y="146"/>
                        <a:pt x="178" y="141"/>
                      </a:cubicBezTo>
                      <a:cubicBezTo>
                        <a:pt x="171" y="142"/>
                        <a:pt x="172" y="135"/>
                        <a:pt x="163" y="137"/>
                      </a:cubicBezTo>
                      <a:cubicBezTo>
                        <a:pt x="164" y="141"/>
                        <a:pt x="170" y="138"/>
                        <a:pt x="171" y="141"/>
                      </a:cubicBezTo>
                      <a:cubicBezTo>
                        <a:pt x="164" y="147"/>
                        <a:pt x="177" y="144"/>
                        <a:pt x="171" y="147"/>
                      </a:cubicBezTo>
                      <a:cubicBezTo>
                        <a:pt x="171" y="149"/>
                        <a:pt x="176" y="149"/>
                        <a:pt x="178" y="150"/>
                      </a:cubicBezTo>
                      <a:cubicBezTo>
                        <a:pt x="179" y="151"/>
                        <a:pt x="178" y="152"/>
                        <a:pt x="180" y="152"/>
                      </a:cubicBezTo>
                      <a:cubicBezTo>
                        <a:pt x="183" y="152"/>
                        <a:pt x="184" y="153"/>
                        <a:pt x="184" y="156"/>
                      </a:cubicBezTo>
                      <a:cubicBezTo>
                        <a:pt x="178" y="157"/>
                        <a:pt x="175" y="155"/>
                        <a:pt x="171" y="152"/>
                      </a:cubicBezTo>
                      <a:cubicBezTo>
                        <a:pt x="168" y="151"/>
                        <a:pt x="163" y="151"/>
                        <a:pt x="160" y="148"/>
                      </a:cubicBezTo>
                      <a:cubicBezTo>
                        <a:pt x="157" y="147"/>
                        <a:pt x="153" y="145"/>
                        <a:pt x="150" y="145"/>
                      </a:cubicBezTo>
                      <a:cubicBezTo>
                        <a:pt x="148" y="145"/>
                        <a:pt x="148" y="142"/>
                        <a:pt x="147" y="141"/>
                      </a:cubicBezTo>
                      <a:cubicBezTo>
                        <a:pt x="144" y="140"/>
                        <a:pt x="141" y="141"/>
                        <a:pt x="139" y="139"/>
                      </a:cubicBezTo>
                      <a:cubicBezTo>
                        <a:pt x="137" y="138"/>
                        <a:pt x="139" y="135"/>
                        <a:pt x="137" y="134"/>
                      </a:cubicBezTo>
                      <a:cubicBezTo>
                        <a:pt x="136" y="132"/>
                        <a:pt x="132" y="134"/>
                        <a:pt x="133" y="130"/>
                      </a:cubicBezTo>
                      <a:cubicBezTo>
                        <a:pt x="125" y="130"/>
                        <a:pt x="125" y="122"/>
                        <a:pt x="120" y="119"/>
                      </a:cubicBezTo>
                      <a:cubicBezTo>
                        <a:pt x="122" y="118"/>
                        <a:pt x="120" y="112"/>
                        <a:pt x="122" y="109"/>
                      </a:cubicBezTo>
                      <a:cubicBezTo>
                        <a:pt x="123" y="109"/>
                        <a:pt x="126" y="110"/>
                        <a:pt x="126" y="109"/>
                      </a:cubicBezTo>
                      <a:cubicBezTo>
                        <a:pt x="126" y="108"/>
                        <a:pt x="123" y="106"/>
                        <a:pt x="124" y="104"/>
                      </a:cubicBezTo>
                      <a:cubicBezTo>
                        <a:pt x="124" y="103"/>
                        <a:pt x="128" y="104"/>
                        <a:pt x="128" y="104"/>
                      </a:cubicBezTo>
                      <a:cubicBezTo>
                        <a:pt x="129" y="103"/>
                        <a:pt x="127" y="98"/>
                        <a:pt x="128" y="96"/>
                      </a:cubicBezTo>
                      <a:cubicBezTo>
                        <a:pt x="128" y="96"/>
                        <a:pt x="131" y="97"/>
                        <a:pt x="132" y="96"/>
                      </a:cubicBezTo>
                      <a:cubicBezTo>
                        <a:pt x="134" y="94"/>
                        <a:pt x="131" y="89"/>
                        <a:pt x="133" y="87"/>
                      </a:cubicBezTo>
                      <a:cubicBezTo>
                        <a:pt x="133" y="85"/>
                        <a:pt x="130" y="85"/>
                        <a:pt x="128" y="85"/>
                      </a:cubicBezTo>
                      <a:cubicBezTo>
                        <a:pt x="128" y="82"/>
                        <a:pt x="128" y="79"/>
                        <a:pt x="128" y="76"/>
                      </a:cubicBezTo>
                      <a:cubicBezTo>
                        <a:pt x="126" y="76"/>
                        <a:pt x="125" y="76"/>
                        <a:pt x="124" y="78"/>
                      </a:cubicBezTo>
                      <a:cubicBezTo>
                        <a:pt x="121" y="76"/>
                        <a:pt x="123" y="72"/>
                        <a:pt x="120" y="70"/>
                      </a:cubicBezTo>
                      <a:cubicBezTo>
                        <a:pt x="120" y="70"/>
                        <a:pt x="118" y="72"/>
                        <a:pt x="117" y="72"/>
                      </a:cubicBezTo>
                      <a:cubicBezTo>
                        <a:pt x="117" y="72"/>
                        <a:pt x="115" y="70"/>
                        <a:pt x="115" y="70"/>
                      </a:cubicBezTo>
                      <a:cubicBezTo>
                        <a:pt x="114" y="70"/>
                        <a:pt x="112" y="67"/>
                        <a:pt x="111" y="66"/>
                      </a:cubicBezTo>
                      <a:cubicBezTo>
                        <a:pt x="110" y="66"/>
                        <a:pt x="109" y="69"/>
                        <a:pt x="107" y="68"/>
                      </a:cubicBezTo>
                      <a:cubicBezTo>
                        <a:pt x="107" y="68"/>
                        <a:pt x="104" y="64"/>
                        <a:pt x="100" y="65"/>
                      </a:cubicBezTo>
                      <a:cubicBezTo>
                        <a:pt x="108" y="56"/>
                        <a:pt x="90" y="61"/>
                        <a:pt x="92" y="52"/>
                      </a:cubicBezTo>
                      <a:cubicBezTo>
                        <a:pt x="88" y="52"/>
                        <a:pt x="83" y="52"/>
                        <a:pt x="83" y="57"/>
                      </a:cubicBezTo>
                      <a:cubicBezTo>
                        <a:pt x="80" y="59"/>
                        <a:pt x="78" y="55"/>
                        <a:pt x="78" y="55"/>
                      </a:cubicBezTo>
                      <a:cubicBezTo>
                        <a:pt x="76" y="55"/>
                        <a:pt x="75" y="57"/>
                        <a:pt x="72" y="57"/>
                      </a:cubicBezTo>
                      <a:cubicBezTo>
                        <a:pt x="69" y="57"/>
                        <a:pt x="68" y="55"/>
                        <a:pt x="65" y="55"/>
                      </a:cubicBezTo>
                      <a:cubicBezTo>
                        <a:pt x="61" y="55"/>
                        <a:pt x="61" y="57"/>
                        <a:pt x="57" y="57"/>
                      </a:cubicBezTo>
                      <a:cubicBezTo>
                        <a:pt x="53" y="57"/>
                        <a:pt x="52" y="56"/>
                        <a:pt x="50" y="55"/>
                      </a:cubicBezTo>
                      <a:cubicBezTo>
                        <a:pt x="41" y="55"/>
                        <a:pt x="34" y="56"/>
                        <a:pt x="25" y="53"/>
                      </a:cubicBezTo>
                      <a:cubicBezTo>
                        <a:pt x="24" y="53"/>
                        <a:pt x="22" y="50"/>
                        <a:pt x="22" y="50"/>
                      </a:cubicBezTo>
                      <a:cubicBezTo>
                        <a:pt x="18" y="49"/>
                        <a:pt x="15" y="51"/>
                        <a:pt x="16" y="46"/>
                      </a:cubicBezTo>
                      <a:cubicBezTo>
                        <a:pt x="13" y="46"/>
                        <a:pt x="7" y="48"/>
                        <a:pt x="9" y="42"/>
                      </a:cubicBezTo>
                      <a:cubicBezTo>
                        <a:pt x="15" y="44"/>
                        <a:pt x="16" y="40"/>
                        <a:pt x="20" y="39"/>
                      </a:cubicBezTo>
                      <a:cubicBezTo>
                        <a:pt x="17" y="35"/>
                        <a:pt x="7" y="38"/>
                        <a:pt x="5" y="33"/>
                      </a:cubicBezTo>
                      <a:cubicBezTo>
                        <a:pt x="3" y="33"/>
                        <a:pt x="3" y="34"/>
                        <a:pt x="3" y="35"/>
                      </a:cubicBezTo>
                      <a:cubicBezTo>
                        <a:pt x="0" y="34"/>
                        <a:pt x="5" y="27"/>
                        <a:pt x="7" y="25"/>
                      </a:cubicBezTo>
                      <a:cubicBezTo>
                        <a:pt x="5" y="19"/>
                        <a:pt x="10" y="17"/>
                        <a:pt x="9" y="11"/>
                      </a:cubicBezTo>
                      <a:close/>
                      <a:moveTo>
                        <a:pt x="145" y="107"/>
                      </a:moveTo>
                      <a:cubicBezTo>
                        <a:pt x="145" y="103"/>
                        <a:pt x="154" y="107"/>
                        <a:pt x="158" y="106"/>
                      </a:cubicBezTo>
                      <a:cubicBezTo>
                        <a:pt x="158" y="102"/>
                        <a:pt x="155" y="102"/>
                        <a:pt x="154" y="100"/>
                      </a:cubicBezTo>
                      <a:cubicBezTo>
                        <a:pt x="152" y="97"/>
                        <a:pt x="147" y="99"/>
                        <a:pt x="143" y="96"/>
                      </a:cubicBezTo>
                      <a:cubicBezTo>
                        <a:pt x="144" y="100"/>
                        <a:pt x="141" y="107"/>
                        <a:pt x="145" y="1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7" name="íš1î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0EAC881-16B8-4025-BDA2-DA99904C6F65}"/>
                    </a:ext>
                  </a:extLst>
                </p:cNvPr>
                <p:cNvSpPr/>
                <p:nvPr/>
              </p:nvSpPr>
              <p:spPr bwMode="auto">
                <a:xfrm>
                  <a:off x="3778927" y="772085"/>
                  <a:ext cx="287161" cy="145681"/>
                </a:xfrm>
                <a:custGeom>
                  <a:avLst/>
                  <a:gdLst>
                    <a:gd name="T0" fmla="*/ 15 w 138"/>
                    <a:gd name="T1" fmla="*/ 53 h 70"/>
                    <a:gd name="T2" fmla="*/ 17 w 138"/>
                    <a:gd name="T3" fmla="*/ 47 h 70"/>
                    <a:gd name="T4" fmla="*/ 24 w 138"/>
                    <a:gd name="T5" fmla="*/ 45 h 70"/>
                    <a:gd name="T6" fmla="*/ 28 w 138"/>
                    <a:gd name="T7" fmla="*/ 44 h 70"/>
                    <a:gd name="T8" fmla="*/ 49 w 138"/>
                    <a:gd name="T9" fmla="*/ 42 h 70"/>
                    <a:gd name="T10" fmla="*/ 28 w 138"/>
                    <a:gd name="T11" fmla="*/ 40 h 70"/>
                    <a:gd name="T12" fmla="*/ 26 w 138"/>
                    <a:gd name="T13" fmla="*/ 38 h 70"/>
                    <a:gd name="T14" fmla="*/ 21 w 138"/>
                    <a:gd name="T15" fmla="*/ 40 h 70"/>
                    <a:gd name="T16" fmla="*/ 10 w 138"/>
                    <a:gd name="T17" fmla="*/ 38 h 70"/>
                    <a:gd name="T18" fmla="*/ 19 w 138"/>
                    <a:gd name="T19" fmla="*/ 31 h 70"/>
                    <a:gd name="T20" fmla="*/ 24 w 138"/>
                    <a:gd name="T21" fmla="*/ 31 h 70"/>
                    <a:gd name="T22" fmla="*/ 4 w 138"/>
                    <a:gd name="T23" fmla="*/ 27 h 70"/>
                    <a:gd name="T24" fmla="*/ 0 w 138"/>
                    <a:gd name="T25" fmla="*/ 21 h 70"/>
                    <a:gd name="T26" fmla="*/ 10 w 138"/>
                    <a:gd name="T27" fmla="*/ 14 h 70"/>
                    <a:gd name="T28" fmla="*/ 10 w 138"/>
                    <a:gd name="T29" fmla="*/ 12 h 70"/>
                    <a:gd name="T30" fmla="*/ 28 w 138"/>
                    <a:gd name="T31" fmla="*/ 4 h 70"/>
                    <a:gd name="T32" fmla="*/ 34 w 138"/>
                    <a:gd name="T33" fmla="*/ 1 h 70"/>
                    <a:gd name="T34" fmla="*/ 37 w 138"/>
                    <a:gd name="T35" fmla="*/ 3 h 70"/>
                    <a:gd name="T36" fmla="*/ 41 w 138"/>
                    <a:gd name="T37" fmla="*/ 10 h 70"/>
                    <a:gd name="T38" fmla="*/ 37 w 138"/>
                    <a:gd name="T39" fmla="*/ 12 h 70"/>
                    <a:gd name="T40" fmla="*/ 41 w 138"/>
                    <a:gd name="T41" fmla="*/ 14 h 70"/>
                    <a:gd name="T42" fmla="*/ 43 w 138"/>
                    <a:gd name="T43" fmla="*/ 10 h 70"/>
                    <a:gd name="T44" fmla="*/ 54 w 138"/>
                    <a:gd name="T45" fmla="*/ 8 h 70"/>
                    <a:gd name="T46" fmla="*/ 60 w 138"/>
                    <a:gd name="T47" fmla="*/ 17 h 70"/>
                    <a:gd name="T48" fmla="*/ 67 w 138"/>
                    <a:gd name="T49" fmla="*/ 14 h 70"/>
                    <a:gd name="T50" fmla="*/ 73 w 138"/>
                    <a:gd name="T51" fmla="*/ 8 h 70"/>
                    <a:gd name="T52" fmla="*/ 79 w 138"/>
                    <a:gd name="T53" fmla="*/ 10 h 70"/>
                    <a:gd name="T54" fmla="*/ 80 w 138"/>
                    <a:gd name="T55" fmla="*/ 17 h 70"/>
                    <a:gd name="T56" fmla="*/ 84 w 138"/>
                    <a:gd name="T57" fmla="*/ 25 h 70"/>
                    <a:gd name="T58" fmla="*/ 92 w 138"/>
                    <a:gd name="T59" fmla="*/ 19 h 70"/>
                    <a:gd name="T60" fmla="*/ 86 w 138"/>
                    <a:gd name="T61" fmla="*/ 16 h 70"/>
                    <a:gd name="T62" fmla="*/ 86 w 138"/>
                    <a:gd name="T63" fmla="*/ 4 h 70"/>
                    <a:gd name="T64" fmla="*/ 93 w 138"/>
                    <a:gd name="T65" fmla="*/ 3 h 70"/>
                    <a:gd name="T66" fmla="*/ 101 w 138"/>
                    <a:gd name="T67" fmla="*/ 16 h 70"/>
                    <a:gd name="T68" fmla="*/ 106 w 138"/>
                    <a:gd name="T69" fmla="*/ 19 h 70"/>
                    <a:gd name="T70" fmla="*/ 110 w 138"/>
                    <a:gd name="T71" fmla="*/ 25 h 70"/>
                    <a:gd name="T72" fmla="*/ 108 w 138"/>
                    <a:gd name="T73" fmla="*/ 31 h 70"/>
                    <a:gd name="T74" fmla="*/ 114 w 138"/>
                    <a:gd name="T75" fmla="*/ 38 h 70"/>
                    <a:gd name="T76" fmla="*/ 131 w 138"/>
                    <a:gd name="T77" fmla="*/ 40 h 70"/>
                    <a:gd name="T78" fmla="*/ 136 w 138"/>
                    <a:gd name="T79" fmla="*/ 45 h 70"/>
                    <a:gd name="T80" fmla="*/ 138 w 138"/>
                    <a:gd name="T81" fmla="*/ 49 h 70"/>
                    <a:gd name="T82" fmla="*/ 123 w 138"/>
                    <a:gd name="T83" fmla="*/ 49 h 70"/>
                    <a:gd name="T84" fmla="*/ 127 w 138"/>
                    <a:gd name="T85" fmla="*/ 62 h 70"/>
                    <a:gd name="T86" fmla="*/ 106 w 138"/>
                    <a:gd name="T87" fmla="*/ 62 h 70"/>
                    <a:gd name="T88" fmla="*/ 80 w 138"/>
                    <a:gd name="T89" fmla="*/ 62 h 70"/>
                    <a:gd name="T90" fmla="*/ 71 w 138"/>
                    <a:gd name="T91" fmla="*/ 64 h 70"/>
                    <a:gd name="T92" fmla="*/ 69 w 138"/>
                    <a:gd name="T93" fmla="*/ 68 h 70"/>
                    <a:gd name="T94" fmla="*/ 45 w 138"/>
                    <a:gd name="T95" fmla="*/ 68 h 70"/>
                    <a:gd name="T96" fmla="*/ 37 w 138"/>
                    <a:gd name="T97" fmla="*/ 57 h 70"/>
                    <a:gd name="T98" fmla="*/ 23 w 138"/>
                    <a:gd name="T99" fmla="*/ 53 h 70"/>
                    <a:gd name="T100" fmla="*/ 21 w 138"/>
                    <a:gd name="T101" fmla="*/ 55 h 70"/>
                    <a:gd name="T102" fmla="*/ 21 w 138"/>
                    <a:gd name="T103" fmla="*/ 51 h 70"/>
                    <a:gd name="T104" fmla="*/ 15 w 138"/>
                    <a:gd name="T105" fmla="*/ 53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8" h="70">
                      <a:moveTo>
                        <a:pt x="15" y="53"/>
                      </a:moveTo>
                      <a:cubicBezTo>
                        <a:pt x="11" y="53"/>
                        <a:pt x="16" y="48"/>
                        <a:pt x="17" y="47"/>
                      </a:cubicBezTo>
                      <a:cubicBezTo>
                        <a:pt x="17" y="45"/>
                        <a:pt x="22" y="46"/>
                        <a:pt x="24" y="45"/>
                      </a:cubicBezTo>
                      <a:cubicBezTo>
                        <a:pt x="26" y="45"/>
                        <a:pt x="26" y="44"/>
                        <a:pt x="28" y="44"/>
                      </a:cubicBezTo>
                      <a:cubicBezTo>
                        <a:pt x="35" y="43"/>
                        <a:pt x="44" y="46"/>
                        <a:pt x="49" y="42"/>
                      </a:cubicBezTo>
                      <a:cubicBezTo>
                        <a:pt x="47" y="37"/>
                        <a:pt x="35" y="42"/>
                        <a:pt x="28" y="40"/>
                      </a:cubicBezTo>
                      <a:cubicBezTo>
                        <a:pt x="27" y="40"/>
                        <a:pt x="26" y="38"/>
                        <a:pt x="26" y="38"/>
                      </a:cubicBezTo>
                      <a:cubicBezTo>
                        <a:pt x="25" y="38"/>
                        <a:pt x="23" y="40"/>
                        <a:pt x="21" y="40"/>
                      </a:cubicBezTo>
                      <a:cubicBezTo>
                        <a:pt x="17" y="40"/>
                        <a:pt x="13" y="37"/>
                        <a:pt x="10" y="38"/>
                      </a:cubicBezTo>
                      <a:cubicBezTo>
                        <a:pt x="5" y="32"/>
                        <a:pt x="19" y="34"/>
                        <a:pt x="19" y="31"/>
                      </a:cubicBezTo>
                      <a:cubicBezTo>
                        <a:pt x="19" y="27"/>
                        <a:pt x="23" y="30"/>
                        <a:pt x="24" y="31"/>
                      </a:cubicBezTo>
                      <a:cubicBezTo>
                        <a:pt x="24" y="20"/>
                        <a:pt x="13" y="30"/>
                        <a:pt x="4" y="27"/>
                      </a:cubicBezTo>
                      <a:cubicBezTo>
                        <a:pt x="0" y="24"/>
                        <a:pt x="8" y="21"/>
                        <a:pt x="0" y="21"/>
                      </a:cubicBezTo>
                      <a:cubicBezTo>
                        <a:pt x="2" y="18"/>
                        <a:pt x="2" y="12"/>
                        <a:pt x="10" y="14"/>
                      </a:cubicBezTo>
                      <a:cubicBezTo>
                        <a:pt x="12" y="14"/>
                        <a:pt x="10" y="11"/>
                        <a:pt x="10" y="12"/>
                      </a:cubicBezTo>
                      <a:cubicBezTo>
                        <a:pt x="13" y="7"/>
                        <a:pt x="21" y="6"/>
                        <a:pt x="28" y="4"/>
                      </a:cubicBezTo>
                      <a:cubicBezTo>
                        <a:pt x="30" y="3"/>
                        <a:pt x="30" y="0"/>
                        <a:pt x="34" y="1"/>
                      </a:cubicBezTo>
                      <a:cubicBezTo>
                        <a:pt x="34" y="3"/>
                        <a:pt x="36" y="2"/>
                        <a:pt x="37" y="3"/>
                      </a:cubicBezTo>
                      <a:cubicBezTo>
                        <a:pt x="37" y="7"/>
                        <a:pt x="34" y="10"/>
                        <a:pt x="41" y="10"/>
                      </a:cubicBezTo>
                      <a:cubicBezTo>
                        <a:pt x="41" y="12"/>
                        <a:pt x="39" y="11"/>
                        <a:pt x="37" y="12"/>
                      </a:cubicBezTo>
                      <a:cubicBezTo>
                        <a:pt x="37" y="13"/>
                        <a:pt x="40" y="14"/>
                        <a:pt x="41" y="14"/>
                      </a:cubicBezTo>
                      <a:cubicBezTo>
                        <a:pt x="43" y="13"/>
                        <a:pt x="42" y="10"/>
                        <a:pt x="43" y="10"/>
                      </a:cubicBezTo>
                      <a:cubicBezTo>
                        <a:pt x="47" y="8"/>
                        <a:pt x="50" y="9"/>
                        <a:pt x="54" y="8"/>
                      </a:cubicBezTo>
                      <a:cubicBezTo>
                        <a:pt x="56" y="11"/>
                        <a:pt x="60" y="12"/>
                        <a:pt x="60" y="17"/>
                      </a:cubicBezTo>
                      <a:cubicBezTo>
                        <a:pt x="64" y="17"/>
                        <a:pt x="62" y="12"/>
                        <a:pt x="67" y="14"/>
                      </a:cubicBezTo>
                      <a:cubicBezTo>
                        <a:pt x="69" y="12"/>
                        <a:pt x="71" y="10"/>
                        <a:pt x="73" y="8"/>
                      </a:cubicBezTo>
                      <a:cubicBezTo>
                        <a:pt x="74" y="9"/>
                        <a:pt x="76" y="10"/>
                        <a:pt x="79" y="10"/>
                      </a:cubicBezTo>
                      <a:cubicBezTo>
                        <a:pt x="80" y="13"/>
                        <a:pt x="79" y="15"/>
                        <a:pt x="80" y="17"/>
                      </a:cubicBezTo>
                      <a:cubicBezTo>
                        <a:pt x="81" y="20"/>
                        <a:pt x="86" y="20"/>
                        <a:pt x="84" y="25"/>
                      </a:cubicBezTo>
                      <a:cubicBezTo>
                        <a:pt x="88" y="24"/>
                        <a:pt x="88" y="20"/>
                        <a:pt x="92" y="19"/>
                      </a:cubicBezTo>
                      <a:cubicBezTo>
                        <a:pt x="91" y="17"/>
                        <a:pt x="87" y="17"/>
                        <a:pt x="86" y="16"/>
                      </a:cubicBezTo>
                      <a:cubicBezTo>
                        <a:pt x="84" y="12"/>
                        <a:pt x="87" y="9"/>
                        <a:pt x="86" y="4"/>
                      </a:cubicBezTo>
                      <a:cubicBezTo>
                        <a:pt x="89" y="5"/>
                        <a:pt x="90" y="2"/>
                        <a:pt x="93" y="3"/>
                      </a:cubicBezTo>
                      <a:cubicBezTo>
                        <a:pt x="94" y="6"/>
                        <a:pt x="98" y="11"/>
                        <a:pt x="101" y="16"/>
                      </a:cubicBezTo>
                      <a:cubicBezTo>
                        <a:pt x="101" y="16"/>
                        <a:pt x="105" y="24"/>
                        <a:pt x="106" y="19"/>
                      </a:cubicBezTo>
                      <a:cubicBezTo>
                        <a:pt x="109" y="20"/>
                        <a:pt x="107" y="25"/>
                        <a:pt x="110" y="25"/>
                      </a:cubicBezTo>
                      <a:cubicBezTo>
                        <a:pt x="110" y="28"/>
                        <a:pt x="110" y="30"/>
                        <a:pt x="108" y="31"/>
                      </a:cubicBezTo>
                      <a:cubicBezTo>
                        <a:pt x="109" y="34"/>
                        <a:pt x="116" y="32"/>
                        <a:pt x="114" y="38"/>
                      </a:cubicBezTo>
                      <a:cubicBezTo>
                        <a:pt x="121" y="34"/>
                        <a:pt x="121" y="41"/>
                        <a:pt x="131" y="40"/>
                      </a:cubicBezTo>
                      <a:cubicBezTo>
                        <a:pt x="127" y="47"/>
                        <a:pt x="135" y="44"/>
                        <a:pt x="136" y="45"/>
                      </a:cubicBezTo>
                      <a:cubicBezTo>
                        <a:pt x="137" y="46"/>
                        <a:pt x="133" y="51"/>
                        <a:pt x="138" y="49"/>
                      </a:cubicBezTo>
                      <a:cubicBezTo>
                        <a:pt x="135" y="58"/>
                        <a:pt x="131" y="47"/>
                        <a:pt x="123" y="49"/>
                      </a:cubicBezTo>
                      <a:cubicBezTo>
                        <a:pt x="121" y="56"/>
                        <a:pt x="130" y="54"/>
                        <a:pt x="127" y="62"/>
                      </a:cubicBezTo>
                      <a:cubicBezTo>
                        <a:pt x="120" y="64"/>
                        <a:pt x="112" y="66"/>
                        <a:pt x="106" y="62"/>
                      </a:cubicBezTo>
                      <a:cubicBezTo>
                        <a:pt x="100" y="58"/>
                        <a:pt x="88" y="57"/>
                        <a:pt x="80" y="62"/>
                      </a:cubicBezTo>
                      <a:cubicBezTo>
                        <a:pt x="78" y="63"/>
                        <a:pt x="76" y="62"/>
                        <a:pt x="71" y="64"/>
                      </a:cubicBezTo>
                      <a:cubicBezTo>
                        <a:pt x="69" y="65"/>
                        <a:pt x="69" y="66"/>
                        <a:pt x="69" y="68"/>
                      </a:cubicBezTo>
                      <a:cubicBezTo>
                        <a:pt x="64" y="65"/>
                        <a:pt x="54" y="70"/>
                        <a:pt x="45" y="68"/>
                      </a:cubicBezTo>
                      <a:cubicBezTo>
                        <a:pt x="43" y="64"/>
                        <a:pt x="40" y="61"/>
                        <a:pt x="37" y="57"/>
                      </a:cubicBezTo>
                      <a:cubicBezTo>
                        <a:pt x="32" y="56"/>
                        <a:pt x="23" y="59"/>
                        <a:pt x="23" y="53"/>
                      </a:cubicBezTo>
                      <a:cubicBezTo>
                        <a:pt x="21" y="53"/>
                        <a:pt x="21" y="54"/>
                        <a:pt x="21" y="55"/>
                      </a:cubicBezTo>
                      <a:cubicBezTo>
                        <a:pt x="18" y="54"/>
                        <a:pt x="19" y="51"/>
                        <a:pt x="21" y="51"/>
                      </a:cubicBezTo>
                      <a:cubicBezTo>
                        <a:pt x="21" y="47"/>
                        <a:pt x="15" y="51"/>
                        <a:pt x="15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8" name="iš1i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C744F20-190C-4421-942F-B8618BD39186}"/>
                    </a:ext>
                  </a:extLst>
                </p:cNvPr>
                <p:cNvSpPr/>
                <p:nvPr/>
              </p:nvSpPr>
              <p:spPr bwMode="auto">
                <a:xfrm>
                  <a:off x="3011299" y="807105"/>
                  <a:ext cx="2054948" cy="2382730"/>
                </a:xfrm>
                <a:custGeom>
                  <a:avLst/>
                  <a:gdLst>
                    <a:gd name="T0" fmla="*/ 647 w 988"/>
                    <a:gd name="T1" fmla="*/ 75 h 1146"/>
                    <a:gd name="T2" fmla="*/ 582 w 988"/>
                    <a:gd name="T3" fmla="*/ 120 h 1146"/>
                    <a:gd name="T4" fmla="*/ 574 w 988"/>
                    <a:gd name="T5" fmla="*/ 187 h 1146"/>
                    <a:gd name="T6" fmla="*/ 654 w 988"/>
                    <a:gd name="T7" fmla="*/ 241 h 1146"/>
                    <a:gd name="T8" fmla="*/ 680 w 988"/>
                    <a:gd name="T9" fmla="*/ 168 h 1146"/>
                    <a:gd name="T10" fmla="*/ 748 w 988"/>
                    <a:gd name="T11" fmla="*/ 166 h 1146"/>
                    <a:gd name="T12" fmla="*/ 809 w 988"/>
                    <a:gd name="T13" fmla="*/ 183 h 1146"/>
                    <a:gd name="T14" fmla="*/ 833 w 988"/>
                    <a:gd name="T15" fmla="*/ 247 h 1146"/>
                    <a:gd name="T16" fmla="*/ 757 w 988"/>
                    <a:gd name="T17" fmla="*/ 274 h 1146"/>
                    <a:gd name="T18" fmla="*/ 804 w 988"/>
                    <a:gd name="T19" fmla="*/ 302 h 1146"/>
                    <a:gd name="T20" fmla="*/ 785 w 988"/>
                    <a:gd name="T21" fmla="*/ 312 h 1146"/>
                    <a:gd name="T22" fmla="*/ 701 w 988"/>
                    <a:gd name="T23" fmla="*/ 373 h 1146"/>
                    <a:gd name="T24" fmla="*/ 666 w 988"/>
                    <a:gd name="T25" fmla="*/ 478 h 1146"/>
                    <a:gd name="T26" fmla="*/ 593 w 988"/>
                    <a:gd name="T27" fmla="*/ 437 h 1146"/>
                    <a:gd name="T28" fmla="*/ 535 w 988"/>
                    <a:gd name="T29" fmla="*/ 515 h 1146"/>
                    <a:gd name="T30" fmla="*/ 600 w 988"/>
                    <a:gd name="T31" fmla="*/ 547 h 1146"/>
                    <a:gd name="T32" fmla="*/ 692 w 988"/>
                    <a:gd name="T33" fmla="*/ 608 h 1146"/>
                    <a:gd name="T34" fmla="*/ 766 w 988"/>
                    <a:gd name="T35" fmla="*/ 597 h 1146"/>
                    <a:gd name="T36" fmla="*/ 884 w 988"/>
                    <a:gd name="T37" fmla="*/ 647 h 1146"/>
                    <a:gd name="T38" fmla="*/ 988 w 988"/>
                    <a:gd name="T39" fmla="*/ 711 h 1146"/>
                    <a:gd name="T40" fmla="*/ 943 w 988"/>
                    <a:gd name="T41" fmla="*/ 854 h 1146"/>
                    <a:gd name="T42" fmla="*/ 885 w 988"/>
                    <a:gd name="T43" fmla="*/ 918 h 1146"/>
                    <a:gd name="T44" fmla="*/ 830 w 988"/>
                    <a:gd name="T45" fmla="*/ 979 h 1146"/>
                    <a:gd name="T46" fmla="*/ 779 w 988"/>
                    <a:gd name="T47" fmla="*/ 1037 h 1146"/>
                    <a:gd name="T48" fmla="*/ 757 w 988"/>
                    <a:gd name="T49" fmla="*/ 1082 h 1146"/>
                    <a:gd name="T50" fmla="*/ 716 w 988"/>
                    <a:gd name="T51" fmla="*/ 1126 h 1146"/>
                    <a:gd name="T52" fmla="*/ 703 w 988"/>
                    <a:gd name="T53" fmla="*/ 1065 h 1146"/>
                    <a:gd name="T54" fmla="*/ 735 w 988"/>
                    <a:gd name="T55" fmla="*/ 936 h 1146"/>
                    <a:gd name="T56" fmla="*/ 731 w 988"/>
                    <a:gd name="T57" fmla="*/ 813 h 1146"/>
                    <a:gd name="T58" fmla="*/ 666 w 988"/>
                    <a:gd name="T59" fmla="*/ 729 h 1146"/>
                    <a:gd name="T60" fmla="*/ 679 w 988"/>
                    <a:gd name="T61" fmla="*/ 660 h 1146"/>
                    <a:gd name="T62" fmla="*/ 621 w 988"/>
                    <a:gd name="T63" fmla="*/ 588 h 1146"/>
                    <a:gd name="T64" fmla="*/ 559 w 988"/>
                    <a:gd name="T65" fmla="*/ 550 h 1146"/>
                    <a:gd name="T66" fmla="*/ 464 w 988"/>
                    <a:gd name="T67" fmla="*/ 496 h 1146"/>
                    <a:gd name="T68" fmla="*/ 410 w 988"/>
                    <a:gd name="T69" fmla="*/ 440 h 1146"/>
                    <a:gd name="T70" fmla="*/ 410 w 988"/>
                    <a:gd name="T71" fmla="*/ 463 h 1146"/>
                    <a:gd name="T72" fmla="*/ 354 w 988"/>
                    <a:gd name="T73" fmla="*/ 392 h 1146"/>
                    <a:gd name="T74" fmla="*/ 319 w 988"/>
                    <a:gd name="T75" fmla="*/ 267 h 1146"/>
                    <a:gd name="T76" fmla="*/ 298 w 988"/>
                    <a:gd name="T77" fmla="*/ 233 h 1146"/>
                    <a:gd name="T78" fmla="*/ 244 w 988"/>
                    <a:gd name="T79" fmla="*/ 174 h 1146"/>
                    <a:gd name="T80" fmla="*/ 151 w 988"/>
                    <a:gd name="T81" fmla="*/ 144 h 1146"/>
                    <a:gd name="T82" fmla="*/ 105 w 988"/>
                    <a:gd name="T83" fmla="*/ 168 h 1146"/>
                    <a:gd name="T84" fmla="*/ 58 w 988"/>
                    <a:gd name="T85" fmla="*/ 198 h 1146"/>
                    <a:gd name="T86" fmla="*/ 24 w 988"/>
                    <a:gd name="T87" fmla="*/ 153 h 1146"/>
                    <a:gd name="T88" fmla="*/ 9 w 988"/>
                    <a:gd name="T89" fmla="*/ 97 h 1146"/>
                    <a:gd name="T90" fmla="*/ 28 w 988"/>
                    <a:gd name="T91" fmla="*/ 62 h 1146"/>
                    <a:gd name="T92" fmla="*/ 95 w 988"/>
                    <a:gd name="T93" fmla="*/ 21 h 1146"/>
                    <a:gd name="T94" fmla="*/ 255 w 988"/>
                    <a:gd name="T95" fmla="*/ 38 h 1146"/>
                    <a:gd name="T96" fmla="*/ 332 w 988"/>
                    <a:gd name="T97" fmla="*/ 41 h 1146"/>
                    <a:gd name="T98" fmla="*/ 451 w 988"/>
                    <a:gd name="T99" fmla="*/ 73 h 1146"/>
                    <a:gd name="T100" fmla="*/ 537 w 988"/>
                    <a:gd name="T101" fmla="*/ 53 h 1146"/>
                    <a:gd name="T102" fmla="*/ 561 w 988"/>
                    <a:gd name="T103" fmla="*/ 12 h 1146"/>
                    <a:gd name="T104" fmla="*/ 606 w 988"/>
                    <a:gd name="T105" fmla="*/ 51 h 1146"/>
                    <a:gd name="T106" fmla="*/ 324 w 988"/>
                    <a:gd name="T107" fmla="*/ 86 h 1146"/>
                    <a:gd name="T108" fmla="*/ 418 w 988"/>
                    <a:gd name="T109" fmla="*/ 135 h 1146"/>
                    <a:gd name="T110" fmla="*/ 403 w 988"/>
                    <a:gd name="T111" fmla="*/ 133 h 1146"/>
                    <a:gd name="T112" fmla="*/ 533 w 988"/>
                    <a:gd name="T113" fmla="*/ 250 h 1146"/>
                    <a:gd name="T114" fmla="*/ 576 w 988"/>
                    <a:gd name="T115" fmla="*/ 295 h 1146"/>
                    <a:gd name="T116" fmla="*/ 613 w 988"/>
                    <a:gd name="T117" fmla="*/ 271 h 1146"/>
                    <a:gd name="T118" fmla="*/ 606 w 988"/>
                    <a:gd name="T119" fmla="*/ 340 h 1146"/>
                    <a:gd name="T120" fmla="*/ 671 w 988"/>
                    <a:gd name="T121" fmla="*/ 317 h 1146"/>
                    <a:gd name="T122" fmla="*/ 653 w 988"/>
                    <a:gd name="T123" fmla="*/ 338 h 1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88" h="1146">
                      <a:moveTo>
                        <a:pt x="602" y="62"/>
                      </a:moveTo>
                      <a:cubicBezTo>
                        <a:pt x="603" y="66"/>
                        <a:pt x="608" y="59"/>
                        <a:pt x="606" y="68"/>
                      </a:cubicBezTo>
                      <a:cubicBezTo>
                        <a:pt x="608" y="68"/>
                        <a:pt x="610" y="68"/>
                        <a:pt x="612" y="68"/>
                      </a:cubicBezTo>
                      <a:cubicBezTo>
                        <a:pt x="614" y="66"/>
                        <a:pt x="616" y="63"/>
                        <a:pt x="615" y="58"/>
                      </a:cubicBezTo>
                      <a:cubicBezTo>
                        <a:pt x="618" y="57"/>
                        <a:pt x="619" y="56"/>
                        <a:pt x="619" y="53"/>
                      </a:cubicBezTo>
                      <a:cubicBezTo>
                        <a:pt x="625" y="55"/>
                        <a:pt x="620" y="47"/>
                        <a:pt x="626" y="49"/>
                      </a:cubicBezTo>
                      <a:cubicBezTo>
                        <a:pt x="626" y="45"/>
                        <a:pt x="626" y="40"/>
                        <a:pt x="626" y="36"/>
                      </a:cubicBezTo>
                      <a:cubicBezTo>
                        <a:pt x="633" y="35"/>
                        <a:pt x="636" y="34"/>
                        <a:pt x="641" y="36"/>
                      </a:cubicBezTo>
                      <a:cubicBezTo>
                        <a:pt x="643" y="37"/>
                        <a:pt x="642" y="40"/>
                        <a:pt x="643" y="41"/>
                      </a:cubicBezTo>
                      <a:cubicBezTo>
                        <a:pt x="644" y="42"/>
                        <a:pt x="646" y="41"/>
                        <a:pt x="647" y="41"/>
                      </a:cubicBezTo>
                      <a:cubicBezTo>
                        <a:pt x="649" y="42"/>
                        <a:pt x="650" y="45"/>
                        <a:pt x="653" y="45"/>
                      </a:cubicBezTo>
                      <a:cubicBezTo>
                        <a:pt x="653" y="51"/>
                        <a:pt x="650" y="53"/>
                        <a:pt x="647" y="55"/>
                      </a:cubicBezTo>
                      <a:cubicBezTo>
                        <a:pt x="651" y="57"/>
                        <a:pt x="649" y="64"/>
                        <a:pt x="654" y="66"/>
                      </a:cubicBezTo>
                      <a:cubicBezTo>
                        <a:pt x="653" y="70"/>
                        <a:pt x="648" y="71"/>
                        <a:pt x="647" y="75"/>
                      </a:cubicBezTo>
                      <a:cubicBezTo>
                        <a:pt x="644" y="75"/>
                        <a:pt x="642" y="78"/>
                        <a:pt x="641" y="75"/>
                      </a:cubicBezTo>
                      <a:cubicBezTo>
                        <a:pt x="638" y="77"/>
                        <a:pt x="638" y="82"/>
                        <a:pt x="636" y="84"/>
                      </a:cubicBezTo>
                      <a:cubicBezTo>
                        <a:pt x="634" y="83"/>
                        <a:pt x="637" y="79"/>
                        <a:pt x="628" y="81"/>
                      </a:cubicBezTo>
                      <a:cubicBezTo>
                        <a:pt x="628" y="79"/>
                        <a:pt x="631" y="79"/>
                        <a:pt x="632" y="79"/>
                      </a:cubicBezTo>
                      <a:cubicBezTo>
                        <a:pt x="628" y="73"/>
                        <a:pt x="621" y="81"/>
                        <a:pt x="615" y="79"/>
                      </a:cubicBezTo>
                      <a:cubicBezTo>
                        <a:pt x="617" y="85"/>
                        <a:pt x="615" y="83"/>
                        <a:pt x="615" y="90"/>
                      </a:cubicBezTo>
                      <a:cubicBezTo>
                        <a:pt x="613" y="90"/>
                        <a:pt x="614" y="88"/>
                        <a:pt x="613" y="86"/>
                      </a:cubicBezTo>
                      <a:cubicBezTo>
                        <a:pt x="609" y="87"/>
                        <a:pt x="610" y="93"/>
                        <a:pt x="604" y="92"/>
                      </a:cubicBezTo>
                      <a:cubicBezTo>
                        <a:pt x="605" y="94"/>
                        <a:pt x="608" y="93"/>
                        <a:pt x="608" y="96"/>
                      </a:cubicBezTo>
                      <a:cubicBezTo>
                        <a:pt x="608" y="99"/>
                        <a:pt x="606" y="100"/>
                        <a:pt x="606" y="103"/>
                      </a:cubicBezTo>
                      <a:cubicBezTo>
                        <a:pt x="602" y="99"/>
                        <a:pt x="596" y="110"/>
                        <a:pt x="595" y="109"/>
                      </a:cubicBezTo>
                      <a:cubicBezTo>
                        <a:pt x="594" y="108"/>
                        <a:pt x="591" y="106"/>
                        <a:pt x="591" y="112"/>
                      </a:cubicBezTo>
                      <a:cubicBezTo>
                        <a:pt x="589" y="112"/>
                        <a:pt x="586" y="112"/>
                        <a:pt x="584" y="112"/>
                      </a:cubicBezTo>
                      <a:cubicBezTo>
                        <a:pt x="581" y="113"/>
                        <a:pt x="582" y="117"/>
                        <a:pt x="582" y="120"/>
                      </a:cubicBezTo>
                      <a:cubicBezTo>
                        <a:pt x="579" y="118"/>
                        <a:pt x="578" y="118"/>
                        <a:pt x="578" y="122"/>
                      </a:cubicBezTo>
                      <a:cubicBezTo>
                        <a:pt x="574" y="118"/>
                        <a:pt x="573" y="121"/>
                        <a:pt x="569" y="122"/>
                      </a:cubicBezTo>
                      <a:cubicBezTo>
                        <a:pt x="570" y="123"/>
                        <a:pt x="571" y="126"/>
                        <a:pt x="571" y="129"/>
                      </a:cubicBezTo>
                      <a:cubicBezTo>
                        <a:pt x="566" y="125"/>
                        <a:pt x="568" y="130"/>
                        <a:pt x="565" y="135"/>
                      </a:cubicBezTo>
                      <a:cubicBezTo>
                        <a:pt x="563" y="139"/>
                        <a:pt x="558" y="143"/>
                        <a:pt x="557" y="151"/>
                      </a:cubicBezTo>
                      <a:cubicBezTo>
                        <a:pt x="553" y="154"/>
                        <a:pt x="551" y="159"/>
                        <a:pt x="548" y="163"/>
                      </a:cubicBezTo>
                      <a:cubicBezTo>
                        <a:pt x="548" y="166"/>
                        <a:pt x="550" y="163"/>
                        <a:pt x="550" y="163"/>
                      </a:cubicBezTo>
                      <a:cubicBezTo>
                        <a:pt x="552" y="163"/>
                        <a:pt x="551" y="164"/>
                        <a:pt x="552" y="165"/>
                      </a:cubicBezTo>
                      <a:cubicBezTo>
                        <a:pt x="553" y="165"/>
                        <a:pt x="555" y="168"/>
                        <a:pt x="556" y="168"/>
                      </a:cubicBezTo>
                      <a:cubicBezTo>
                        <a:pt x="557" y="169"/>
                        <a:pt x="559" y="164"/>
                        <a:pt x="563" y="168"/>
                      </a:cubicBezTo>
                      <a:cubicBezTo>
                        <a:pt x="564" y="169"/>
                        <a:pt x="565" y="170"/>
                        <a:pt x="567" y="170"/>
                      </a:cubicBezTo>
                      <a:cubicBezTo>
                        <a:pt x="567" y="173"/>
                        <a:pt x="567" y="175"/>
                        <a:pt x="567" y="178"/>
                      </a:cubicBezTo>
                      <a:cubicBezTo>
                        <a:pt x="567" y="180"/>
                        <a:pt x="570" y="179"/>
                        <a:pt x="571" y="181"/>
                      </a:cubicBezTo>
                      <a:cubicBezTo>
                        <a:pt x="572" y="183"/>
                        <a:pt x="575" y="183"/>
                        <a:pt x="574" y="187"/>
                      </a:cubicBezTo>
                      <a:cubicBezTo>
                        <a:pt x="584" y="186"/>
                        <a:pt x="591" y="189"/>
                        <a:pt x="597" y="187"/>
                      </a:cubicBezTo>
                      <a:cubicBezTo>
                        <a:pt x="598" y="194"/>
                        <a:pt x="606" y="192"/>
                        <a:pt x="610" y="196"/>
                      </a:cubicBezTo>
                      <a:cubicBezTo>
                        <a:pt x="611" y="197"/>
                        <a:pt x="611" y="196"/>
                        <a:pt x="612" y="198"/>
                      </a:cubicBezTo>
                      <a:cubicBezTo>
                        <a:pt x="612" y="201"/>
                        <a:pt x="614" y="198"/>
                        <a:pt x="613" y="198"/>
                      </a:cubicBezTo>
                      <a:cubicBezTo>
                        <a:pt x="616" y="198"/>
                        <a:pt x="616" y="201"/>
                        <a:pt x="617" y="202"/>
                      </a:cubicBezTo>
                      <a:cubicBezTo>
                        <a:pt x="620" y="203"/>
                        <a:pt x="624" y="201"/>
                        <a:pt x="623" y="206"/>
                      </a:cubicBezTo>
                      <a:cubicBezTo>
                        <a:pt x="633" y="205"/>
                        <a:pt x="638" y="209"/>
                        <a:pt x="647" y="209"/>
                      </a:cubicBezTo>
                      <a:cubicBezTo>
                        <a:pt x="647" y="215"/>
                        <a:pt x="646" y="221"/>
                        <a:pt x="649" y="224"/>
                      </a:cubicBezTo>
                      <a:cubicBezTo>
                        <a:pt x="649" y="224"/>
                        <a:pt x="651" y="227"/>
                        <a:pt x="651" y="226"/>
                      </a:cubicBezTo>
                      <a:cubicBezTo>
                        <a:pt x="651" y="228"/>
                        <a:pt x="649" y="230"/>
                        <a:pt x="649" y="230"/>
                      </a:cubicBezTo>
                      <a:cubicBezTo>
                        <a:pt x="650" y="232"/>
                        <a:pt x="651" y="230"/>
                        <a:pt x="653" y="232"/>
                      </a:cubicBezTo>
                      <a:cubicBezTo>
                        <a:pt x="653" y="232"/>
                        <a:pt x="649" y="237"/>
                        <a:pt x="654" y="235"/>
                      </a:cubicBezTo>
                      <a:cubicBezTo>
                        <a:pt x="653" y="237"/>
                        <a:pt x="652" y="238"/>
                        <a:pt x="653" y="241"/>
                      </a:cubicBezTo>
                      <a:cubicBezTo>
                        <a:pt x="653" y="243"/>
                        <a:pt x="654" y="242"/>
                        <a:pt x="654" y="241"/>
                      </a:cubicBezTo>
                      <a:cubicBezTo>
                        <a:pt x="657" y="241"/>
                        <a:pt x="655" y="244"/>
                        <a:pt x="656" y="245"/>
                      </a:cubicBezTo>
                      <a:cubicBezTo>
                        <a:pt x="657" y="245"/>
                        <a:pt x="659" y="244"/>
                        <a:pt x="660" y="245"/>
                      </a:cubicBezTo>
                      <a:cubicBezTo>
                        <a:pt x="662" y="247"/>
                        <a:pt x="669" y="247"/>
                        <a:pt x="675" y="245"/>
                      </a:cubicBezTo>
                      <a:cubicBezTo>
                        <a:pt x="677" y="237"/>
                        <a:pt x="677" y="233"/>
                        <a:pt x="675" y="226"/>
                      </a:cubicBezTo>
                      <a:cubicBezTo>
                        <a:pt x="676" y="224"/>
                        <a:pt x="672" y="225"/>
                        <a:pt x="671" y="224"/>
                      </a:cubicBezTo>
                      <a:cubicBezTo>
                        <a:pt x="669" y="221"/>
                        <a:pt x="674" y="215"/>
                        <a:pt x="667" y="217"/>
                      </a:cubicBezTo>
                      <a:cubicBezTo>
                        <a:pt x="669" y="215"/>
                        <a:pt x="672" y="215"/>
                        <a:pt x="671" y="211"/>
                      </a:cubicBezTo>
                      <a:cubicBezTo>
                        <a:pt x="679" y="213"/>
                        <a:pt x="678" y="207"/>
                        <a:pt x="684" y="207"/>
                      </a:cubicBezTo>
                      <a:cubicBezTo>
                        <a:pt x="687" y="208"/>
                        <a:pt x="685" y="203"/>
                        <a:pt x="686" y="202"/>
                      </a:cubicBezTo>
                      <a:cubicBezTo>
                        <a:pt x="686" y="202"/>
                        <a:pt x="691" y="204"/>
                        <a:pt x="692" y="202"/>
                      </a:cubicBezTo>
                      <a:cubicBezTo>
                        <a:pt x="687" y="194"/>
                        <a:pt x="694" y="186"/>
                        <a:pt x="690" y="181"/>
                      </a:cubicBezTo>
                      <a:cubicBezTo>
                        <a:pt x="690" y="179"/>
                        <a:pt x="687" y="181"/>
                        <a:pt x="688" y="181"/>
                      </a:cubicBezTo>
                      <a:cubicBezTo>
                        <a:pt x="685" y="179"/>
                        <a:pt x="688" y="175"/>
                        <a:pt x="682" y="176"/>
                      </a:cubicBezTo>
                      <a:cubicBezTo>
                        <a:pt x="683" y="172"/>
                        <a:pt x="680" y="172"/>
                        <a:pt x="680" y="168"/>
                      </a:cubicBezTo>
                      <a:cubicBezTo>
                        <a:pt x="680" y="164"/>
                        <a:pt x="682" y="162"/>
                        <a:pt x="686" y="163"/>
                      </a:cubicBezTo>
                      <a:cubicBezTo>
                        <a:pt x="683" y="161"/>
                        <a:pt x="688" y="150"/>
                        <a:pt x="680" y="150"/>
                      </a:cubicBezTo>
                      <a:cubicBezTo>
                        <a:pt x="682" y="148"/>
                        <a:pt x="682" y="147"/>
                        <a:pt x="682" y="144"/>
                      </a:cubicBezTo>
                      <a:cubicBezTo>
                        <a:pt x="682" y="144"/>
                        <a:pt x="680" y="143"/>
                        <a:pt x="680" y="142"/>
                      </a:cubicBezTo>
                      <a:cubicBezTo>
                        <a:pt x="681" y="142"/>
                        <a:pt x="683" y="142"/>
                        <a:pt x="682" y="140"/>
                      </a:cubicBezTo>
                      <a:cubicBezTo>
                        <a:pt x="682" y="139"/>
                        <a:pt x="680" y="138"/>
                        <a:pt x="680" y="137"/>
                      </a:cubicBezTo>
                      <a:cubicBezTo>
                        <a:pt x="680" y="134"/>
                        <a:pt x="684" y="130"/>
                        <a:pt x="680" y="129"/>
                      </a:cubicBezTo>
                      <a:cubicBezTo>
                        <a:pt x="681" y="126"/>
                        <a:pt x="696" y="125"/>
                        <a:pt x="694" y="131"/>
                      </a:cubicBezTo>
                      <a:cubicBezTo>
                        <a:pt x="701" y="131"/>
                        <a:pt x="711" y="133"/>
                        <a:pt x="714" y="127"/>
                      </a:cubicBezTo>
                      <a:cubicBezTo>
                        <a:pt x="718" y="132"/>
                        <a:pt x="728" y="132"/>
                        <a:pt x="727" y="142"/>
                      </a:cubicBezTo>
                      <a:cubicBezTo>
                        <a:pt x="732" y="142"/>
                        <a:pt x="737" y="142"/>
                        <a:pt x="742" y="142"/>
                      </a:cubicBezTo>
                      <a:cubicBezTo>
                        <a:pt x="741" y="145"/>
                        <a:pt x="743" y="146"/>
                        <a:pt x="746" y="146"/>
                      </a:cubicBezTo>
                      <a:cubicBezTo>
                        <a:pt x="746" y="150"/>
                        <a:pt x="745" y="153"/>
                        <a:pt x="746" y="157"/>
                      </a:cubicBezTo>
                      <a:cubicBezTo>
                        <a:pt x="746" y="161"/>
                        <a:pt x="751" y="165"/>
                        <a:pt x="748" y="166"/>
                      </a:cubicBezTo>
                      <a:cubicBezTo>
                        <a:pt x="748" y="169"/>
                        <a:pt x="751" y="168"/>
                        <a:pt x="753" y="168"/>
                      </a:cubicBezTo>
                      <a:cubicBezTo>
                        <a:pt x="752" y="174"/>
                        <a:pt x="760" y="171"/>
                        <a:pt x="755" y="176"/>
                      </a:cubicBezTo>
                      <a:cubicBezTo>
                        <a:pt x="763" y="177"/>
                        <a:pt x="765" y="173"/>
                        <a:pt x="772" y="174"/>
                      </a:cubicBezTo>
                      <a:cubicBezTo>
                        <a:pt x="772" y="172"/>
                        <a:pt x="771" y="171"/>
                        <a:pt x="770" y="170"/>
                      </a:cubicBezTo>
                      <a:cubicBezTo>
                        <a:pt x="771" y="166"/>
                        <a:pt x="773" y="166"/>
                        <a:pt x="776" y="168"/>
                      </a:cubicBezTo>
                      <a:cubicBezTo>
                        <a:pt x="773" y="162"/>
                        <a:pt x="780" y="163"/>
                        <a:pt x="781" y="161"/>
                      </a:cubicBezTo>
                      <a:cubicBezTo>
                        <a:pt x="782" y="159"/>
                        <a:pt x="779" y="159"/>
                        <a:pt x="779" y="159"/>
                      </a:cubicBezTo>
                      <a:cubicBezTo>
                        <a:pt x="779" y="157"/>
                        <a:pt x="783" y="156"/>
                        <a:pt x="787" y="155"/>
                      </a:cubicBezTo>
                      <a:cubicBezTo>
                        <a:pt x="783" y="159"/>
                        <a:pt x="786" y="159"/>
                        <a:pt x="790" y="165"/>
                      </a:cubicBezTo>
                      <a:cubicBezTo>
                        <a:pt x="793" y="167"/>
                        <a:pt x="795" y="172"/>
                        <a:pt x="802" y="172"/>
                      </a:cubicBezTo>
                      <a:cubicBezTo>
                        <a:pt x="801" y="174"/>
                        <a:pt x="798" y="173"/>
                        <a:pt x="798" y="176"/>
                      </a:cubicBezTo>
                      <a:cubicBezTo>
                        <a:pt x="799" y="178"/>
                        <a:pt x="802" y="178"/>
                        <a:pt x="802" y="181"/>
                      </a:cubicBezTo>
                      <a:cubicBezTo>
                        <a:pt x="804" y="182"/>
                        <a:pt x="803" y="178"/>
                        <a:pt x="804" y="178"/>
                      </a:cubicBezTo>
                      <a:cubicBezTo>
                        <a:pt x="808" y="176"/>
                        <a:pt x="802" y="185"/>
                        <a:pt x="809" y="183"/>
                      </a:cubicBezTo>
                      <a:cubicBezTo>
                        <a:pt x="806" y="188"/>
                        <a:pt x="810" y="190"/>
                        <a:pt x="805" y="194"/>
                      </a:cubicBezTo>
                      <a:cubicBezTo>
                        <a:pt x="806" y="198"/>
                        <a:pt x="811" y="196"/>
                        <a:pt x="813" y="198"/>
                      </a:cubicBezTo>
                      <a:cubicBezTo>
                        <a:pt x="813" y="199"/>
                        <a:pt x="810" y="201"/>
                        <a:pt x="811" y="202"/>
                      </a:cubicBezTo>
                      <a:cubicBezTo>
                        <a:pt x="812" y="203"/>
                        <a:pt x="815" y="203"/>
                        <a:pt x="817" y="204"/>
                      </a:cubicBezTo>
                      <a:cubicBezTo>
                        <a:pt x="818" y="204"/>
                        <a:pt x="819" y="207"/>
                        <a:pt x="820" y="207"/>
                      </a:cubicBezTo>
                      <a:cubicBezTo>
                        <a:pt x="823" y="209"/>
                        <a:pt x="827" y="210"/>
                        <a:pt x="830" y="213"/>
                      </a:cubicBezTo>
                      <a:cubicBezTo>
                        <a:pt x="832" y="214"/>
                        <a:pt x="834" y="206"/>
                        <a:pt x="835" y="211"/>
                      </a:cubicBezTo>
                      <a:cubicBezTo>
                        <a:pt x="835" y="216"/>
                        <a:pt x="831" y="216"/>
                        <a:pt x="826" y="217"/>
                      </a:cubicBezTo>
                      <a:cubicBezTo>
                        <a:pt x="829" y="220"/>
                        <a:pt x="835" y="222"/>
                        <a:pt x="841" y="222"/>
                      </a:cubicBezTo>
                      <a:cubicBezTo>
                        <a:pt x="840" y="225"/>
                        <a:pt x="842" y="226"/>
                        <a:pt x="845" y="226"/>
                      </a:cubicBezTo>
                      <a:cubicBezTo>
                        <a:pt x="844" y="230"/>
                        <a:pt x="845" y="232"/>
                        <a:pt x="848" y="232"/>
                      </a:cubicBezTo>
                      <a:cubicBezTo>
                        <a:pt x="847" y="234"/>
                        <a:pt x="846" y="237"/>
                        <a:pt x="846" y="241"/>
                      </a:cubicBezTo>
                      <a:cubicBezTo>
                        <a:pt x="843" y="242"/>
                        <a:pt x="839" y="242"/>
                        <a:pt x="835" y="245"/>
                      </a:cubicBezTo>
                      <a:cubicBezTo>
                        <a:pt x="834" y="245"/>
                        <a:pt x="835" y="246"/>
                        <a:pt x="833" y="247"/>
                      </a:cubicBezTo>
                      <a:cubicBezTo>
                        <a:pt x="831" y="247"/>
                        <a:pt x="830" y="247"/>
                        <a:pt x="830" y="248"/>
                      </a:cubicBezTo>
                      <a:cubicBezTo>
                        <a:pt x="829" y="252"/>
                        <a:pt x="825" y="249"/>
                        <a:pt x="826" y="248"/>
                      </a:cubicBezTo>
                      <a:cubicBezTo>
                        <a:pt x="825" y="249"/>
                        <a:pt x="823" y="251"/>
                        <a:pt x="822" y="252"/>
                      </a:cubicBezTo>
                      <a:cubicBezTo>
                        <a:pt x="822" y="253"/>
                        <a:pt x="821" y="257"/>
                        <a:pt x="820" y="258"/>
                      </a:cubicBezTo>
                      <a:cubicBezTo>
                        <a:pt x="819" y="259"/>
                        <a:pt x="812" y="257"/>
                        <a:pt x="817" y="260"/>
                      </a:cubicBezTo>
                      <a:cubicBezTo>
                        <a:pt x="814" y="263"/>
                        <a:pt x="808" y="261"/>
                        <a:pt x="805" y="261"/>
                      </a:cubicBezTo>
                      <a:cubicBezTo>
                        <a:pt x="801" y="262"/>
                        <a:pt x="798" y="262"/>
                        <a:pt x="794" y="261"/>
                      </a:cubicBezTo>
                      <a:cubicBezTo>
                        <a:pt x="791" y="261"/>
                        <a:pt x="791" y="260"/>
                        <a:pt x="789" y="260"/>
                      </a:cubicBezTo>
                      <a:cubicBezTo>
                        <a:pt x="780" y="258"/>
                        <a:pt x="772" y="260"/>
                        <a:pt x="764" y="261"/>
                      </a:cubicBezTo>
                      <a:cubicBezTo>
                        <a:pt x="758" y="264"/>
                        <a:pt x="756" y="271"/>
                        <a:pt x="748" y="273"/>
                      </a:cubicBezTo>
                      <a:cubicBezTo>
                        <a:pt x="752" y="277"/>
                        <a:pt x="744" y="277"/>
                        <a:pt x="742" y="280"/>
                      </a:cubicBezTo>
                      <a:cubicBezTo>
                        <a:pt x="743" y="282"/>
                        <a:pt x="744" y="283"/>
                        <a:pt x="744" y="286"/>
                      </a:cubicBezTo>
                      <a:cubicBezTo>
                        <a:pt x="747" y="284"/>
                        <a:pt x="747" y="280"/>
                        <a:pt x="749" y="278"/>
                      </a:cubicBezTo>
                      <a:cubicBezTo>
                        <a:pt x="751" y="277"/>
                        <a:pt x="757" y="278"/>
                        <a:pt x="757" y="274"/>
                      </a:cubicBezTo>
                      <a:cubicBezTo>
                        <a:pt x="757" y="268"/>
                        <a:pt x="760" y="279"/>
                        <a:pt x="761" y="271"/>
                      </a:cubicBezTo>
                      <a:cubicBezTo>
                        <a:pt x="763" y="269"/>
                        <a:pt x="764" y="273"/>
                        <a:pt x="764" y="273"/>
                      </a:cubicBezTo>
                      <a:cubicBezTo>
                        <a:pt x="766" y="272"/>
                        <a:pt x="765" y="269"/>
                        <a:pt x="766" y="269"/>
                      </a:cubicBezTo>
                      <a:cubicBezTo>
                        <a:pt x="770" y="268"/>
                        <a:pt x="773" y="269"/>
                        <a:pt x="779" y="269"/>
                      </a:cubicBezTo>
                      <a:cubicBezTo>
                        <a:pt x="780" y="271"/>
                        <a:pt x="781" y="270"/>
                        <a:pt x="781" y="269"/>
                      </a:cubicBezTo>
                      <a:cubicBezTo>
                        <a:pt x="784" y="268"/>
                        <a:pt x="784" y="279"/>
                        <a:pt x="779" y="276"/>
                      </a:cubicBezTo>
                      <a:cubicBezTo>
                        <a:pt x="784" y="281"/>
                        <a:pt x="776" y="282"/>
                        <a:pt x="777" y="289"/>
                      </a:cubicBezTo>
                      <a:cubicBezTo>
                        <a:pt x="778" y="291"/>
                        <a:pt x="779" y="292"/>
                        <a:pt x="779" y="295"/>
                      </a:cubicBezTo>
                      <a:cubicBezTo>
                        <a:pt x="781" y="294"/>
                        <a:pt x="783" y="293"/>
                        <a:pt x="783" y="295"/>
                      </a:cubicBezTo>
                      <a:cubicBezTo>
                        <a:pt x="783" y="297"/>
                        <a:pt x="785" y="296"/>
                        <a:pt x="787" y="297"/>
                      </a:cubicBezTo>
                      <a:cubicBezTo>
                        <a:pt x="788" y="297"/>
                        <a:pt x="790" y="300"/>
                        <a:pt x="790" y="301"/>
                      </a:cubicBezTo>
                      <a:cubicBezTo>
                        <a:pt x="791" y="301"/>
                        <a:pt x="793" y="300"/>
                        <a:pt x="794" y="301"/>
                      </a:cubicBezTo>
                      <a:cubicBezTo>
                        <a:pt x="795" y="301"/>
                        <a:pt x="796" y="302"/>
                        <a:pt x="796" y="302"/>
                      </a:cubicBezTo>
                      <a:cubicBezTo>
                        <a:pt x="799" y="303"/>
                        <a:pt x="801" y="298"/>
                        <a:pt x="804" y="302"/>
                      </a:cubicBezTo>
                      <a:cubicBezTo>
                        <a:pt x="806" y="303"/>
                        <a:pt x="804" y="299"/>
                        <a:pt x="805" y="299"/>
                      </a:cubicBezTo>
                      <a:cubicBezTo>
                        <a:pt x="806" y="298"/>
                        <a:pt x="809" y="299"/>
                        <a:pt x="809" y="299"/>
                      </a:cubicBezTo>
                      <a:cubicBezTo>
                        <a:pt x="810" y="297"/>
                        <a:pt x="808" y="295"/>
                        <a:pt x="809" y="293"/>
                      </a:cubicBezTo>
                      <a:cubicBezTo>
                        <a:pt x="812" y="292"/>
                        <a:pt x="813" y="295"/>
                        <a:pt x="813" y="297"/>
                      </a:cubicBezTo>
                      <a:cubicBezTo>
                        <a:pt x="814" y="300"/>
                        <a:pt x="819" y="298"/>
                        <a:pt x="817" y="304"/>
                      </a:cubicBezTo>
                      <a:cubicBezTo>
                        <a:pt x="814" y="305"/>
                        <a:pt x="813" y="302"/>
                        <a:pt x="811" y="302"/>
                      </a:cubicBezTo>
                      <a:cubicBezTo>
                        <a:pt x="808" y="303"/>
                        <a:pt x="808" y="307"/>
                        <a:pt x="805" y="308"/>
                      </a:cubicBezTo>
                      <a:cubicBezTo>
                        <a:pt x="804" y="309"/>
                        <a:pt x="801" y="308"/>
                        <a:pt x="800" y="308"/>
                      </a:cubicBezTo>
                      <a:cubicBezTo>
                        <a:pt x="796" y="309"/>
                        <a:pt x="797" y="313"/>
                        <a:pt x="790" y="312"/>
                      </a:cubicBezTo>
                      <a:cubicBezTo>
                        <a:pt x="787" y="311"/>
                        <a:pt x="788" y="316"/>
                        <a:pt x="787" y="317"/>
                      </a:cubicBezTo>
                      <a:cubicBezTo>
                        <a:pt x="786" y="318"/>
                        <a:pt x="784" y="316"/>
                        <a:pt x="785" y="315"/>
                      </a:cubicBezTo>
                      <a:cubicBezTo>
                        <a:pt x="781" y="318"/>
                        <a:pt x="782" y="322"/>
                        <a:pt x="776" y="321"/>
                      </a:cubicBezTo>
                      <a:cubicBezTo>
                        <a:pt x="779" y="317"/>
                        <a:pt x="775" y="319"/>
                        <a:pt x="776" y="314"/>
                      </a:cubicBezTo>
                      <a:cubicBezTo>
                        <a:pt x="779" y="312"/>
                        <a:pt x="781" y="308"/>
                        <a:pt x="785" y="312"/>
                      </a:cubicBezTo>
                      <a:cubicBezTo>
                        <a:pt x="786" y="306"/>
                        <a:pt x="782" y="306"/>
                        <a:pt x="779" y="304"/>
                      </a:cubicBezTo>
                      <a:cubicBezTo>
                        <a:pt x="775" y="303"/>
                        <a:pt x="772" y="310"/>
                        <a:pt x="768" y="310"/>
                      </a:cubicBezTo>
                      <a:cubicBezTo>
                        <a:pt x="768" y="310"/>
                        <a:pt x="763" y="311"/>
                        <a:pt x="762" y="312"/>
                      </a:cubicBezTo>
                      <a:cubicBezTo>
                        <a:pt x="761" y="313"/>
                        <a:pt x="761" y="313"/>
                        <a:pt x="761" y="315"/>
                      </a:cubicBezTo>
                      <a:cubicBezTo>
                        <a:pt x="750" y="314"/>
                        <a:pt x="751" y="321"/>
                        <a:pt x="742" y="317"/>
                      </a:cubicBezTo>
                      <a:cubicBezTo>
                        <a:pt x="745" y="320"/>
                        <a:pt x="747" y="321"/>
                        <a:pt x="738" y="321"/>
                      </a:cubicBezTo>
                      <a:cubicBezTo>
                        <a:pt x="734" y="324"/>
                        <a:pt x="733" y="334"/>
                        <a:pt x="738" y="336"/>
                      </a:cubicBezTo>
                      <a:cubicBezTo>
                        <a:pt x="738" y="340"/>
                        <a:pt x="733" y="338"/>
                        <a:pt x="735" y="343"/>
                      </a:cubicBezTo>
                      <a:cubicBezTo>
                        <a:pt x="733" y="344"/>
                        <a:pt x="731" y="343"/>
                        <a:pt x="729" y="343"/>
                      </a:cubicBezTo>
                      <a:cubicBezTo>
                        <a:pt x="727" y="344"/>
                        <a:pt x="727" y="346"/>
                        <a:pt x="725" y="347"/>
                      </a:cubicBezTo>
                      <a:cubicBezTo>
                        <a:pt x="722" y="349"/>
                        <a:pt x="717" y="348"/>
                        <a:pt x="714" y="351"/>
                      </a:cubicBezTo>
                      <a:cubicBezTo>
                        <a:pt x="713" y="352"/>
                        <a:pt x="711" y="353"/>
                        <a:pt x="710" y="355"/>
                      </a:cubicBezTo>
                      <a:cubicBezTo>
                        <a:pt x="708" y="357"/>
                        <a:pt x="708" y="361"/>
                        <a:pt x="705" y="364"/>
                      </a:cubicBezTo>
                      <a:cubicBezTo>
                        <a:pt x="703" y="366"/>
                        <a:pt x="699" y="366"/>
                        <a:pt x="701" y="373"/>
                      </a:cubicBezTo>
                      <a:cubicBezTo>
                        <a:pt x="697" y="373"/>
                        <a:pt x="697" y="368"/>
                        <a:pt x="694" y="368"/>
                      </a:cubicBezTo>
                      <a:cubicBezTo>
                        <a:pt x="692" y="368"/>
                        <a:pt x="692" y="371"/>
                        <a:pt x="690" y="371"/>
                      </a:cubicBezTo>
                      <a:cubicBezTo>
                        <a:pt x="697" y="379"/>
                        <a:pt x="696" y="385"/>
                        <a:pt x="697" y="396"/>
                      </a:cubicBezTo>
                      <a:cubicBezTo>
                        <a:pt x="693" y="394"/>
                        <a:pt x="695" y="398"/>
                        <a:pt x="694" y="399"/>
                      </a:cubicBezTo>
                      <a:cubicBezTo>
                        <a:pt x="693" y="400"/>
                        <a:pt x="690" y="399"/>
                        <a:pt x="690" y="399"/>
                      </a:cubicBezTo>
                      <a:cubicBezTo>
                        <a:pt x="688" y="401"/>
                        <a:pt x="688" y="402"/>
                        <a:pt x="686" y="403"/>
                      </a:cubicBezTo>
                      <a:cubicBezTo>
                        <a:pt x="684" y="405"/>
                        <a:pt x="682" y="408"/>
                        <a:pt x="680" y="409"/>
                      </a:cubicBezTo>
                      <a:cubicBezTo>
                        <a:pt x="678" y="410"/>
                        <a:pt x="675" y="408"/>
                        <a:pt x="673" y="411"/>
                      </a:cubicBezTo>
                      <a:cubicBezTo>
                        <a:pt x="669" y="412"/>
                        <a:pt x="667" y="416"/>
                        <a:pt x="666" y="420"/>
                      </a:cubicBezTo>
                      <a:cubicBezTo>
                        <a:pt x="661" y="420"/>
                        <a:pt x="662" y="426"/>
                        <a:pt x="656" y="425"/>
                      </a:cubicBezTo>
                      <a:cubicBezTo>
                        <a:pt x="658" y="432"/>
                        <a:pt x="652" y="446"/>
                        <a:pt x="660" y="446"/>
                      </a:cubicBezTo>
                      <a:cubicBezTo>
                        <a:pt x="656" y="453"/>
                        <a:pt x="663" y="453"/>
                        <a:pt x="662" y="463"/>
                      </a:cubicBezTo>
                      <a:cubicBezTo>
                        <a:pt x="662" y="465"/>
                        <a:pt x="664" y="464"/>
                        <a:pt x="666" y="465"/>
                      </a:cubicBezTo>
                      <a:cubicBezTo>
                        <a:pt x="663" y="470"/>
                        <a:pt x="666" y="470"/>
                        <a:pt x="666" y="478"/>
                      </a:cubicBezTo>
                      <a:cubicBezTo>
                        <a:pt x="662" y="478"/>
                        <a:pt x="659" y="479"/>
                        <a:pt x="658" y="481"/>
                      </a:cubicBezTo>
                      <a:cubicBezTo>
                        <a:pt x="655" y="481"/>
                        <a:pt x="657" y="478"/>
                        <a:pt x="656" y="476"/>
                      </a:cubicBezTo>
                      <a:cubicBezTo>
                        <a:pt x="655" y="474"/>
                        <a:pt x="652" y="475"/>
                        <a:pt x="651" y="474"/>
                      </a:cubicBezTo>
                      <a:cubicBezTo>
                        <a:pt x="650" y="473"/>
                        <a:pt x="651" y="469"/>
                        <a:pt x="647" y="470"/>
                      </a:cubicBezTo>
                      <a:cubicBezTo>
                        <a:pt x="648" y="466"/>
                        <a:pt x="650" y="462"/>
                        <a:pt x="643" y="461"/>
                      </a:cubicBezTo>
                      <a:cubicBezTo>
                        <a:pt x="646" y="452"/>
                        <a:pt x="642" y="453"/>
                        <a:pt x="641" y="444"/>
                      </a:cubicBezTo>
                      <a:cubicBezTo>
                        <a:pt x="640" y="444"/>
                        <a:pt x="639" y="446"/>
                        <a:pt x="638" y="446"/>
                      </a:cubicBezTo>
                      <a:cubicBezTo>
                        <a:pt x="638" y="445"/>
                        <a:pt x="638" y="443"/>
                        <a:pt x="638" y="442"/>
                      </a:cubicBezTo>
                      <a:cubicBezTo>
                        <a:pt x="635" y="443"/>
                        <a:pt x="625" y="445"/>
                        <a:pt x="623" y="442"/>
                      </a:cubicBezTo>
                      <a:cubicBezTo>
                        <a:pt x="621" y="441"/>
                        <a:pt x="621" y="439"/>
                        <a:pt x="619" y="439"/>
                      </a:cubicBezTo>
                      <a:cubicBezTo>
                        <a:pt x="618" y="438"/>
                        <a:pt x="615" y="441"/>
                        <a:pt x="612" y="440"/>
                      </a:cubicBezTo>
                      <a:cubicBezTo>
                        <a:pt x="612" y="440"/>
                        <a:pt x="619" y="434"/>
                        <a:pt x="612" y="437"/>
                      </a:cubicBezTo>
                      <a:cubicBezTo>
                        <a:pt x="611" y="437"/>
                        <a:pt x="612" y="438"/>
                        <a:pt x="610" y="439"/>
                      </a:cubicBezTo>
                      <a:cubicBezTo>
                        <a:pt x="605" y="439"/>
                        <a:pt x="597" y="439"/>
                        <a:pt x="593" y="437"/>
                      </a:cubicBezTo>
                      <a:cubicBezTo>
                        <a:pt x="589" y="436"/>
                        <a:pt x="592" y="443"/>
                        <a:pt x="591" y="446"/>
                      </a:cubicBezTo>
                      <a:cubicBezTo>
                        <a:pt x="581" y="444"/>
                        <a:pt x="569" y="444"/>
                        <a:pt x="557" y="442"/>
                      </a:cubicBezTo>
                      <a:cubicBezTo>
                        <a:pt x="556" y="443"/>
                        <a:pt x="556" y="444"/>
                        <a:pt x="554" y="444"/>
                      </a:cubicBezTo>
                      <a:cubicBezTo>
                        <a:pt x="552" y="445"/>
                        <a:pt x="552" y="448"/>
                        <a:pt x="550" y="448"/>
                      </a:cubicBezTo>
                      <a:cubicBezTo>
                        <a:pt x="548" y="448"/>
                        <a:pt x="549" y="450"/>
                        <a:pt x="548" y="452"/>
                      </a:cubicBezTo>
                      <a:cubicBezTo>
                        <a:pt x="546" y="452"/>
                        <a:pt x="543" y="451"/>
                        <a:pt x="541" y="452"/>
                      </a:cubicBezTo>
                      <a:cubicBezTo>
                        <a:pt x="539" y="452"/>
                        <a:pt x="539" y="456"/>
                        <a:pt x="535" y="455"/>
                      </a:cubicBezTo>
                      <a:cubicBezTo>
                        <a:pt x="536" y="459"/>
                        <a:pt x="533" y="468"/>
                        <a:pt x="537" y="468"/>
                      </a:cubicBezTo>
                      <a:cubicBezTo>
                        <a:pt x="535" y="471"/>
                        <a:pt x="534" y="474"/>
                        <a:pt x="531" y="476"/>
                      </a:cubicBezTo>
                      <a:cubicBezTo>
                        <a:pt x="532" y="481"/>
                        <a:pt x="531" y="486"/>
                        <a:pt x="531" y="491"/>
                      </a:cubicBezTo>
                      <a:cubicBezTo>
                        <a:pt x="532" y="493"/>
                        <a:pt x="533" y="494"/>
                        <a:pt x="533" y="496"/>
                      </a:cubicBezTo>
                      <a:cubicBezTo>
                        <a:pt x="533" y="501"/>
                        <a:pt x="535" y="506"/>
                        <a:pt x="531" y="509"/>
                      </a:cubicBezTo>
                      <a:cubicBezTo>
                        <a:pt x="531" y="512"/>
                        <a:pt x="536" y="510"/>
                        <a:pt x="537" y="511"/>
                      </a:cubicBezTo>
                      <a:cubicBezTo>
                        <a:pt x="537" y="512"/>
                        <a:pt x="535" y="514"/>
                        <a:pt x="535" y="515"/>
                      </a:cubicBezTo>
                      <a:cubicBezTo>
                        <a:pt x="535" y="514"/>
                        <a:pt x="537" y="517"/>
                        <a:pt x="537" y="517"/>
                      </a:cubicBezTo>
                      <a:cubicBezTo>
                        <a:pt x="538" y="519"/>
                        <a:pt x="540" y="517"/>
                        <a:pt x="541" y="519"/>
                      </a:cubicBezTo>
                      <a:cubicBezTo>
                        <a:pt x="541" y="519"/>
                        <a:pt x="540" y="522"/>
                        <a:pt x="541" y="522"/>
                      </a:cubicBezTo>
                      <a:cubicBezTo>
                        <a:pt x="541" y="523"/>
                        <a:pt x="542" y="522"/>
                        <a:pt x="543" y="522"/>
                      </a:cubicBezTo>
                      <a:cubicBezTo>
                        <a:pt x="543" y="523"/>
                        <a:pt x="542" y="526"/>
                        <a:pt x="543" y="526"/>
                      </a:cubicBezTo>
                      <a:cubicBezTo>
                        <a:pt x="544" y="527"/>
                        <a:pt x="548" y="530"/>
                        <a:pt x="548" y="534"/>
                      </a:cubicBezTo>
                      <a:cubicBezTo>
                        <a:pt x="563" y="535"/>
                        <a:pt x="571" y="531"/>
                        <a:pt x="578" y="534"/>
                      </a:cubicBezTo>
                      <a:cubicBezTo>
                        <a:pt x="580" y="533"/>
                        <a:pt x="580" y="531"/>
                        <a:pt x="582" y="530"/>
                      </a:cubicBezTo>
                      <a:cubicBezTo>
                        <a:pt x="583" y="528"/>
                        <a:pt x="586" y="525"/>
                        <a:pt x="587" y="521"/>
                      </a:cubicBezTo>
                      <a:cubicBezTo>
                        <a:pt x="588" y="519"/>
                        <a:pt x="590" y="517"/>
                        <a:pt x="587" y="517"/>
                      </a:cubicBezTo>
                      <a:cubicBezTo>
                        <a:pt x="592" y="511"/>
                        <a:pt x="605" y="507"/>
                        <a:pt x="615" y="511"/>
                      </a:cubicBezTo>
                      <a:cubicBezTo>
                        <a:pt x="611" y="516"/>
                        <a:pt x="610" y="523"/>
                        <a:pt x="606" y="528"/>
                      </a:cubicBezTo>
                      <a:cubicBezTo>
                        <a:pt x="604" y="533"/>
                        <a:pt x="609" y="533"/>
                        <a:pt x="608" y="537"/>
                      </a:cubicBezTo>
                      <a:cubicBezTo>
                        <a:pt x="604" y="538"/>
                        <a:pt x="602" y="542"/>
                        <a:pt x="600" y="547"/>
                      </a:cubicBezTo>
                      <a:cubicBezTo>
                        <a:pt x="600" y="548"/>
                        <a:pt x="600" y="549"/>
                        <a:pt x="598" y="548"/>
                      </a:cubicBezTo>
                      <a:cubicBezTo>
                        <a:pt x="598" y="553"/>
                        <a:pt x="607" y="547"/>
                        <a:pt x="604" y="554"/>
                      </a:cubicBezTo>
                      <a:cubicBezTo>
                        <a:pt x="608" y="554"/>
                        <a:pt x="610" y="551"/>
                        <a:pt x="615" y="552"/>
                      </a:cubicBezTo>
                      <a:cubicBezTo>
                        <a:pt x="614" y="556"/>
                        <a:pt x="619" y="555"/>
                        <a:pt x="619" y="558"/>
                      </a:cubicBezTo>
                      <a:cubicBezTo>
                        <a:pt x="629" y="554"/>
                        <a:pt x="630" y="561"/>
                        <a:pt x="641" y="560"/>
                      </a:cubicBezTo>
                      <a:cubicBezTo>
                        <a:pt x="637" y="564"/>
                        <a:pt x="644" y="570"/>
                        <a:pt x="638" y="573"/>
                      </a:cubicBezTo>
                      <a:cubicBezTo>
                        <a:pt x="641" y="577"/>
                        <a:pt x="639" y="588"/>
                        <a:pt x="638" y="593"/>
                      </a:cubicBezTo>
                      <a:cubicBezTo>
                        <a:pt x="638" y="596"/>
                        <a:pt x="641" y="597"/>
                        <a:pt x="645" y="597"/>
                      </a:cubicBezTo>
                      <a:cubicBezTo>
                        <a:pt x="644" y="601"/>
                        <a:pt x="649" y="600"/>
                        <a:pt x="649" y="603"/>
                      </a:cubicBezTo>
                      <a:cubicBezTo>
                        <a:pt x="649" y="605"/>
                        <a:pt x="655" y="603"/>
                        <a:pt x="654" y="606"/>
                      </a:cubicBezTo>
                      <a:cubicBezTo>
                        <a:pt x="661" y="601"/>
                        <a:pt x="672" y="607"/>
                        <a:pt x="677" y="604"/>
                      </a:cubicBezTo>
                      <a:cubicBezTo>
                        <a:pt x="677" y="606"/>
                        <a:pt x="677" y="607"/>
                        <a:pt x="677" y="608"/>
                      </a:cubicBezTo>
                      <a:cubicBezTo>
                        <a:pt x="680" y="608"/>
                        <a:pt x="686" y="604"/>
                        <a:pt x="686" y="610"/>
                      </a:cubicBezTo>
                      <a:cubicBezTo>
                        <a:pt x="688" y="609"/>
                        <a:pt x="689" y="608"/>
                        <a:pt x="692" y="608"/>
                      </a:cubicBezTo>
                      <a:cubicBezTo>
                        <a:pt x="693" y="607"/>
                        <a:pt x="694" y="606"/>
                        <a:pt x="695" y="604"/>
                      </a:cubicBezTo>
                      <a:cubicBezTo>
                        <a:pt x="696" y="603"/>
                        <a:pt x="697" y="605"/>
                        <a:pt x="697" y="603"/>
                      </a:cubicBezTo>
                      <a:cubicBezTo>
                        <a:pt x="697" y="600"/>
                        <a:pt x="700" y="604"/>
                        <a:pt x="701" y="601"/>
                      </a:cubicBezTo>
                      <a:cubicBezTo>
                        <a:pt x="701" y="600"/>
                        <a:pt x="701" y="597"/>
                        <a:pt x="701" y="597"/>
                      </a:cubicBezTo>
                      <a:cubicBezTo>
                        <a:pt x="702" y="596"/>
                        <a:pt x="703" y="599"/>
                        <a:pt x="703" y="599"/>
                      </a:cubicBezTo>
                      <a:cubicBezTo>
                        <a:pt x="704" y="598"/>
                        <a:pt x="705" y="596"/>
                        <a:pt x="707" y="595"/>
                      </a:cubicBezTo>
                      <a:cubicBezTo>
                        <a:pt x="708" y="594"/>
                        <a:pt x="711" y="592"/>
                        <a:pt x="714" y="589"/>
                      </a:cubicBezTo>
                      <a:cubicBezTo>
                        <a:pt x="715" y="589"/>
                        <a:pt x="716" y="588"/>
                        <a:pt x="716" y="586"/>
                      </a:cubicBezTo>
                      <a:cubicBezTo>
                        <a:pt x="718" y="588"/>
                        <a:pt x="737" y="589"/>
                        <a:pt x="727" y="591"/>
                      </a:cubicBezTo>
                      <a:cubicBezTo>
                        <a:pt x="728" y="594"/>
                        <a:pt x="732" y="593"/>
                        <a:pt x="735" y="593"/>
                      </a:cubicBezTo>
                      <a:cubicBezTo>
                        <a:pt x="736" y="593"/>
                        <a:pt x="736" y="591"/>
                        <a:pt x="736" y="589"/>
                      </a:cubicBezTo>
                      <a:cubicBezTo>
                        <a:pt x="741" y="589"/>
                        <a:pt x="746" y="589"/>
                        <a:pt x="751" y="589"/>
                      </a:cubicBezTo>
                      <a:cubicBezTo>
                        <a:pt x="749" y="595"/>
                        <a:pt x="759" y="593"/>
                        <a:pt x="764" y="595"/>
                      </a:cubicBezTo>
                      <a:cubicBezTo>
                        <a:pt x="765" y="595"/>
                        <a:pt x="764" y="597"/>
                        <a:pt x="766" y="597"/>
                      </a:cubicBezTo>
                      <a:cubicBezTo>
                        <a:pt x="768" y="597"/>
                        <a:pt x="768" y="599"/>
                        <a:pt x="770" y="599"/>
                      </a:cubicBezTo>
                      <a:cubicBezTo>
                        <a:pt x="774" y="599"/>
                        <a:pt x="775" y="597"/>
                        <a:pt x="777" y="597"/>
                      </a:cubicBezTo>
                      <a:cubicBezTo>
                        <a:pt x="787" y="596"/>
                        <a:pt x="796" y="598"/>
                        <a:pt x="805" y="599"/>
                      </a:cubicBezTo>
                      <a:cubicBezTo>
                        <a:pt x="805" y="602"/>
                        <a:pt x="807" y="606"/>
                        <a:pt x="807" y="603"/>
                      </a:cubicBezTo>
                      <a:cubicBezTo>
                        <a:pt x="809" y="603"/>
                        <a:pt x="808" y="604"/>
                        <a:pt x="807" y="604"/>
                      </a:cubicBezTo>
                      <a:cubicBezTo>
                        <a:pt x="807" y="609"/>
                        <a:pt x="812" y="605"/>
                        <a:pt x="815" y="608"/>
                      </a:cubicBezTo>
                      <a:cubicBezTo>
                        <a:pt x="815" y="609"/>
                        <a:pt x="814" y="612"/>
                        <a:pt x="815" y="612"/>
                      </a:cubicBezTo>
                      <a:cubicBezTo>
                        <a:pt x="817" y="613"/>
                        <a:pt x="820" y="611"/>
                        <a:pt x="822" y="612"/>
                      </a:cubicBezTo>
                      <a:cubicBezTo>
                        <a:pt x="821" y="616"/>
                        <a:pt x="823" y="617"/>
                        <a:pt x="826" y="619"/>
                      </a:cubicBezTo>
                      <a:cubicBezTo>
                        <a:pt x="829" y="622"/>
                        <a:pt x="832" y="624"/>
                        <a:pt x="833" y="629"/>
                      </a:cubicBezTo>
                      <a:cubicBezTo>
                        <a:pt x="845" y="628"/>
                        <a:pt x="850" y="634"/>
                        <a:pt x="859" y="630"/>
                      </a:cubicBezTo>
                      <a:cubicBezTo>
                        <a:pt x="857" y="638"/>
                        <a:pt x="870" y="630"/>
                        <a:pt x="867" y="638"/>
                      </a:cubicBezTo>
                      <a:cubicBezTo>
                        <a:pt x="873" y="635"/>
                        <a:pt x="873" y="643"/>
                        <a:pt x="878" y="644"/>
                      </a:cubicBezTo>
                      <a:cubicBezTo>
                        <a:pt x="880" y="644"/>
                        <a:pt x="880" y="649"/>
                        <a:pt x="884" y="647"/>
                      </a:cubicBezTo>
                      <a:cubicBezTo>
                        <a:pt x="878" y="652"/>
                        <a:pt x="886" y="651"/>
                        <a:pt x="885" y="657"/>
                      </a:cubicBezTo>
                      <a:cubicBezTo>
                        <a:pt x="885" y="660"/>
                        <a:pt x="889" y="659"/>
                        <a:pt x="891" y="660"/>
                      </a:cubicBezTo>
                      <a:cubicBezTo>
                        <a:pt x="892" y="661"/>
                        <a:pt x="891" y="666"/>
                        <a:pt x="895" y="664"/>
                      </a:cubicBezTo>
                      <a:cubicBezTo>
                        <a:pt x="888" y="671"/>
                        <a:pt x="904" y="673"/>
                        <a:pt x="899" y="679"/>
                      </a:cubicBezTo>
                      <a:cubicBezTo>
                        <a:pt x="902" y="678"/>
                        <a:pt x="904" y="679"/>
                        <a:pt x="904" y="683"/>
                      </a:cubicBezTo>
                      <a:cubicBezTo>
                        <a:pt x="914" y="681"/>
                        <a:pt x="926" y="684"/>
                        <a:pt x="930" y="692"/>
                      </a:cubicBezTo>
                      <a:cubicBezTo>
                        <a:pt x="939" y="692"/>
                        <a:pt x="944" y="695"/>
                        <a:pt x="954" y="694"/>
                      </a:cubicBezTo>
                      <a:cubicBezTo>
                        <a:pt x="955" y="695"/>
                        <a:pt x="951" y="696"/>
                        <a:pt x="951" y="696"/>
                      </a:cubicBezTo>
                      <a:cubicBezTo>
                        <a:pt x="953" y="699"/>
                        <a:pt x="965" y="697"/>
                        <a:pt x="971" y="698"/>
                      </a:cubicBezTo>
                      <a:cubicBezTo>
                        <a:pt x="971" y="699"/>
                        <a:pt x="974" y="699"/>
                        <a:pt x="975" y="699"/>
                      </a:cubicBezTo>
                      <a:cubicBezTo>
                        <a:pt x="975" y="703"/>
                        <a:pt x="979" y="702"/>
                        <a:pt x="981" y="703"/>
                      </a:cubicBezTo>
                      <a:cubicBezTo>
                        <a:pt x="981" y="704"/>
                        <a:pt x="980" y="706"/>
                        <a:pt x="981" y="707"/>
                      </a:cubicBezTo>
                      <a:cubicBezTo>
                        <a:pt x="981" y="708"/>
                        <a:pt x="984" y="706"/>
                        <a:pt x="984" y="707"/>
                      </a:cubicBezTo>
                      <a:cubicBezTo>
                        <a:pt x="986" y="708"/>
                        <a:pt x="984" y="712"/>
                        <a:pt x="988" y="711"/>
                      </a:cubicBezTo>
                      <a:cubicBezTo>
                        <a:pt x="988" y="730"/>
                        <a:pt x="988" y="749"/>
                        <a:pt x="988" y="768"/>
                      </a:cubicBezTo>
                      <a:cubicBezTo>
                        <a:pt x="980" y="766"/>
                        <a:pt x="988" y="779"/>
                        <a:pt x="981" y="776"/>
                      </a:cubicBezTo>
                      <a:cubicBezTo>
                        <a:pt x="980" y="782"/>
                        <a:pt x="979" y="788"/>
                        <a:pt x="979" y="795"/>
                      </a:cubicBezTo>
                      <a:cubicBezTo>
                        <a:pt x="979" y="798"/>
                        <a:pt x="982" y="805"/>
                        <a:pt x="981" y="813"/>
                      </a:cubicBezTo>
                      <a:cubicBezTo>
                        <a:pt x="981" y="813"/>
                        <a:pt x="979" y="814"/>
                        <a:pt x="979" y="815"/>
                      </a:cubicBezTo>
                      <a:cubicBezTo>
                        <a:pt x="978" y="816"/>
                        <a:pt x="979" y="818"/>
                        <a:pt x="979" y="819"/>
                      </a:cubicBezTo>
                      <a:cubicBezTo>
                        <a:pt x="978" y="820"/>
                        <a:pt x="973" y="821"/>
                        <a:pt x="975" y="828"/>
                      </a:cubicBezTo>
                      <a:cubicBezTo>
                        <a:pt x="971" y="829"/>
                        <a:pt x="969" y="832"/>
                        <a:pt x="966" y="834"/>
                      </a:cubicBezTo>
                      <a:cubicBezTo>
                        <a:pt x="965" y="835"/>
                        <a:pt x="967" y="838"/>
                        <a:pt x="966" y="839"/>
                      </a:cubicBezTo>
                      <a:cubicBezTo>
                        <a:pt x="965" y="840"/>
                        <a:pt x="962" y="839"/>
                        <a:pt x="962" y="839"/>
                      </a:cubicBezTo>
                      <a:cubicBezTo>
                        <a:pt x="961" y="840"/>
                        <a:pt x="963" y="843"/>
                        <a:pt x="962" y="843"/>
                      </a:cubicBezTo>
                      <a:cubicBezTo>
                        <a:pt x="960" y="844"/>
                        <a:pt x="955" y="843"/>
                        <a:pt x="954" y="847"/>
                      </a:cubicBezTo>
                      <a:cubicBezTo>
                        <a:pt x="954" y="849"/>
                        <a:pt x="951" y="848"/>
                        <a:pt x="947" y="850"/>
                      </a:cubicBezTo>
                      <a:cubicBezTo>
                        <a:pt x="946" y="851"/>
                        <a:pt x="944" y="854"/>
                        <a:pt x="943" y="854"/>
                      </a:cubicBezTo>
                      <a:cubicBezTo>
                        <a:pt x="942" y="854"/>
                        <a:pt x="941" y="852"/>
                        <a:pt x="940" y="852"/>
                      </a:cubicBezTo>
                      <a:cubicBezTo>
                        <a:pt x="940" y="852"/>
                        <a:pt x="939" y="854"/>
                        <a:pt x="938" y="854"/>
                      </a:cubicBezTo>
                      <a:cubicBezTo>
                        <a:pt x="935" y="854"/>
                        <a:pt x="934" y="855"/>
                        <a:pt x="934" y="858"/>
                      </a:cubicBezTo>
                      <a:cubicBezTo>
                        <a:pt x="927" y="855"/>
                        <a:pt x="923" y="863"/>
                        <a:pt x="919" y="865"/>
                      </a:cubicBezTo>
                      <a:cubicBezTo>
                        <a:pt x="918" y="866"/>
                        <a:pt x="916" y="865"/>
                        <a:pt x="915" y="865"/>
                      </a:cubicBezTo>
                      <a:cubicBezTo>
                        <a:pt x="914" y="866"/>
                        <a:pt x="912" y="868"/>
                        <a:pt x="912" y="869"/>
                      </a:cubicBezTo>
                      <a:cubicBezTo>
                        <a:pt x="911" y="870"/>
                        <a:pt x="908" y="872"/>
                        <a:pt x="908" y="873"/>
                      </a:cubicBezTo>
                      <a:cubicBezTo>
                        <a:pt x="907" y="874"/>
                        <a:pt x="911" y="878"/>
                        <a:pt x="906" y="877"/>
                      </a:cubicBezTo>
                      <a:cubicBezTo>
                        <a:pt x="907" y="885"/>
                        <a:pt x="903" y="889"/>
                        <a:pt x="904" y="897"/>
                      </a:cubicBezTo>
                      <a:cubicBezTo>
                        <a:pt x="899" y="895"/>
                        <a:pt x="902" y="901"/>
                        <a:pt x="900" y="903"/>
                      </a:cubicBezTo>
                      <a:cubicBezTo>
                        <a:pt x="900" y="903"/>
                        <a:pt x="897" y="902"/>
                        <a:pt x="897" y="903"/>
                      </a:cubicBezTo>
                      <a:cubicBezTo>
                        <a:pt x="896" y="904"/>
                        <a:pt x="900" y="906"/>
                        <a:pt x="897" y="906"/>
                      </a:cubicBezTo>
                      <a:cubicBezTo>
                        <a:pt x="894" y="906"/>
                        <a:pt x="894" y="914"/>
                        <a:pt x="889" y="914"/>
                      </a:cubicBezTo>
                      <a:cubicBezTo>
                        <a:pt x="889" y="914"/>
                        <a:pt x="886" y="917"/>
                        <a:pt x="885" y="918"/>
                      </a:cubicBezTo>
                      <a:cubicBezTo>
                        <a:pt x="883" y="920"/>
                        <a:pt x="881" y="926"/>
                        <a:pt x="876" y="929"/>
                      </a:cubicBezTo>
                      <a:cubicBezTo>
                        <a:pt x="876" y="931"/>
                        <a:pt x="876" y="934"/>
                        <a:pt x="876" y="936"/>
                      </a:cubicBezTo>
                      <a:cubicBezTo>
                        <a:pt x="873" y="938"/>
                        <a:pt x="870" y="939"/>
                        <a:pt x="871" y="944"/>
                      </a:cubicBezTo>
                      <a:cubicBezTo>
                        <a:pt x="867" y="944"/>
                        <a:pt x="864" y="944"/>
                        <a:pt x="861" y="944"/>
                      </a:cubicBezTo>
                      <a:cubicBezTo>
                        <a:pt x="861" y="945"/>
                        <a:pt x="864" y="945"/>
                        <a:pt x="865" y="946"/>
                      </a:cubicBezTo>
                      <a:cubicBezTo>
                        <a:pt x="865" y="948"/>
                        <a:pt x="862" y="947"/>
                        <a:pt x="859" y="947"/>
                      </a:cubicBezTo>
                      <a:cubicBezTo>
                        <a:pt x="857" y="949"/>
                        <a:pt x="856" y="951"/>
                        <a:pt x="856" y="955"/>
                      </a:cubicBezTo>
                      <a:cubicBezTo>
                        <a:pt x="853" y="953"/>
                        <a:pt x="852" y="953"/>
                        <a:pt x="852" y="957"/>
                      </a:cubicBezTo>
                      <a:cubicBezTo>
                        <a:pt x="850" y="957"/>
                        <a:pt x="851" y="954"/>
                        <a:pt x="850" y="953"/>
                      </a:cubicBezTo>
                      <a:cubicBezTo>
                        <a:pt x="847" y="953"/>
                        <a:pt x="845" y="953"/>
                        <a:pt x="845" y="951"/>
                      </a:cubicBezTo>
                      <a:cubicBezTo>
                        <a:pt x="843" y="952"/>
                        <a:pt x="843" y="955"/>
                        <a:pt x="839" y="955"/>
                      </a:cubicBezTo>
                      <a:cubicBezTo>
                        <a:pt x="838" y="959"/>
                        <a:pt x="842" y="960"/>
                        <a:pt x="843" y="964"/>
                      </a:cubicBezTo>
                      <a:cubicBezTo>
                        <a:pt x="843" y="969"/>
                        <a:pt x="836" y="972"/>
                        <a:pt x="841" y="975"/>
                      </a:cubicBezTo>
                      <a:cubicBezTo>
                        <a:pt x="840" y="980"/>
                        <a:pt x="831" y="975"/>
                        <a:pt x="830" y="979"/>
                      </a:cubicBezTo>
                      <a:cubicBezTo>
                        <a:pt x="827" y="979"/>
                        <a:pt x="829" y="982"/>
                        <a:pt x="828" y="983"/>
                      </a:cubicBezTo>
                      <a:cubicBezTo>
                        <a:pt x="826" y="984"/>
                        <a:pt x="819" y="983"/>
                        <a:pt x="820" y="988"/>
                      </a:cubicBezTo>
                      <a:cubicBezTo>
                        <a:pt x="816" y="985"/>
                        <a:pt x="803" y="985"/>
                        <a:pt x="802" y="990"/>
                      </a:cubicBezTo>
                      <a:cubicBezTo>
                        <a:pt x="802" y="992"/>
                        <a:pt x="804" y="991"/>
                        <a:pt x="804" y="990"/>
                      </a:cubicBezTo>
                      <a:cubicBezTo>
                        <a:pt x="808" y="990"/>
                        <a:pt x="803" y="995"/>
                        <a:pt x="800" y="994"/>
                      </a:cubicBezTo>
                      <a:cubicBezTo>
                        <a:pt x="801" y="998"/>
                        <a:pt x="794" y="1004"/>
                        <a:pt x="798" y="1005"/>
                      </a:cubicBezTo>
                      <a:cubicBezTo>
                        <a:pt x="798" y="1006"/>
                        <a:pt x="795" y="1007"/>
                        <a:pt x="794" y="1007"/>
                      </a:cubicBezTo>
                      <a:cubicBezTo>
                        <a:pt x="794" y="1007"/>
                        <a:pt x="792" y="1005"/>
                        <a:pt x="792" y="1005"/>
                      </a:cubicBezTo>
                      <a:cubicBezTo>
                        <a:pt x="791" y="1005"/>
                        <a:pt x="786" y="1010"/>
                        <a:pt x="787" y="1003"/>
                      </a:cubicBezTo>
                      <a:cubicBezTo>
                        <a:pt x="785" y="1004"/>
                        <a:pt x="784" y="1008"/>
                        <a:pt x="783" y="1005"/>
                      </a:cubicBezTo>
                      <a:cubicBezTo>
                        <a:pt x="780" y="1006"/>
                        <a:pt x="784" y="1016"/>
                        <a:pt x="785" y="1020"/>
                      </a:cubicBezTo>
                      <a:cubicBezTo>
                        <a:pt x="786" y="1025"/>
                        <a:pt x="782" y="1023"/>
                        <a:pt x="781" y="1028"/>
                      </a:cubicBezTo>
                      <a:cubicBezTo>
                        <a:pt x="781" y="1030"/>
                        <a:pt x="781" y="1034"/>
                        <a:pt x="776" y="1033"/>
                      </a:cubicBezTo>
                      <a:cubicBezTo>
                        <a:pt x="775" y="1035"/>
                        <a:pt x="779" y="1036"/>
                        <a:pt x="779" y="1037"/>
                      </a:cubicBezTo>
                      <a:cubicBezTo>
                        <a:pt x="780" y="1040"/>
                        <a:pt x="776" y="1036"/>
                        <a:pt x="776" y="1037"/>
                      </a:cubicBezTo>
                      <a:cubicBezTo>
                        <a:pt x="774" y="1038"/>
                        <a:pt x="774" y="1043"/>
                        <a:pt x="776" y="1042"/>
                      </a:cubicBezTo>
                      <a:cubicBezTo>
                        <a:pt x="775" y="1045"/>
                        <a:pt x="774" y="1043"/>
                        <a:pt x="772" y="1042"/>
                      </a:cubicBezTo>
                      <a:cubicBezTo>
                        <a:pt x="772" y="1042"/>
                        <a:pt x="771" y="1045"/>
                        <a:pt x="770" y="1044"/>
                      </a:cubicBezTo>
                      <a:cubicBezTo>
                        <a:pt x="767" y="1040"/>
                        <a:pt x="771" y="1045"/>
                        <a:pt x="768" y="1048"/>
                      </a:cubicBezTo>
                      <a:cubicBezTo>
                        <a:pt x="765" y="1051"/>
                        <a:pt x="764" y="1047"/>
                        <a:pt x="761" y="1050"/>
                      </a:cubicBezTo>
                      <a:cubicBezTo>
                        <a:pt x="758" y="1055"/>
                        <a:pt x="769" y="1054"/>
                        <a:pt x="762" y="1057"/>
                      </a:cubicBezTo>
                      <a:cubicBezTo>
                        <a:pt x="763" y="1059"/>
                        <a:pt x="766" y="1059"/>
                        <a:pt x="768" y="1059"/>
                      </a:cubicBezTo>
                      <a:cubicBezTo>
                        <a:pt x="767" y="1063"/>
                        <a:pt x="768" y="1065"/>
                        <a:pt x="772" y="1065"/>
                      </a:cubicBezTo>
                      <a:cubicBezTo>
                        <a:pt x="775" y="1069"/>
                        <a:pt x="768" y="1071"/>
                        <a:pt x="768" y="1072"/>
                      </a:cubicBezTo>
                      <a:cubicBezTo>
                        <a:pt x="768" y="1073"/>
                        <a:pt x="769" y="1075"/>
                        <a:pt x="770" y="1074"/>
                      </a:cubicBezTo>
                      <a:cubicBezTo>
                        <a:pt x="768" y="1077"/>
                        <a:pt x="769" y="1074"/>
                        <a:pt x="768" y="1074"/>
                      </a:cubicBezTo>
                      <a:cubicBezTo>
                        <a:pt x="765" y="1074"/>
                        <a:pt x="766" y="1078"/>
                        <a:pt x="761" y="1078"/>
                      </a:cubicBezTo>
                      <a:cubicBezTo>
                        <a:pt x="763" y="1081"/>
                        <a:pt x="762" y="1082"/>
                        <a:pt x="757" y="1082"/>
                      </a:cubicBezTo>
                      <a:cubicBezTo>
                        <a:pt x="758" y="1087"/>
                        <a:pt x="754" y="1086"/>
                        <a:pt x="755" y="1091"/>
                      </a:cubicBezTo>
                      <a:cubicBezTo>
                        <a:pt x="748" y="1092"/>
                        <a:pt x="756" y="1099"/>
                        <a:pt x="749" y="1095"/>
                      </a:cubicBezTo>
                      <a:cubicBezTo>
                        <a:pt x="750" y="1099"/>
                        <a:pt x="748" y="1103"/>
                        <a:pt x="749" y="1108"/>
                      </a:cubicBezTo>
                      <a:cubicBezTo>
                        <a:pt x="750" y="1109"/>
                        <a:pt x="751" y="1110"/>
                        <a:pt x="751" y="1110"/>
                      </a:cubicBezTo>
                      <a:cubicBezTo>
                        <a:pt x="751" y="1112"/>
                        <a:pt x="748" y="1113"/>
                        <a:pt x="751" y="1117"/>
                      </a:cubicBezTo>
                      <a:cubicBezTo>
                        <a:pt x="754" y="1119"/>
                        <a:pt x="751" y="1121"/>
                        <a:pt x="753" y="1126"/>
                      </a:cubicBezTo>
                      <a:cubicBezTo>
                        <a:pt x="755" y="1130"/>
                        <a:pt x="759" y="1132"/>
                        <a:pt x="761" y="1136"/>
                      </a:cubicBezTo>
                      <a:cubicBezTo>
                        <a:pt x="765" y="1139"/>
                        <a:pt x="768" y="1133"/>
                        <a:pt x="772" y="1137"/>
                      </a:cubicBezTo>
                      <a:cubicBezTo>
                        <a:pt x="773" y="1144"/>
                        <a:pt x="766" y="1140"/>
                        <a:pt x="762" y="1141"/>
                      </a:cubicBezTo>
                      <a:cubicBezTo>
                        <a:pt x="755" y="1143"/>
                        <a:pt x="746" y="1146"/>
                        <a:pt x="740" y="1145"/>
                      </a:cubicBezTo>
                      <a:cubicBezTo>
                        <a:pt x="740" y="1145"/>
                        <a:pt x="740" y="1142"/>
                        <a:pt x="740" y="1141"/>
                      </a:cubicBezTo>
                      <a:cubicBezTo>
                        <a:pt x="732" y="1143"/>
                        <a:pt x="730" y="1138"/>
                        <a:pt x="723" y="1137"/>
                      </a:cubicBezTo>
                      <a:cubicBezTo>
                        <a:pt x="723" y="1136"/>
                        <a:pt x="723" y="1134"/>
                        <a:pt x="723" y="1132"/>
                      </a:cubicBezTo>
                      <a:cubicBezTo>
                        <a:pt x="722" y="1127"/>
                        <a:pt x="716" y="1131"/>
                        <a:pt x="716" y="1126"/>
                      </a:cubicBezTo>
                      <a:cubicBezTo>
                        <a:pt x="716" y="1125"/>
                        <a:pt x="714" y="1124"/>
                        <a:pt x="714" y="1123"/>
                      </a:cubicBezTo>
                      <a:cubicBezTo>
                        <a:pt x="714" y="1121"/>
                        <a:pt x="712" y="1121"/>
                        <a:pt x="712" y="1121"/>
                      </a:cubicBezTo>
                      <a:cubicBezTo>
                        <a:pt x="712" y="1119"/>
                        <a:pt x="716" y="1115"/>
                        <a:pt x="712" y="1115"/>
                      </a:cubicBezTo>
                      <a:cubicBezTo>
                        <a:pt x="709" y="1115"/>
                        <a:pt x="712" y="1113"/>
                        <a:pt x="712" y="1111"/>
                      </a:cubicBezTo>
                      <a:cubicBezTo>
                        <a:pt x="712" y="1109"/>
                        <a:pt x="709" y="1109"/>
                        <a:pt x="708" y="1108"/>
                      </a:cubicBezTo>
                      <a:cubicBezTo>
                        <a:pt x="708" y="1106"/>
                        <a:pt x="711" y="1106"/>
                        <a:pt x="710" y="1104"/>
                      </a:cubicBezTo>
                      <a:cubicBezTo>
                        <a:pt x="710" y="1104"/>
                        <a:pt x="709" y="1103"/>
                        <a:pt x="708" y="1102"/>
                      </a:cubicBezTo>
                      <a:cubicBezTo>
                        <a:pt x="708" y="1100"/>
                        <a:pt x="707" y="1097"/>
                        <a:pt x="705" y="1096"/>
                      </a:cubicBezTo>
                      <a:cubicBezTo>
                        <a:pt x="704" y="1094"/>
                        <a:pt x="707" y="1093"/>
                        <a:pt x="707" y="1091"/>
                      </a:cubicBezTo>
                      <a:cubicBezTo>
                        <a:pt x="706" y="1090"/>
                        <a:pt x="703" y="1088"/>
                        <a:pt x="703" y="1089"/>
                      </a:cubicBezTo>
                      <a:cubicBezTo>
                        <a:pt x="703" y="1088"/>
                        <a:pt x="710" y="1085"/>
                        <a:pt x="705" y="1083"/>
                      </a:cubicBezTo>
                      <a:cubicBezTo>
                        <a:pt x="705" y="1082"/>
                        <a:pt x="707" y="1082"/>
                        <a:pt x="708" y="1082"/>
                      </a:cubicBezTo>
                      <a:cubicBezTo>
                        <a:pt x="708" y="1077"/>
                        <a:pt x="708" y="1073"/>
                        <a:pt x="708" y="1068"/>
                      </a:cubicBezTo>
                      <a:cubicBezTo>
                        <a:pt x="707" y="1067"/>
                        <a:pt x="705" y="1066"/>
                        <a:pt x="703" y="1065"/>
                      </a:cubicBezTo>
                      <a:cubicBezTo>
                        <a:pt x="705" y="1059"/>
                        <a:pt x="709" y="1054"/>
                        <a:pt x="707" y="1048"/>
                      </a:cubicBezTo>
                      <a:cubicBezTo>
                        <a:pt x="712" y="1050"/>
                        <a:pt x="711" y="1045"/>
                        <a:pt x="716" y="1046"/>
                      </a:cubicBezTo>
                      <a:cubicBezTo>
                        <a:pt x="716" y="1041"/>
                        <a:pt x="716" y="1035"/>
                        <a:pt x="716" y="1029"/>
                      </a:cubicBezTo>
                      <a:cubicBezTo>
                        <a:pt x="725" y="1030"/>
                        <a:pt x="721" y="1017"/>
                        <a:pt x="725" y="1013"/>
                      </a:cubicBezTo>
                      <a:cubicBezTo>
                        <a:pt x="724" y="1014"/>
                        <a:pt x="722" y="1015"/>
                        <a:pt x="721" y="1013"/>
                      </a:cubicBezTo>
                      <a:cubicBezTo>
                        <a:pt x="718" y="1014"/>
                        <a:pt x="716" y="1018"/>
                        <a:pt x="716" y="1024"/>
                      </a:cubicBezTo>
                      <a:cubicBezTo>
                        <a:pt x="713" y="1022"/>
                        <a:pt x="710" y="1021"/>
                        <a:pt x="710" y="1016"/>
                      </a:cubicBezTo>
                      <a:cubicBezTo>
                        <a:pt x="707" y="1014"/>
                        <a:pt x="716" y="1010"/>
                        <a:pt x="714" y="1009"/>
                      </a:cubicBezTo>
                      <a:cubicBezTo>
                        <a:pt x="710" y="1006"/>
                        <a:pt x="715" y="1010"/>
                        <a:pt x="718" y="1007"/>
                      </a:cubicBezTo>
                      <a:cubicBezTo>
                        <a:pt x="719" y="997"/>
                        <a:pt x="715" y="989"/>
                        <a:pt x="716" y="981"/>
                      </a:cubicBezTo>
                      <a:cubicBezTo>
                        <a:pt x="716" y="981"/>
                        <a:pt x="719" y="981"/>
                        <a:pt x="720" y="981"/>
                      </a:cubicBezTo>
                      <a:cubicBezTo>
                        <a:pt x="718" y="972"/>
                        <a:pt x="720" y="971"/>
                        <a:pt x="720" y="960"/>
                      </a:cubicBezTo>
                      <a:cubicBezTo>
                        <a:pt x="724" y="955"/>
                        <a:pt x="730" y="949"/>
                        <a:pt x="727" y="942"/>
                      </a:cubicBezTo>
                      <a:cubicBezTo>
                        <a:pt x="734" y="950"/>
                        <a:pt x="728" y="928"/>
                        <a:pt x="735" y="936"/>
                      </a:cubicBezTo>
                      <a:cubicBezTo>
                        <a:pt x="734" y="932"/>
                        <a:pt x="734" y="928"/>
                        <a:pt x="733" y="923"/>
                      </a:cubicBezTo>
                      <a:cubicBezTo>
                        <a:pt x="732" y="921"/>
                        <a:pt x="729" y="918"/>
                        <a:pt x="729" y="916"/>
                      </a:cubicBezTo>
                      <a:cubicBezTo>
                        <a:pt x="729" y="913"/>
                        <a:pt x="730" y="912"/>
                        <a:pt x="731" y="910"/>
                      </a:cubicBezTo>
                      <a:cubicBezTo>
                        <a:pt x="731" y="906"/>
                        <a:pt x="729" y="900"/>
                        <a:pt x="735" y="904"/>
                      </a:cubicBezTo>
                      <a:cubicBezTo>
                        <a:pt x="734" y="899"/>
                        <a:pt x="735" y="894"/>
                        <a:pt x="736" y="890"/>
                      </a:cubicBezTo>
                      <a:cubicBezTo>
                        <a:pt x="738" y="886"/>
                        <a:pt x="737" y="888"/>
                        <a:pt x="736" y="884"/>
                      </a:cubicBezTo>
                      <a:cubicBezTo>
                        <a:pt x="736" y="882"/>
                        <a:pt x="741" y="877"/>
                        <a:pt x="738" y="875"/>
                      </a:cubicBezTo>
                      <a:cubicBezTo>
                        <a:pt x="737" y="873"/>
                        <a:pt x="738" y="873"/>
                        <a:pt x="738" y="869"/>
                      </a:cubicBezTo>
                      <a:cubicBezTo>
                        <a:pt x="739" y="867"/>
                        <a:pt x="738" y="864"/>
                        <a:pt x="738" y="862"/>
                      </a:cubicBezTo>
                      <a:cubicBezTo>
                        <a:pt x="739" y="859"/>
                        <a:pt x="740" y="858"/>
                        <a:pt x="740" y="856"/>
                      </a:cubicBezTo>
                      <a:cubicBezTo>
                        <a:pt x="741" y="849"/>
                        <a:pt x="739" y="842"/>
                        <a:pt x="740" y="836"/>
                      </a:cubicBezTo>
                      <a:cubicBezTo>
                        <a:pt x="740" y="833"/>
                        <a:pt x="742" y="832"/>
                        <a:pt x="742" y="830"/>
                      </a:cubicBezTo>
                      <a:cubicBezTo>
                        <a:pt x="741" y="824"/>
                        <a:pt x="736" y="819"/>
                        <a:pt x="736" y="813"/>
                      </a:cubicBezTo>
                      <a:cubicBezTo>
                        <a:pt x="736" y="810"/>
                        <a:pt x="734" y="814"/>
                        <a:pt x="731" y="813"/>
                      </a:cubicBezTo>
                      <a:cubicBezTo>
                        <a:pt x="728" y="809"/>
                        <a:pt x="723" y="804"/>
                        <a:pt x="718" y="804"/>
                      </a:cubicBezTo>
                      <a:cubicBezTo>
                        <a:pt x="717" y="804"/>
                        <a:pt x="715" y="799"/>
                        <a:pt x="714" y="800"/>
                      </a:cubicBezTo>
                      <a:cubicBezTo>
                        <a:pt x="711" y="803"/>
                        <a:pt x="714" y="799"/>
                        <a:pt x="712" y="798"/>
                      </a:cubicBezTo>
                      <a:cubicBezTo>
                        <a:pt x="709" y="796"/>
                        <a:pt x="704" y="800"/>
                        <a:pt x="708" y="795"/>
                      </a:cubicBezTo>
                      <a:cubicBezTo>
                        <a:pt x="708" y="791"/>
                        <a:pt x="703" y="794"/>
                        <a:pt x="701" y="793"/>
                      </a:cubicBezTo>
                      <a:cubicBezTo>
                        <a:pt x="700" y="792"/>
                        <a:pt x="702" y="789"/>
                        <a:pt x="701" y="789"/>
                      </a:cubicBezTo>
                      <a:cubicBezTo>
                        <a:pt x="700" y="788"/>
                        <a:pt x="698" y="788"/>
                        <a:pt x="697" y="787"/>
                      </a:cubicBezTo>
                      <a:cubicBezTo>
                        <a:pt x="695" y="785"/>
                        <a:pt x="692" y="780"/>
                        <a:pt x="692" y="774"/>
                      </a:cubicBezTo>
                      <a:cubicBezTo>
                        <a:pt x="692" y="772"/>
                        <a:pt x="689" y="773"/>
                        <a:pt x="688" y="772"/>
                      </a:cubicBezTo>
                      <a:cubicBezTo>
                        <a:pt x="686" y="771"/>
                        <a:pt x="688" y="763"/>
                        <a:pt x="684" y="763"/>
                      </a:cubicBezTo>
                      <a:cubicBezTo>
                        <a:pt x="681" y="763"/>
                        <a:pt x="679" y="752"/>
                        <a:pt x="677" y="748"/>
                      </a:cubicBezTo>
                      <a:cubicBezTo>
                        <a:pt x="675" y="745"/>
                        <a:pt x="672" y="741"/>
                        <a:pt x="669" y="737"/>
                      </a:cubicBezTo>
                      <a:cubicBezTo>
                        <a:pt x="668" y="735"/>
                        <a:pt x="666" y="734"/>
                        <a:pt x="666" y="733"/>
                      </a:cubicBezTo>
                      <a:cubicBezTo>
                        <a:pt x="665" y="732"/>
                        <a:pt x="666" y="730"/>
                        <a:pt x="666" y="729"/>
                      </a:cubicBezTo>
                      <a:cubicBezTo>
                        <a:pt x="665" y="727"/>
                        <a:pt x="663" y="729"/>
                        <a:pt x="662" y="727"/>
                      </a:cubicBezTo>
                      <a:cubicBezTo>
                        <a:pt x="662" y="727"/>
                        <a:pt x="659" y="713"/>
                        <a:pt x="658" y="724"/>
                      </a:cubicBezTo>
                      <a:cubicBezTo>
                        <a:pt x="654" y="722"/>
                        <a:pt x="657" y="712"/>
                        <a:pt x="656" y="707"/>
                      </a:cubicBezTo>
                      <a:cubicBezTo>
                        <a:pt x="661" y="707"/>
                        <a:pt x="661" y="702"/>
                        <a:pt x="664" y="699"/>
                      </a:cubicBezTo>
                      <a:cubicBezTo>
                        <a:pt x="665" y="694"/>
                        <a:pt x="660" y="696"/>
                        <a:pt x="658" y="694"/>
                      </a:cubicBezTo>
                      <a:cubicBezTo>
                        <a:pt x="658" y="688"/>
                        <a:pt x="661" y="686"/>
                        <a:pt x="660" y="679"/>
                      </a:cubicBezTo>
                      <a:cubicBezTo>
                        <a:pt x="661" y="678"/>
                        <a:pt x="663" y="677"/>
                        <a:pt x="666" y="677"/>
                      </a:cubicBezTo>
                      <a:cubicBezTo>
                        <a:pt x="666" y="676"/>
                        <a:pt x="665" y="673"/>
                        <a:pt x="666" y="672"/>
                      </a:cubicBezTo>
                      <a:cubicBezTo>
                        <a:pt x="666" y="671"/>
                        <a:pt x="669" y="672"/>
                        <a:pt x="669" y="672"/>
                      </a:cubicBezTo>
                      <a:cubicBezTo>
                        <a:pt x="670" y="671"/>
                        <a:pt x="669" y="670"/>
                        <a:pt x="669" y="670"/>
                      </a:cubicBezTo>
                      <a:cubicBezTo>
                        <a:pt x="670" y="669"/>
                        <a:pt x="674" y="666"/>
                        <a:pt x="673" y="666"/>
                      </a:cubicBezTo>
                      <a:cubicBezTo>
                        <a:pt x="673" y="666"/>
                        <a:pt x="671" y="666"/>
                        <a:pt x="671" y="666"/>
                      </a:cubicBezTo>
                      <a:cubicBezTo>
                        <a:pt x="671" y="666"/>
                        <a:pt x="672" y="663"/>
                        <a:pt x="673" y="664"/>
                      </a:cubicBezTo>
                      <a:cubicBezTo>
                        <a:pt x="677" y="669"/>
                        <a:pt x="674" y="661"/>
                        <a:pt x="679" y="660"/>
                      </a:cubicBezTo>
                      <a:cubicBezTo>
                        <a:pt x="682" y="660"/>
                        <a:pt x="680" y="656"/>
                        <a:pt x="682" y="653"/>
                      </a:cubicBezTo>
                      <a:cubicBezTo>
                        <a:pt x="682" y="653"/>
                        <a:pt x="691" y="646"/>
                        <a:pt x="686" y="642"/>
                      </a:cubicBezTo>
                      <a:cubicBezTo>
                        <a:pt x="684" y="639"/>
                        <a:pt x="686" y="641"/>
                        <a:pt x="686" y="638"/>
                      </a:cubicBezTo>
                      <a:cubicBezTo>
                        <a:pt x="686" y="634"/>
                        <a:pt x="682" y="620"/>
                        <a:pt x="684" y="616"/>
                      </a:cubicBezTo>
                      <a:cubicBezTo>
                        <a:pt x="675" y="617"/>
                        <a:pt x="675" y="609"/>
                        <a:pt x="666" y="612"/>
                      </a:cubicBezTo>
                      <a:cubicBezTo>
                        <a:pt x="663" y="613"/>
                        <a:pt x="666" y="615"/>
                        <a:pt x="664" y="619"/>
                      </a:cubicBezTo>
                      <a:cubicBezTo>
                        <a:pt x="654" y="620"/>
                        <a:pt x="650" y="614"/>
                        <a:pt x="641" y="614"/>
                      </a:cubicBezTo>
                      <a:cubicBezTo>
                        <a:pt x="641" y="610"/>
                        <a:pt x="636" y="611"/>
                        <a:pt x="638" y="606"/>
                      </a:cubicBezTo>
                      <a:cubicBezTo>
                        <a:pt x="635" y="605"/>
                        <a:pt x="632" y="606"/>
                        <a:pt x="630" y="604"/>
                      </a:cubicBezTo>
                      <a:cubicBezTo>
                        <a:pt x="630" y="604"/>
                        <a:pt x="631" y="601"/>
                        <a:pt x="630" y="601"/>
                      </a:cubicBezTo>
                      <a:cubicBezTo>
                        <a:pt x="630" y="600"/>
                        <a:pt x="627" y="601"/>
                        <a:pt x="626" y="601"/>
                      </a:cubicBezTo>
                      <a:cubicBezTo>
                        <a:pt x="625" y="599"/>
                        <a:pt x="626" y="595"/>
                        <a:pt x="623" y="595"/>
                      </a:cubicBezTo>
                      <a:cubicBezTo>
                        <a:pt x="623" y="590"/>
                        <a:pt x="626" y="591"/>
                        <a:pt x="623" y="588"/>
                      </a:cubicBezTo>
                      <a:cubicBezTo>
                        <a:pt x="622" y="586"/>
                        <a:pt x="621" y="587"/>
                        <a:pt x="621" y="588"/>
                      </a:cubicBezTo>
                      <a:cubicBezTo>
                        <a:pt x="618" y="586"/>
                        <a:pt x="617" y="582"/>
                        <a:pt x="612" y="582"/>
                      </a:cubicBezTo>
                      <a:cubicBezTo>
                        <a:pt x="614" y="576"/>
                        <a:pt x="605" y="581"/>
                        <a:pt x="608" y="575"/>
                      </a:cubicBezTo>
                      <a:cubicBezTo>
                        <a:pt x="606" y="574"/>
                        <a:pt x="596" y="574"/>
                        <a:pt x="598" y="575"/>
                      </a:cubicBezTo>
                      <a:cubicBezTo>
                        <a:pt x="596" y="574"/>
                        <a:pt x="598" y="572"/>
                        <a:pt x="597" y="571"/>
                      </a:cubicBezTo>
                      <a:cubicBezTo>
                        <a:pt x="596" y="570"/>
                        <a:pt x="594" y="571"/>
                        <a:pt x="593" y="571"/>
                      </a:cubicBezTo>
                      <a:cubicBezTo>
                        <a:pt x="591" y="570"/>
                        <a:pt x="587" y="568"/>
                        <a:pt x="582" y="569"/>
                      </a:cubicBezTo>
                      <a:cubicBezTo>
                        <a:pt x="584" y="562"/>
                        <a:pt x="578" y="566"/>
                        <a:pt x="574" y="563"/>
                      </a:cubicBezTo>
                      <a:cubicBezTo>
                        <a:pt x="574" y="563"/>
                        <a:pt x="575" y="560"/>
                        <a:pt x="574" y="560"/>
                      </a:cubicBezTo>
                      <a:cubicBezTo>
                        <a:pt x="574" y="559"/>
                        <a:pt x="571" y="560"/>
                        <a:pt x="571" y="560"/>
                      </a:cubicBezTo>
                      <a:cubicBezTo>
                        <a:pt x="570" y="559"/>
                        <a:pt x="571" y="557"/>
                        <a:pt x="571" y="556"/>
                      </a:cubicBezTo>
                      <a:cubicBezTo>
                        <a:pt x="570" y="555"/>
                        <a:pt x="567" y="556"/>
                        <a:pt x="567" y="556"/>
                      </a:cubicBezTo>
                      <a:cubicBezTo>
                        <a:pt x="566" y="555"/>
                        <a:pt x="567" y="553"/>
                        <a:pt x="567" y="552"/>
                      </a:cubicBezTo>
                      <a:cubicBezTo>
                        <a:pt x="565" y="551"/>
                        <a:pt x="565" y="554"/>
                        <a:pt x="565" y="554"/>
                      </a:cubicBezTo>
                      <a:cubicBezTo>
                        <a:pt x="564" y="554"/>
                        <a:pt x="560" y="552"/>
                        <a:pt x="559" y="550"/>
                      </a:cubicBezTo>
                      <a:cubicBezTo>
                        <a:pt x="557" y="553"/>
                        <a:pt x="556" y="550"/>
                        <a:pt x="554" y="550"/>
                      </a:cubicBezTo>
                      <a:cubicBezTo>
                        <a:pt x="551" y="551"/>
                        <a:pt x="548" y="554"/>
                        <a:pt x="544" y="554"/>
                      </a:cubicBezTo>
                      <a:cubicBezTo>
                        <a:pt x="540" y="554"/>
                        <a:pt x="540" y="552"/>
                        <a:pt x="537" y="552"/>
                      </a:cubicBezTo>
                      <a:cubicBezTo>
                        <a:pt x="532" y="552"/>
                        <a:pt x="534" y="555"/>
                        <a:pt x="530" y="552"/>
                      </a:cubicBezTo>
                      <a:cubicBezTo>
                        <a:pt x="527" y="551"/>
                        <a:pt x="525" y="552"/>
                        <a:pt x="520" y="550"/>
                      </a:cubicBezTo>
                      <a:cubicBezTo>
                        <a:pt x="519" y="550"/>
                        <a:pt x="519" y="547"/>
                        <a:pt x="518" y="547"/>
                      </a:cubicBezTo>
                      <a:cubicBezTo>
                        <a:pt x="517" y="546"/>
                        <a:pt x="516" y="547"/>
                        <a:pt x="515" y="547"/>
                      </a:cubicBezTo>
                      <a:cubicBezTo>
                        <a:pt x="512" y="546"/>
                        <a:pt x="504" y="545"/>
                        <a:pt x="509" y="541"/>
                      </a:cubicBezTo>
                      <a:cubicBezTo>
                        <a:pt x="504" y="541"/>
                        <a:pt x="503" y="537"/>
                        <a:pt x="498" y="537"/>
                      </a:cubicBezTo>
                      <a:cubicBezTo>
                        <a:pt x="497" y="536"/>
                        <a:pt x="496" y="534"/>
                        <a:pt x="496" y="532"/>
                      </a:cubicBezTo>
                      <a:cubicBezTo>
                        <a:pt x="488" y="531"/>
                        <a:pt x="486" y="525"/>
                        <a:pt x="477" y="524"/>
                      </a:cubicBezTo>
                      <a:cubicBezTo>
                        <a:pt x="476" y="518"/>
                        <a:pt x="472" y="515"/>
                        <a:pt x="474" y="506"/>
                      </a:cubicBezTo>
                      <a:cubicBezTo>
                        <a:pt x="473" y="498"/>
                        <a:pt x="463" y="502"/>
                        <a:pt x="468" y="494"/>
                      </a:cubicBezTo>
                      <a:cubicBezTo>
                        <a:pt x="466" y="494"/>
                        <a:pt x="465" y="495"/>
                        <a:pt x="464" y="496"/>
                      </a:cubicBezTo>
                      <a:cubicBezTo>
                        <a:pt x="462" y="496"/>
                        <a:pt x="463" y="494"/>
                        <a:pt x="462" y="493"/>
                      </a:cubicBezTo>
                      <a:cubicBezTo>
                        <a:pt x="461" y="491"/>
                        <a:pt x="457" y="491"/>
                        <a:pt x="457" y="487"/>
                      </a:cubicBezTo>
                      <a:cubicBezTo>
                        <a:pt x="457" y="485"/>
                        <a:pt x="453" y="485"/>
                        <a:pt x="451" y="485"/>
                      </a:cubicBezTo>
                      <a:cubicBezTo>
                        <a:pt x="451" y="484"/>
                        <a:pt x="454" y="483"/>
                        <a:pt x="453" y="481"/>
                      </a:cubicBezTo>
                      <a:cubicBezTo>
                        <a:pt x="453" y="481"/>
                        <a:pt x="451" y="478"/>
                        <a:pt x="451" y="478"/>
                      </a:cubicBezTo>
                      <a:cubicBezTo>
                        <a:pt x="450" y="477"/>
                        <a:pt x="448" y="478"/>
                        <a:pt x="448" y="478"/>
                      </a:cubicBezTo>
                      <a:cubicBezTo>
                        <a:pt x="446" y="476"/>
                        <a:pt x="447" y="473"/>
                        <a:pt x="446" y="472"/>
                      </a:cubicBezTo>
                      <a:cubicBezTo>
                        <a:pt x="441" y="468"/>
                        <a:pt x="436" y="467"/>
                        <a:pt x="434" y="459"/>
                      </a:cubicBezTo>
                      <a:cubicBezTo>
                        <a:pt x="431" y="456"/>
                        <a:pt x="431" y="460"/>
                        <a:pt x="427" y="457"/>
                      </a:cubicBezTo>
                      <a:cubicBezTo>
                        <a:pt x="428" y="453"/>
                        <a:pt x="424" y="453"/>
                        <a:pt x="423" y="452"/>
                      </a:cubicBezTo>
                      <a:cubicBezTo>
                        <a:pt x="422" y="449"/>
                        <a:pt x="424" y="442"/>
                        <a:pt x="418" y="442"/>
                      </a:cubicBezTo>
                      <a:cubicBezTo>
                        <a:pt x="419" y="433"/>
                        <a:pt x="414" y="429"/>
                        <a:pt x="408" y="427"/>
                      </a:cubicBezTo>
                      <a:cubicBezTo>
                        <a:pt x="407" y="429"/>
                        <a:pt x="406" y="431"/>
                        <a:pt x="405" y="433"/>
                      </a:cubicBezTo>
                      <a:cubicBezTo>
                        <a:pt x="403" y="437"/>
                        <a:pt x="409" y="438"/>
                        <a:pt x="410" y="440"/>
                      </a:cubicBezTo>
                      <a:cubicBezTo>
                        <a:pt x="411" y="441"/>
                        <a:pt x="410" y="444"/>
                        <a:pt x="410" y="444"/>
                      </a:cubicBezTo>
                      <a:cubicBezTo>
                        <a:pt x="410" y="444"/>
                        <a:pt x="412" y="444"/>
                        <a:pt x="412" y="444"/>
                      </a:cubicBezTo>
                      <a:cubicBezTo>
                        <a:pt x="413" y="447"/>
                        <a:pt x="410" y="451"/>
                        <a:pt x="414" y="452"/>
                      </a:cubicBezTo>
                      <a:cubicBezTo>
                        <a:pt x="417" y="452"/>
                        <a:pt x="415" y="457"/>
                        <a:pt x="418" y="461"/>
                      </a:cubicBezTo>
                      <a:cubicBezTo>
                        <a:pt x="418" y="462"/>
                        <a:pt x="419" y="461"/>
                        <a:pt x="420" y="463"/>
                      </a:cubicBezTo>
                      <a:cubicBezTo>
                        <a:pt x="420" y="466"/>
                        <a:pt x="425" y="465"/>
                        <a:pt x="423" y="472"/>
                      </a:cubicBezTo>
                      <a:cubicBezTo>
                        <a:pt x="424" y="474"/>
                        <a:pt x="427" y="474"/>
                        <a:pt x="429" y="474"/>
                      </a:cubicBezTo>
                      <a:cubicBezTo>
                        <a:pt x="427" y="476"/>
                        <a:pt x="431" y="477"/>
                        <a:pt x="431" y="478"/>
                      </a:cubicBezTo>
                      <a:cubicBezTo>
                        <a:pt x="431" y="479"/>
                        <a:pt x="429" y="482"/>
                        <a:pt x="429" y="481"/>
                      </a:cubicBezTo>
                      <a:cubicBezTo>
                        <a:pt x="430" y="484"/>
                        <a:pt x="435" y="483"/>
                        <a:pt x="433" y="489"/>
                      </a:cubicBezTo>
                      <a:cubicBezTo>
                        <a:pt x="430" y="487"/>
                        <a:pt x="429" y="484"/>
                        <a:pt x="423" y="485"/>
                      </a:cubicBezTo>
                      <a:cubicBezTo>
                        <a:pt x="426" y="478"/>
                        <a:pt x="419" y="479"/>
                        <a:pt x="420" y="474"/>
                      </a:cubicBezTo>
                      <a:cubicBezTo>
                        <a:pt x="419" y="471"/>
                        <a:pt x="416" y="470"/>
                        <a:pt x="414" y="468"/>
                      </a:cubicBezTo>
                      <a:cubicBezTo>
                        <a:pt x="412" y="467"/>
                        <a:pt x="411" y="465"/>
                        <a:pt x="410" y="463"/>
                      </a:cubicBezTo>
                      <a:cubicBezTo>
                        <a:pt x="407" y="462"/>
                        <a:pt x="404" y="462"/>
                        <a:pt x="403" y="459"/>
                      </a:cubicBezTo>
                      <a:cubicBezTo>
                        <a:pt x="403" y="454"/>
                        <a:pt x="404" y="457"/>
                        <a:pt x="406" y="457"/>
                      </a:cubicBezTo>
                      <a:cubicBezTo>
                        <a:pt x="408" y="449"/>
                        <a:pt x="400" y="451"/>
                        <a:pt x="401" y="444"/>
                      </a:cubicBezTo>
                      <a:cubicBezTo>
                        <a:pt x="397" y="443"/>
                        <a:pt x="396" y="440"/>
                        <a:pt x="392" y="440"/>
                      </a:cubicBezTo>
                      <a:cubicBezTo>
                        <a:pt x="392" y="436"/>
                        <a:pt x="395" y="436"/>
                        <a:pt x="392" y="431"/>
                      </a:cubicBezTo>
                      <a:cubicBezTo>
                        <a:pt x="391" y="430"/>
                        <a:pt x="390" y="429"/>
                        <a:pt x="390" y="429"/>
                      </a:cubicBezTo>
                      <a:cubicBezTo>
                        <a:pt x="388" y="425"/>
                        <a:pt x="389" y="419"/>
                        <a:pt x="380" y="420"/>
                      </a:cubicBezTo>
                      <a:cubicBezTo>
                        <a:pt x="382" y="418"/>
                        <a:pt x="382" y="417"/>
                        <a:pt x="380" y="414"/>
                      </a:cubicBezTo>
                      <a:cubicBezTo>
                        <a:pt x="380" y="414"/>
                        <a:pt x="379" y="411"/>
                        <a:pt x="379" y="411"/>
                      </a:cubicBezTo>
                      <a:cubicBezTo>
                        <a:pt x="378" y="410"/>
                        <a:pt x="374" y="411"/>
                        <a:pt x="373" y="411"/>
                      </a:cubicBezTo>
                      <a:cubicBezTo>
                        <a:pt x="372" y="409"/>
                        <a:pt x="377" y="409"/>
                        <a:pt x="377" y="409"/>
                      </a:cubicBezTo>
                      <a:cubicBezTo>
                        <a:pt x="376" y="405"/>
                        <a:pt x="365" y="403"/>
                        <a:pt x="360" y="401"/>
                      </a:cubicBezTo>
                      <a:cubicBezTo>
                        <a:pt x="359" y="400"/>
                        <a:pt x="359" y="399"/>
                        <a:pt x="358" y="398"/>
                      </a:cubicBezTo>
                      <a:cubicBezTo>
                        <a:pt x="357" y="395"/>
                        <a:pt x="356" y="394"/>
                        <a:pt x="354" y="392"/>
                      </a:cubicBezTo>
                      <a:cubicBezTo>
                        <a:pt x="353" y="390"/>
                        <a:pt x="353" y="385"/>
                        <a:pt x="351" y="381"/>
                      </a:cubicBezTo>
                      <a:cubicBezTo>
                        <a:pt x="350" y="380"/>
                        <a:pt x="347" y="380"/>
                        <a:pt x="347" y="379"/>
                      </a:cubicBezTo>
                      <a:cubicBezTo>
                        <a:pt x="346" y="376"/>
                        <a:pt x="348" y="372"/>
                        <a:pt x="343" y="373"/>
                      </a:cubicBezTo>
                      <a:cubicBezTo>
                        <a:pt x="344" y="366"/>
                        <a:pt x="340" y="362"/>
                        <a:pt x="336" y="357"/>
                      </a:cubicBezTo>
                      <a:cubicBezTo>
                        <a:pt x="334" y="354"/>
                        <a:pt x="334" y="349"/>
                        <a:pt x="330" y="351"/>
                      </a:cubicBezTo>
                      <a:cubicBezTo>
                        <a:pt x="333" y="329"/>
                        <a:pt x="329" y="316"/>
                        <a:pt x="330" y="289"/>
                      </a:cubicBezTo>
                      <a:cubicBezTo>
                        <a:pt x="330" y="288"/>
                        <a:pt x="328" y="288"/>
                        <a:pt x="328" y="286"/>
                      </a:cubicBezTo>
                      <a:cubicBezTo>
                        <a:pt x="327" y="285"/>
                        <a:pt x="326" y="283"/>
                        <a:pt x="324" y="282"/>
                      </a:cubicBezTo>
                      <a:cubicBezTo>
                        <a:pt x="324" y="281"/>
                        <a:pt x="323" y="280"/>
                        <a:pt x="321" y="280"/>
                      </a:cubicBezTo>
                      <a:cubicBezTo>
                        <a:pt x="320" y="271"/>
                        <a:pt x="312" y="266"/>
                        <a:pt x="306" y="260"/>
                      </a:cubicBezTo>
                      <a:cubicBezTo>
                        <a:pt x="305" y="259"/>
                        <a:pt x="304" y="258"/>
                        <a:pt x="304" y="256"/>
                      </a:cubicBezTo>
                      <a:cubicBezTo>
                        <a:pt x="305" y="257"/>
                        <a:pt x="309" y="259"/>
                        <a:pt x="310" y="256"/>
                      </a:cubicBezTo>
                      <a:cubicBezTo>
                        <a:pt x="313" y="256"/>
                        <a:pt x="312" y="261"/>
                        <a:pt x="317" y="260"/>
                      </a:cubicBezTo>
                      <a:cubicBezTo>
                        <a:pt x="318" y="261"/>
                        <a:pt x="319" y="264"/>
                        <a:pt x="319" y="267"/>
                      </a:cubicBezTo>
                      <a:cubicBezTo>
                        <a:pt x="328" y="266"/>
                        <a:pt x="330" y="272"/>
                        <a:pt x="336" y="274"/>
                      </a:cubicBezTo>
                      <a:cubicBezTo>
                        <a:pt x="335" y="281"/>
                        <a:pt x="339" y="283"/>
                        <a:pt x="341" y="286"/>
                      </a:cubicBezTo>
                      <a:cubicBezTo>
                        <a:pt x="343" y="285"/>
                        <a:pt x="344" y="282"/>
                        <a:pt x="343" y="280"/>
                      </a:cubicBezTo>
                      <a:cubicBezTo>
                        <a:pt x="343" y="278"/>
                        <a:pt x="340" y="278"/>
                        <a:pt x="339" y="276"/>
                      </a:cubicBezTo>
                      <a:cubicBezTo>
                        <a:pt x="338" y="273"/>
                        <a:pt x="338" y="271"/>
                        <a:pt x="338" y="269"/>
                      </a:cubicBezTo>
                      <a:cubicBezTo>
                        <a:pt x="337" y="268"/>
                        <a:pt x="336" y="267"/>
                        <a:pt x="336" y="267"/>
                      </a:cubicBezTo>
                      <a:cubicBezTo>
                        <a:pt x="335" y="266"/>
                        <a:pt x="337" y="264"/>
                        <a:pt x="338" y="265"/>
                      </a:cubicBezTo>
                      <a:cubicBezTo>
                        <a:pt x="335" y="261"/>
                        <a:pt x="331" y="262"/>
                        <a:pt x="332" y="258"/>
                      </a:cubicBezTo>
                      <a:cubicBezTo>
                        <a:pt x="323" y="259"/>
                        <a:pt x="322" y="252"/>
                        <a:pt x="313" y="252"/>
                      </a:cubicBezTo>
                      <a:cubicBezTo>
                        <a:pt x="316" y="246"/>
                        <a:pt x="307" y="251"/>
                        <a:pt x="310" y="245"/>
                      </a:cubicBezTo>
                      <a:cubicBezTo>
                        <a:pt x="308" y="243"/>
                        <a:pt x="305" y="245"/>
                        <a:pt x="302" y="241"/>
                      </a:cubicBezTo>
                      <a:cubicBezTo>
                        <a:pt x="302" y="239"/>
                        <a:pt x="304" y="239"/>
                        <a:pt x="306" y="239"/>
                      </a:cubicBezTo>
                      <a:cubicBezTo>
                        <a:pt x="308" y="234"/>
                        <a:pt x="299" y="237"/>
                        <a:pt x="300" y="237"/>
                      </a:cubicBezTo>
                      <a:cubicBezTo>
                        <a:pt x="298" y="236"/>
                        <a:pt x="300" y="234"/>
                        <a:pt x="298" y="233"/>
                      </a:cubicBezTo>
                      <a:cubicBezTo>
                        <a:pt x="298" y="233"/>
                        <a:pt x="295" y="234"/>
                        <a:pt x="295" y="233"/>
                      </a:cubicBezTo>
                      <a:cubicBezTo>
                        <a:pt x="294" y="232"/>
                        <a:pt x="297" y="231"/>
                        <a:pt x="297" y="230"/>
                      </a:cubicBezTo>
                      <a:cubicBezTo>
                        <a:pt x="296" y="227"/>
                        <a:pt x="294" y="230"/>
                        <a:pt x="291" y="230"/>
                      </a:cubicBezTo>
                      <a:cubicBezTo>
                        <a:pt x="287" y="227"/>
                        <a:pt x="289" y="223"/>
                        <a:pt x="287" y="220"/>
                      </a:cubicBezTo>
                      <a:cubicBezTo>
                        <a:pt x="286" y="219"/>
                        <a:pt x="284" y="218"/>
                        <a:pt x="282" y="219"/>
                      </a:cubicBezTo>
                      <a:cubicBezTo>
                        <a:pt x="288" y="208"/>
                        <a:pt x="267" y="215"/>
                        <a:pt x="269" y="204"/>
                      </a:cubicBezTo>
                      <a:cubicBezTo>
                        <a:pt x="270" y="204"/>
                        <a:pt x="272" y="204"/>
                        <a:pt x="274" y="204"/>
                      </a:cubicBezTo>
                      <a:cubicBezTo>
                        <a:pt x="275" y="199"/>
                        <a:pt x="266" y="205"/>
                        <a:pt x="269" y="198"/>
                      </a:cubicBezTo>
                      <a:cubicBezTo>
                        <a:pt x="265" y="198"/>
                        <a:pt x="261" y="198"/>
                        <a:pt x="257" y="198"/>
                      </a:cubicBezTo>
                      <a:cubicBezTo>
                        <a:pt x="262" y="195"/>
                        <a:pt x="255" y="194"/>
                        <a:pt x="259" y="192"/>
                      </a:cubicBezTo>
                      <a:cubicBezTo>
                        <a:pt x="260" y="189"/>
                        <a:pt x="254" y="189"/>
                        <a:pt x="255" y="191"/>
                      </a:cubicBezTo>
                      <a:cubicBezTo>
                        <a:pt x="252" y="187"/>
                        <a:pt x="255" y="186"/>
                        <a:pt x="252" y="181"/>
                      </a:cubicBezTo>
                      <a:cubicBezTo>
                        <a:pt x="248" y="181"/>
                        <a:pt x="244" y="181"/>
                        <a:pt x="241" y="181"/>
                      </a:cubicBezTo>
                      <a:cubicBezTo>
                        <a:pt x="242" y="179"/>
                        <a:pt x="243" y="177"/>
                        <a:pt x="244" y="174"/>
                      </a:cubicBezTo>
                      <a:cubicBezTo>
                        <a:pt x="243" y="170"/>
                        <a:pt x="239" y="173"/>
                        <a:pt x="242" y="168"/>
                      </a:cubicBezTo>
                      <a:cubicBezTo>
                        <a:pt x="236" y="169"/>
                        <a:pt x="232" y="171"/>
                        <a:pt x="224" y="170"/>
                      </a:cubicBezTo>
                      <a:cubicBezTo>
                        <a:pt x="224" y="165"/>
                        <a:pt x="219" y="163"/>
                        <a:pt x="214" y="161"/>
                      </a:cubicBezTo>
                      <a:cubicBezTo>
                        <a:pt x="213" y="160"/>
                        <a:pt x="210" y="160"/>
                        <a:pt x="209" y="159"/>
                      </a:cubicBezTo>
                      <a:cubicBezTo>
                        <a:pt x="208" y="159"/>
                        <a:pt x="209" y="156"/>
                        <a:pt x="209" y="155"/>
                      </a:cubicBezTo>
                      <a:cubicBezTo>
                        <a:pt x="208" y="154"/>
                        <a:pt x="204" y="156"/>
                        <a:pt x="205" y="153"/>
                      </a:cubicBezTo>
                      <a:cubicBezTo>
                        <a:pt x="199" y="151"/>
                        <a:pt x="186" y="157"/>
                        <a:pt x="183" y="153"/>
                      </a:cubicBezTo>
                      <a:cubicBezTo>
                        <a:pt x="183" y="153"/>
                        <a:pt x="183" y="151"/>
                        <a:pt x="183" y="151"/>
                      </a:cubicBezTo>
                      <a:cubicBezTo>
                        <a:pt x="181" y="151"/>
                        <a:pt x="179" y="153"/>
                        <a:pt x="179" y="153"/>
                      </a:cubicBezTo>
                      <a:cubicBezTo>
                        <a:pt x="177" y="153"/>
                        <a:pt x="177" y="147"/>
                        <a:pt x="170" y="150"/>
                      </a:cubicBezTo>
                      <a:cubicBezTo>
                        <a:pt x="170" y="145"/>
                        <a:pt x="161" y="147"/>
                        <a:pt x="166" y="142"/>
                      </a:cubicBezTo>
                      <a:cubicBezTo>
                        <a:pt x="165" y="142"/>
                        <a:pt x="164" y="144"/>
                        <a:pt x="162" y="144"/>
                      </a:cubicBezTo>
                      <a:cubicBezTo>
                        <a:pt x="161" y="144"/>
                        <a:pt x="160" y="142"/>
                        <a:pt x="160" y="142"/>
                      </a:cubicBezTo>
                      <a:cubicBezTo>
                        <a:pt x="157" y="143"/>
                        <a:pt x="154" y="147"/>
                        <a:pt x="151" y="144"/>
                      </a:cubicBezTo>
                      <a:cubicBezTo>
                        <a:pt x="147" y="144"/>
                        <a:pt x="150" y="151"/>
                        <a:pt x="149" y="153"/>
                      </a:cubicBezTo>
                      <a:cubicBezTo>
                        <a:pt x="148" y="153"/>
                        <a:pt x="146" y="151"/>
                        <a:pt x="144" y="151"/>
                      </a:cubicBezTo>
                      <a:cubicBezTo>
                        <a:pt x="141" y="152"/>
                        <a:pt x="143" y="155"/>
                        <a:pt x="142" y="155"/>
                      </a:cubicBezTo>
                      <a:cubicBezTo>
                        <a:pt x="140" y="156"/>
                        <a:pt x="133" y="155"/>
                        <a:pt x="131" y="157"/>
                      </a:cubicBezTo>
                      <a:cubicBezTo>
                        <a:pt x="129" y="158"/>
                        <a:pt x="129" y="160"/>
                        <a:pt x="127" y="161"/>
                      </a:cubicBezTo>
                      <a:cubicBezTo>
                        <a:pt x="124" y="161"/>
                        <a:pt x="123" y="159"/>
                        <a:pt x="119" y="159"/>
                      </a:cubicBezTo>
                      <a:cubicBezTo>
                        <a:pt x="122" y="156"/>
                        <a:pt x="127" y="155"/>
                        <a:pt x="125" y="148"/>
                      </a:cubicBezTo>
                      <a:cubicBezTo>
                        <a:pt x="128" y="148"/>
                        <a:pt x="129" y="146"/>
                        <a:pt x="129" y="144"/>
                      </a:cubicBezTo>
                      <a:cubicBezTo>
                        <a:pt x="128" y="142"/>
                        <a:pt x="125" y="142"/>
                        <a:pt x="123" y="142"/>
                      </a:cubicBezTo>
                      <a:cubicBezTo>
                        <a:pt x="121" y="144"/>
                        <a:pt x="121" y="147"/>
                        <a:pt x="118" y="150"/>
                      </a:cubicBezTo>
                      <a:cubicBezTo>
                        <a:pt x="116" y="151"/>
                        <a:pt x="116" y="153"/>
                        <a:pt x="114" y="153"/>
                      </a:cubicBezTo>
                      <a:cubicBezTo>
                        <a:pt x="112" y="153"/>
                        <a:pt x="112" y="158"/>
                        <a:pt x="108" y="157"/>
                      </a:cubicBezTo>
                      <a:cubicBezTo>
                        <a:pt x="109" y="160"/>
                        <a:pt x="107" y="161"/>
                        <a:pt x="105" y="161"/>
                      </a:cubicBezTo>
                      <a:cubicBezTo>
                        <a:pt x="105" y="163"/>
                        <a:pt x="105" y="166"/>
                        <a:pt x="105" y="168"/>
                      </a:cubicBezTo>
                      <a:cubicBezTo>
                        <a:pt x="99" y="170"/>
                        <a:pt x="98" y="176"/>
                        <a:pt x="93" y="179"/>
                      </a:cubicBezTo>
                      <a:cubicBezTo>
                        <a:pt x="93" y="180"/>
                        <a:pt x="90" y="179"/>
                        <a:pt x="90" y="179"/>
                      </a:cubicBezTo>
                      <a:cubicBezTo>
                        <a:pt x="89" y="180"/>
                        <a:pt x="90" y="183"/>
                        <a:pt x="90" y="183"/>
                      </a:cubicBezTo>
                      <a:cubicBezTo>
                        <a:pt x="89" y="183"/>
                        <a:pt x="82" y="183"/>
                        <a:pt x="84" y="185"/>
                      </a:cubicBezTo>
                      <a:cubicBezTo>
                        <a:pt x="88" y="188"/>
                        <a:pt x="79" y="187"/>
                        <a:pt x="77" y="191"/>
                      </a:cubicBezTo>
                      <a:cubicBezTo>
                        <a:pt x="76" y="191"/>
                        <a:pt x="74" y="197"/>
                        <a:pt x="73" y="196"/>
                      </a:cubicBezTo>
                      <a:cubicBezTo>
                        <a:pt x="71" y="194"/>
                        <a:pt x="72" y="195"/>
                        <a:pt x="71" y="198"/>
                      </a:cubicBezTo>
                      <a:cubicBezTo>
                        <a:pt x="68" y="198"/>
                        <a:pt x="66" y="198"/>
                        <a:pt x="64" y="198"/>
                      </a:cubicBezTo>
                      <a:cubicBezTo>
                        <a:pt x="60" y="200"/>
                        <a:pt x="67" y="201"/>
                        <a:pt x="58" y="202"/>
                      </a:cubicBezTo>
                      <a:cubicBezTo>
                        <a:pt x="54" y="202"/>
                        <a:pt x="51" y="202"/>
                        <a:pt x="47" y="204"/>
                      </a:cubicBezTo>
                      <a:cubicBezTo>
                        <a:pt x="44" y="205"/>
                        <a:pt x="44" y="210"/>
                        <a:pt x="39" y="207"/>
                      </a:cubicBezTo>
                      <a:cubicBezTo>
                        <a:pt x="39" y="202"/>
                        <a:pt x="45" y="204"/>
                        <a:pt x="49" y="202"/>
                      </a:cubicBezTo>
                      <a:cubicBezTo>
                        <a:pt x="50" y="201"/>
                        <a:pt x="50" y="202"/>
                        <a:pt x="50" y="200"/>
                      </a:cubicBezTo>
                      <a:cubicBezTo>
                        <a:pt x="51" y="197"/>
                        <a:pt x="55" y="198"/>
                        <a:pt x="58" y="198"/>
                      </a:cubicBezTo>
                      <a:cubicBezTo>
                        <a:pt x="61" y="198"/>
                        <a:pt x="59" y="194"/>
                        <a:pt x="60" y="192"/>
                      </a:cubicBezTo>
                      <a:cubicBezTo>
                        <a:pt x="61" y="191"/>
                        <a:pt x="62" y="196"/>
                        <a:pt x="65" y="191"/>
                      </a:cubicBezTo>
                      <a:cubicBezTo>
                        <a:pt x="66" y="190"/>
                        <a:pt x="67" y="191"/>
                        <a:pt x="67" y="189"/>
                      </a:cubicBezTo>
                      <a:cubicBezTo>
                        <a:pt x="67" y="186"/>
                        <a:pt x="72" y="187"/>
                        <a:pt x="75" y="185"/>
                      </a:cubicBezTo>
                      <a:cubicBezTo>
                        <a:pt x="75" y="182"/>
                        <a:pt x="75" y="179"/>
                        <a:pt x="75" y="176"/>
                      </a:cubicBezTo>
                      <a:cubicBezTo>
                        <a:pt x="81" y="182"/>
                        <a:pt x="75" y="170"/>
                        <a:pt x="82" y="172"/>
                      </a:cubicBezTo>
                      <a:cubicBezTo>
                        <a:pt x="83" y="167"/>
                        <a:pt x="74" y="173"/>
                        <a:pt x="77" y="166"/>
                      </a:cubicBezTo>
                      <a:cubicBezTo>
                        <a:pt x="75" y="171"/>
                        <a:pt x="63" y="165"/>
                        <a:pt x="62" y="170"/>
                      </a:cubicBezTo>
                      <a:cubicBezTo>
                        <a:pt x="59" y="171"/>
                        <a:pt x="61" y="167"/>
                        <a:pt x="60" y="166"/>
                      </a:cubicBezTo>
                      <a:cubicBezTo>
                        <a:pt x="57" y="165"/>
                        <a:pt x="52" y="168"/>
                        <a:pt x="49" y="166"/>
                      </a:cubicBezTo>
                      <a:cubicBezTo>
                        <a:pt x="51" y="162"/>
                        <a:pt x="46" y="164"/>
                        <a:pt x="45" y="163"/>
                      </a:cubicBezTo>
                      <a:cubicBezTo>
                        <a:pt x="44" y="161"/>
                        <a:pt x="46" y="160"/>
                        <a:pt x="47" y="161"/>
                      </a:cubicBezTo>
                      <a:cubicBezTo>
                        <a:pt x="43" y="156"/>
                        <a:pt x="40" y="157"/>
                        <a:pt x="37" y="151"/>
                      </a:cubicBezTo>
                      <a:cubicBezTo>
                        <a:pt x="35" y="154"/>
                        <a:pt x="29" y="153"/>
                        <a:pt x="24" y="153"/>
                      </a:cubicBezTo>
                      <a:cubicBezTo>
                        <a:pt x="24" y="151"/>
                        <a:pt x="25" y="150"/>
                        <a:pt x="26" y="150"/>
                      </a:cubicBezTo>
                      <a:cubicBezTo>
                        <a:pt x="25" y="146"/>
                        <a:pt x="19" y="147"/>
                        <a:pt x="21" y="140"/>
                      </a:cubicBezTo>
                      <a:cubicBezTo>
                        <a:pt x="20" y="138"/>
                        <a:pt x="17" y="136"/>
                        <a:pt x="17" y="138"/>
                      </a:cubicBezTo>
                      <a:cubicBezTo>
                        <a:pt x="12" y="138"/>
                        <a:pt x="16" y="133"/>
                        <a:pt x="17" y="131"/>
                      </a:cubicBezTo>
                      <a:cubicBezTo>
                        <a:pt x="17" y="130"/>
                        <a:pt x="16" y="128"/>
                        <a:pt x="17" y="127"/>
                      </a:cubicBezTo>
                      <a:cubicBezTo>
                        <a:pt x="17" y="127"/>
                        <a:pt x="20" y="128"/>
                        <a:pt x="21" y="127"/>
                      </a:cubicBezTo>
                      <a:cubicBezTo>
                        <a:pt x="22" y="126"/>
                        <a:pt x="21" y="123"/>
                        <a:pt x="22" y="122"/>
                      </a:cubicBezTo>
                      <a:cubicBezTo>
                        <a:pt x="27" y="121"/>
                        <a:pt x="34" y="120"/>
                        <a:pt x="37" y="118"/>
                      </a:cubicBezTo>
                      <a:cubicBezTo>
                        <a:pt x="40" y="116"/>
                        <a:pt x="42" y="117"/>
                        <a:pt x="45" y="116"/>
                      </a:cubicBezTo>
                      <a:cubicBezTo>
                        <a:pt x="48" y="115"/>
                        <a:pt x="42" y="111"/>
                        <a:pt x="52" y="112"/>
                      </a:cubicBezTo>
                      <a:cubicBezTo>
                        <a:pt x="51" y="108"/>
                        <a:pt x="51" y="104"/>
                        <a:pt x="49" y="97"/>
                      </a:cubicBezTo>
                      <a:cubicBezTo>
                        <a:pt x="45" y="93"/>
                        <a:pt x="34" y="104"/>
                        <a:pt x="30" y="99"/>
                      </a:cubicBezTo>
                      <a:cubicBezTo>
                        <a:pt x="27" y="96"/>
                        <a:pt x="29" y="101"/>
                        <a:pt x="22" y="101"/>
                      </a:cubicBezTo>
                      <a:cubicBezTo>
                        <a:pt x="21" y="98"/>
                        <a:pt x="14" y="100"/>
                        <a:pt x="9" y="97"/>
                      </a:cubicBezTo>
                      <a:cubicBezTo>
                        <a:pt x="9" y="97"/>
                        <a:pt x="13" y="94"/>
                        <a:pt x="9" y="94"/>
                      </a:cubicBezTo>
                      <a:cubicBezTo>
                        <a:pt x="6" y="93"/>
                        <a:pt x="3" y="92"/>
                        <a:pt x="2" y="86"/>
                      </a:cubicBezTo>
                      <a:cubicBezTo>
                        <a:pt x="13" y="87"/>
                        <a:pt x="0" y="81"/>
                        <a:pt x="13" y="82"/>
                      </a:cubicBezTo>
                      <a:cubicBezTo>
                        <a:pt x="15" y="82"/>
                        <a:pt x="14" y="81"/>
                        <a:pt x="13" y="81"/>
                      </a:cubicBezTo>
                      <a:cubicBezTo>
                        <a:pt x="14" y="77"/>
                        <a:pt x="17" y="81"/>
                        <a:pt x="17" y="81"/>
                      </a:cubicBezTo>
                      <a:cubicBezTo>
                        <a:pt x="20" y="81"/>
                        <a:pt x="21" y="78"/>
                        <a:pt x="24" y="79"/>
                      </a:cubicBezTo>
                      <a:cubicBezTo>
                        <a:pt x="25" y="79"/>
                        <a:pt x="26" y="82"/>
                        <a:pt x="28" y="82"/>
                      </a:cubicBezTo>
                      <a:cubicBezTo>
                        <a:pt x="32" y="83"/>
                        <a:pt x="36" y="81"/>
                        <a:pt x="41" y="82"/>
                      </a:cubicBezTo>
                      <a:cubicBezTo>
                        <a:pt x="44" y="83"/>
                        <a:pt x="44" y="84"/>
                        <a:pt x="47" y="82"/>
                      </a:cubicBezTo>
                      <a:cubicBezTo>
                        <a:pt x="49" y="82"/>
                        <a:pt x="47" y="81"/>
                        <a:pt x="47" y="79"/>
                      </a:cubicBezTo>
                      <a:cubicBezTo>
                        <a:pt x="49" y="79"/>
                        <a:pt x="50" y="78"/>
                        <a:pt x="50" y="77"/>
                      </a:cubicBezTo>
                      <a:cubicBezTo>
                        <a:pt x="51" y="72"/>
                        <a:pt x="42" y="78"/>
                        <a:pt x="45" y="71"/>
                      </a:cubicBezTo>
                      <a:cubicBezTo>
                        <a:pt x="40" y="70"/>
                        <a:pt x="35" y="69"/>
                        <a:pt x="30" y="68"/>
                      </a:cubicBezTo>
                      <a:cubicBezTo>
                        <a:pt x="32" y="64"/>
                        <a:pt x="32" y="65"/>
                        <a:pt x="28" y="62"/>
                      </a:cubicBezTo>
                      <a:cubicBezTo>
                        <a:pt x="27" y="62"/>
                        <a:pt x="27" y="60"/>
                        <a:pt x="26" y="60"/>
                      </a:cubicBezTo>
                      <a:cubicBezTo>
                        <a:pt x="25" y="59"/>
                        <a:pt x="21" y="60"/>
                        <a:pt x="19" y="58"/>
                      </a:cubicBezTo>
                      <a:cubicBezTo>
                        <a:pt x="19" y="58"/>
                        <a:pt x="22" y="52"/>
                        <a:pt x="19" y="53"/>
                      </a:cubicBezTo>
                      <a:cubicBezTo>
                        <a:pt x="18" y="53"/>
                        <a:pt x="19" y="55"/>
                        <a:pt x="17" y="55"/>
                      </a:cubicBezTo>
                      <a:cubicBezTo>
                        <a:pt x="15" y="54"/>
                        <a:pt x="14" y="52"/>
                        <a:pt x="11" y="53"/>
                      </a:cubicBezTo>
                      <a:cubicBezTo>
                        <a:pt x="15" y="47"/>
                        <a:pt x="23" y="46"/>
                        <a:pt x="30" y="43"/>
                      </a:cubicBezTo>
                      <a:cubicBezTo>
                        <a:pt x="28" y="37"/>
                        <a:pt x="35" y="37"/>
                        <a:pt x="37" y="34"/>
                      </a:cubicBezTo>
                      <a:cubicBezTo>
                        <a:pt x="39" y="32"/>
                        <a:pt x="37" y="28"/>
                        <a:pt x="39" y="27"/>
                      </a:cubicBezTo>
                      <a:cubicBezTo>
                        <a:pt x="44" y="31"/>
                        <a:pt x="44" y="28"/>
                        <a:pt x="52" y="28"/>
                      </a:cubicBezTo>
                      <a:cubicBezTo>
                        <a:pt x="56" y="23"/>
                        <a:pt x="62" y="19"/>
                        <a:pt x="73" y="21"/>
                      </a:cubicBezTo>
                      <a:cubicBezTo>
                        <a:pt x="75" y="22"/>
                        <a:pt x="74" y="18"/>
                        <a:pt x="75" y="17"/>
                      </a:cubicBezTo>
                      <a:cubicBezTo>
                        <a:pt x="78" y="15"/>
                        <a:pt x="85" y="19"/>
                        <a:pt x="86" y="14"/>
                      </a:cubicBezTo>
                      <a:cubicBezTo>
                        <a:pt x="88" y="13"/>
                        <a:pt x="89" y="17"/>
                        <a:pt x="90" y="17"/>
                      </a:cubicBezTo>
                      <a:cubicBezTo>
                        <a:pt x="93" y="18"/>
                        <a:pt x="96" y="16"/>
                        <a:pt x="95" y="21"/>
                      </a:cubicBezTo>
                      <a:cubicBezTo>
                        <a:pt x="103" y="21"/>
                        <a:pt x="111" y="21"/>
                        <a:pt x="119" y="21"/>
                      </a:cubicBezTo>
                      <a:cubicBezTo>
                        <a:pt x="111" y="29"/>
                        <a:pt x="132" y="18"/>
                        <a:pt x="125" y="27"/>
                      </a:cubicBezTo>
                      <a:cubicBezTo>
                        <a:pt x="129" y="27"/>
                        <a:pt x="132" y="26"/>
                        <a:pt x="132" y="23"/>
                      </a:cubicBezTo>
                      <a:cubicBezTo>
                        <a:pt x="136" y="27"/>
                        <a:pt x="144" y="25"/>
                        <a:pt x="149" y="27"/>
                      </a:cubicBezTo>
                      <a:cubicBezTo>
                        <a:pt x="150" y="27"/>
                        <a:pt x="149" y="28"/>
                        <a:pt x="151" y="28"/>
                      </a:cubicBezTo>
                      <a:cubicBezTo>
                        <a:pt x="153" y="28"/>
                        <a:pt x="153" y="30"/>
                        <a:pt x="155" y="30"/>
                      </a:cubicBezTo>
                      <a:cubicBezTo>
                        <a:pt x="160" y="31"/>
                        <a:pt x="161" y="27"/>
                        <a:pt x="164" y="30"/>
                      </a:cubicBezTo>
                      <a:cubicBezTo>
                        <a:pt x="165" y="31"/>
                        <a:pt x="186" y="31"/>
                        <a:pt x="188" y="32"/>
                      </a:cubicBezTo>
                      <a:cubicBezTo>
                        <a:pt x="191" y="34"/>
                        <a:pt x="202" y="35"/>
                        <a:pt x="209" y="36"/>
                      </a:cubicBezTo>
                      <a:cubicBezTo>
                        <a:pt x="211" y="38"/>
                        <a:pt x="214" y="40"/>
                        <a:pt x="214" y="43"/>
                      </a:cubicBezTo>
                      <a:cubicBezTo>
                        <a:pt x="221" y="44"/>
                        <a:pt x="224" y="48"/>
                        <a:pt x="229" y="45"/>
                      </a:cubicBezTo>
                      <a:cubicBezTo>
                        <a:pt x="230" y="51"/>
                        <a:pt x="239" y="48"/>
                        <a:pt x="244" y="49"/>
                      </a:cubicBezTo>
                      <a:cubicBezTo>
                        <a:pt x="244" y="47"/>
                        <a:pt x="242" y="47"/>
                        <a:pt x="241" y="47"/>
                      </a:cubicBezTo>
                      <a:cubicBezTo>
                        <a:pt x="244" y="43"/>
                        <a:pt x="249" y="39"/>
                        <a:pt x="255" y="38"/>
                      </a:cubicBezTo>
                      <a:cubicBezTo>
                        <a:pt x="255" y="41"/>
                        <a:pt x="257" y="42"/>
                        <a:pt x="257" y="40"/>
                      </a:cubicBezTo>
                      <a:cubicBezTo>
                        <a:pt x="259" y="40"/>
                        <a:pt x="259" y="43"/>
                        <a:pt x="261" y="43"/>
                      </a:cubicBezTo>
                      <a:cubicBezTo>
                        <a:pt x="265" y="44"/>
                        <a:pt x="265" y="41"/>
                        <a:pt x="265" y="38"/>
                      </a:cubicBezTo>
                      <a:cubicBezTo>
                        <a:pt x="269" y="37"/>
                        <a:pt x="270" y="39"/>
                        <a:pt x="272" y="40"/>
                      </a:cubicBezTo>
                      <a:cubicBezTo>
                        <a:pt x="274" y="38"/>
                        <a:pt x="272" y="35"/>
                        <a:pt x="276" y="32"/>
                      </a:cubicBezTo>
                      <a:cubicBezTo>
                        <a:pt x="279" y="32"/>
                        <a:pt x="281" y="35"/>
                        <a:pt x="282" y="32"/>
                      </a:cubicBezTo>
                      <a:cubicBezTo>
                        <a:pt x="285" y="33"/>
                        <a:pt x="283" y="36"/>
                        <a:pt x="280" y="36"/>
                      </a:cubicBezTo>
                      <a:cubicBezTo>
                        <a:pt x="282" y="41"/>
                        <a:pt x="295" y="31"/>
                        <a:pt x="298" y="38"/>
                      </a:cubicBezTo>
                      <a:cubicBezTo>
                        <a:pt x="304" y="38"/>
                        <a:pt x="294" y="32"/>
                        <a:pt x="300" y="32"/>
                      </a:cubicBezTo>
                      <a:cubicBezTo>
                        <a:pt x="301" y="30"/>
                        <a:pt x="303" y="28"/>
                        <a:pt x="306" y="28"/>
                      </a:cubicBezTo>
                      <a:cubicBezTo>
                        <a:pt x="306" y="30"/>
                        <a:pt x="306" y="32"/>
                        <a:pt x="306" y="34"/>
                      </a:cubicBezTo>
                      <a:cubicBezTo>
                        <a:pt x="310" y="30"/>
                        <a:pt x="311" y="37"/>
                        <a:pt x="315" y="38"/>
                      </a:cubicBezTo>
                      <a:cubicBezTo>
                        <a:pt x="321" y="38"/>
                        <a:pt x="325" y="37"/>
                        <a:pt x="326" y="34"/>
                      </a:cubicBezTo>
                      <a:cubicBezTo>
                        <a:pt x="329" y="36"/>
                        <a:pt x="334" y="36"/>
                        <a:pt x="332" y="41"/>
                      </a:cubicBezTo>
                      <a:cubicBezTo>
                        <a:pt x="336" y="40"/>
                        <a:pt x="341" y="39"/>
                        <a:pt x="341" y="34"/>
                      </a:cubicBezTo>
                      <a:cubicBezTo>
                        <a:pt x="346" y="37"/>
                        <a:pt x="348" y="33"/>
                        <a:pt x="352" y="38"/>
                      </a:cubicBezTo>
                      <a:cubicBezTo>
                        <a:pt x="357" y="38"/>
                        <a:pt x="361" y="38"/>
                        <a:pt x="365" y="38"/>
                      </a:cubicBezTo>
                      <a:cubicBezTo>
                        <a:pt x="366" y="38"/>
                        <a:pt x="363" y="41"/>
                        <a:pt x="364" y="41"/>
                      </a:cubicBezTo>
                      <a:cubicBezTo>
                        <a:pt x="363" y="41"/>
                        <a:pt x="369" y="43"/>
                        <a:pt x="367" y="43"/>
                      </a:cubicBezTo>
                      <a:cubicBezTo>
                        <a:pt x="369" y="44"/>
                        <a:pt x="370" y="41"/>
                        <a:pt x="373" y="41"/>
                      </a:cubicBezTo>
                      <a:cubicBezTo>
                        <a:pt x="373" y="42"/>
                        <a:pt x="373" y="45"/>
                        <a:pt x="373" y="45"/>
                      </a:cubicBezTo>
                      <a:cubicBezTo>
                        <a:pt x="378" y="48"/>
                        <a:pt x="386" y="44"/>
                        <a:pt x="392" y="45"/>
                      </a:cubicBezTo>
                      <a:cubicBezTo>
                        <a:pt x="392" y="47"/>
                        <a:pt x="395" y="47"/>
                        <a:pt x="397" y="47"/>
                      </a:cubicBezTo>
                      <a:cubicBezTo>
                        <a:pt x="394" y="54"/>
                        <a:pt x="404" y="48"/>
                        <a:pt x="403" y="53"/>
                      </a:cubicBezTo>
                      <a:cubicBezTo>
                        <a:pt x="404" y="57"/>
                        <a:pt x="399" y="55"/>
                        <a:pt x="399" y="58"/>
                      </a:cubicBezTo>
                      <a:cubicBezTo>
                        <a:pt x="398" y="61"/>
                        <a:pt x="401" y="62"/>
                        <a:pt x="401" y="64"/>
                      </a:cubicBezTo>
                      <a:cubicBezTo>
                        <a:pt x="421" y="62"/>
                        <a:pt x="438" y="61"/>
                        <a:pt x="453" y="68"/>
                      </a:cubicBezTo>
                      <a:cubicBezTo>
                        <a:pt x="452" y="69"/>
                        <a:pt x="451" y="71"/>
                        <a:pt x="451" y="73"/>
                      </a:cubicBezTo>
                      <a:cubicBezTo>
                        <a:pt x="455" y="73"/>
                        <a:pt x="455" y="71"/>
                        <a:pt x="459" y="71"/>
                      </a:cubicBezTo>
                      <a:cubicBezTo>
                        <a:pt x="457" y="65"/>
                        <a:pt x="458" y="67"/>
                        <a:pt x="457" y="60"/>
                      </a:cubicBezTo>
                      <a:cubicBezTo>
                        <a:pt x="458" y="57"/>
                        <a:pt x="472" y="57"/>
                        <a:pt x="468" y="55"/>
                      </a:cubicBezTo>
                      <a:cubicBezTo>
                        <a:pt x="469" y="51"/>
                        <a:pt x="471" y="54"/>
                        <a:pt x="474" y="55"/>
                      </a:cubicBezTo>
                      <a:cubicBezTo>
                        <a:pt x="474" y="57"/>
                        <a:pt x="477" y="56"/>
                        <a:pt x="477" y="58"/>
                      </a:cubicBezTo>
                      <a:cubicBezTo>
                        <a:pt x="485" y="60"/>
                        <a:pt x="490" y="57"/>
                        <a:pt x="496" y="58"/>
                      </a:cubicBezTo>
                      <a:cubicBezTo>
                        <a:pt x="496" y="58"/>
                        <a:pt x="496" y="60"/>
                        <a:pt x="498" y="60"/>
                      </a:cubicBezTo>
                      <a:cubicBezTo>
                        <a:pt x="499" y="60"/>
                        <a:pt x="500" y="62"/>
                        <a:pt x="502" y="62"/>
                      </a:cubicBezTo>
                      <a:cubicBezTo>
                        <a:pt x="508" y="62"/>
                        <a:pt x="514" y="58"/>
                        <a:pt x="524" y="60"/>
                      </a:cubicBezTo>
                      <a:cubicBezTo>
                        <a:pt x="529" y="56"/>
                        <a:pt x="528" y="53"/>
                        <a:pt x="530" y="49"/>
                      </a:cubicBezTo>
                      <a:cubicBezTo>
                        <a:pt x="528" y="43"/>
                        <a:pt x="523" y="45"/>
                        <a:pt x="522" y="43"/>
                      </a:cubicBezTo>
                      <a:cubicBezTo>
                        <a:pt x="523" y="34"/>
                        <a:pt x="540" y="39"/>
                        <a:pt x="544" y="41"/>
                      </a:cubicBezTo>
                      <a:cubicBezTo>
                        <a:pt x="544" y="44"/>
                        <a:pt x="542" y="45"/>
                        <a:pt x="539" y="45"/>
                      </a:cubicBezTo>
                      <a:cubicBezTo>
                        <a:pt x="543" y="49"/>
                        <a:pt x="539" y="50"/>
                        <a:pt x="537" y="53"/>
                      </a:cubicBezTo>
                      <a:cubicBezTo>
                        <a:pt x="536" y="57"/>
                        <a:pt x="540" y="56"/>
                        <a:pt x="543" y="56"/>
                      </a:cubicBezTo>
                      <a:cubicBezTo>
                        <a:pt x="540" y="62"/>
                        <a:pt x="544" y="63"/>
                        <a:pt x="541" y="68"/>
                      </a:cubicBezTo>
                      <a:cubicBezTo>
                        <a:pt x="546" y="71"/>
                        <a:pt x="550" y="59"/>
                        <a:pt x="548" y="60"/>
                      </a:cubicBezTo>
                      <a:cubicBezTo>
                        <a:pt x="549" y="59"/>
                        <a:pt x="554" y="65"/>
                        <a:pt x="552" y="56"/>
                      </a:cubicBezTo>
                      <a:cubicBezTo>
                        <a:pt x="560" y="58"/>
                        <a:pt x="558" y="49"/>
                        <a:pt x="563" y="47"/>
                      </a:cubicBezTo>
                      <a:cubicBezTo>
                        <a:pt x="561" y="42"/>
                        <a:pt x="558" y="38"/>
                        <a:pt x="550" y="38"/>
                      </a:cubicBezTo>
                      <a:cubicBezTo>
                        <a:pt x="554" y="35"/>
                        <a:pt x="546" y="30"/>
                        <a:pt x="541" y="28"/>
                      </a:cubicBezTo>
                      <a:cubicBezTo>
                        <a:pt x="541" y="26"/>
                        <a:pt x="541" y="23"/>
                        <a:pt x="539" y="23"/>
                      </a:cubicBezTo>
                      <a:cubicBezTo>
                        <a:pt x="539" y="19"/>
                        <a:pt x="544" y="17"/>
                        <a:pt x="544" y="14"/>
                      </a:cubicBezTo>
                      <a:cubicBezTo>
                        <a:pt x="544" y="13"/>
                        <a:pt x="549" y="11"/>
                        <a:pt x="548" y="10"/>
                      </a:cubicBezTo>
                      <a:cubicBezTo>
                        <a:pt x="543" y="5"/>
                        <a:pt x="555" y="11"/>
                        <a:pt x="550" y="6"/>
                      </a:cubicBezTo>
                      <a:cubicBezTo>
                        <a:pt x="550" y="0"/>
                        <a:pt x="555" y="8"/>
                        <a:pt x="556" y="8"/>
                      </a:cubicBezTo>
                      <a:cubicBezTo>
                        <a:pt x="558" y="9"/>
                        <a:pt x="561" y="7"/>
                        <a:pt x="563" y="8"/>
                      </a:cubicBezTo>
                      <a:cubicBezTo>
                        <a:pt x="564" y="8"/>
                        <a:pt x="560" y="11"/>
                        <a:pt x="561" y="12"/>
                      </a:cubicBezTo>
                      <a:cubicBezTo>
                        <a:pt x="562" y="12"/>
                        <a:pt x="566" y="11"/>
                        <a:pt x="567" y="12"/>
                      </a:cubicBezTo>
                      <a:cubicBezTo>
                        <a:pt x="568" y="13"/>
                        <a:pt x="566" y="16"/>
                        <a:pt x="567" y="17"/>
                      </a:cubicBezTo>
                      <a:cubicBezTo>
                        <a:pt x="567" y="18"/>
                        <a:pt x="570" y="17"/>
                        <a:pt x="571" y="17"/>
                      </a:cubicBezTo>
                      <a:cubicBezTo>
                        <a:pt x="572" y="22"/>
                        <a:pt x="567" y="20"/>
                        <a:pt x="571" y="25"/>
                      </a:cubicBezTo>
                      <a:cubicBezTo>
                        <a:pt x="571" y="26"/>
                        <a:pt x="573" y="26"/>
                        <a:pt x="572" y="28"/>
                      </a:cubicBezTo>
                      <a:cubicBezTo>
                        <a:pt x="572" y="28"/>
                        <a:pt x="571" y="29"/>
                        <a:pt x="571" y="30"/>
                      </a:cubicBezTo>
                      <a:cubicBezTo>
                        <a:pt x="570" y="33"/>
                        <a:pt x="569" y="34"/>
                        <a:pt x="569" y="36"/>
                      </a:cubicBezTo>
                      <a:cubicBezTo>
                        <a:pt x="568" y="39"/>
                        <a:pt x="581" y="40"/>
                        <a:pt x="578" y="34"/>
                      </a:cubicBezTo>
                      <a:cubicBezTo>
                        <a:pt x="582" y="34"/>
                        <a:pt x="580" y="39"/>
                        <a:pt x="585" y="38"/>
                      </a:cubicBezTo>
                      <a:cubicBezTo>
                        <a:pt x="582" y="41"/>
                        <a:pt x="587" y="41"/>
                        <a:pt x="585" y="47"/>
                      </a:cubicBezTo>
                      <a:cubicBezTo>
                        <a:pt x="594" y="48"/>
                        <a:pt x="592" y="41"/>
                        <a:pt x="598" y="45"/>
                      </a:cubicBezTo>
                      <a:cubicBezTo>
                        <a:pt x="600" y="46"/>
                        <a:pt x="600" y="44"/>
                        <a:pt x="600" y="43"/>
                      </a:cubicBezTo>
                      <a:cubicBezTo>
                        <a:pt x="605" y="45"/>
                        <a:pt x="598" y="45"/>
                        <a:pt x="602" y="49"/>
                      </a:cubicBezTo>
                      <a:cubicBezTo>
                        <a:pt x="602" y="49"/>
                        <a:pt x="606" y="51"/>
                        <a:pt x="606" y="51"/>
                      </a:cubicBezTo>
                      <a:cubicBezTo>
                        <a:pt x="606" y="54"/>
                        <a:pt x="599" y="56"/>
                        <a:pt x="602" y="62"/>
                      </a:cubicBezTo>
                      <a:close/>
                      <a:moveTo>
                        <a:pt x="380" y="82"/>
                      </a:moveTo>
                      <a:cubicBezTo>
                        <a:pt x="380" y="79"/>
                        <a:pt x="383" y="78"/>
                        <a:pt x="380" y="77"/>
                      </a:cubicBezTo>
                      <a:cubicBezTo>
                        <a:pt x="380" y="78"/>
                        <a:pt x="380" y="79"/>
                        <a:pt x="379" y="79"/>
                      </a:cubicBezTo>
                      <a:cubicBezTo>
                        <a:pt x="378" y="77"/>
                        <a:pt x="379" y="73"/>
                        <a:pt x="377" y="73"/>
                      </a:cubicBezTo>
                      <a:cubicBezTo>
                        <a:pt x="374" y="76"/>
                        <a:pt x="366" y="82"/>
                        <a:pt x="362" y="77"/>
                      </a:cubicBezTo>
                      <a:cubicBezTo>
                        <a:pt x="361" y="72"/>
                        <a:pt x="370" y="78"/>
                        <a:pt x="367" y="71"/>
                      </a:cubicBezTo>
                      <a:cubicBezTo>
                        <a:pt x="366" y="71"/>
                        <a:pt x="364" y="71"/>
                        <a:pt x="364" y="69"/>
                      </a:cubicBezTo>
                      <a:cubicBezTo>
                        <a:pt x="360" y="68"/>
                        <a:pt x="359" y="72"/>
                        <a:pt x="356" y="73"/>
                      </a:cubicBezTo>
                      <a:cubicBezTo>
                        <a:pt x="352" y="74"/>
                        <a:pt x="348" y="74"/>
                        <a:pt x="343" y="75"/>
                      </a:cubicBezTo>
                      <a:cubicBezTo>
                        <a:pt x="343" y="75"/>
                        <a:pt x="343" y="77"/>
                        <a:pt x="341" y="77"/>
                      </a:cubicBezTo>
                      <a:cubicBezTo>
                        <a:pt x="335" y="79"/>
                        <a:pt x="329" y="79"/>
                        <a:pt x="323" y="79"/>
                      </a:cubicBezTo>
                      <a:cubicBezTo>
                        <a:pt x="323" y="82"/>
                        <a:pt x="320" y="84"/>
                        <a:pt x="323" y="84"/>
                      </a:cubicBezTo>
                      <a:cubicBezTo>
                        <a:pt x="323" y="82"/>
                        <a:pt x="325" y="83"/>
                        <a:pt x="324" y="86"/>
                      </a:cubicBezTo>
                      <a:cubicBezTo>
                        <a:pt x="333" y="87"/>
                        <a:pt x="344" y="79"/>
                        <a:pt x="347" y="86"/>
                      </a:cubicBezTo>
                      <a:cubicBezTo>
                        <a:pt x="343" y="82"/>
                        <a:pt x="345" y="87"/>
                        <a:pt x="341" y="88"/>
                      </a:cubicBezTo>
                      <a:cubicBezTo>
                        <a:pt x="338" y="88"/>
                        <a:pt x="335" y="89"/>
                        <a:pt x="334" y="92"/>
                      </a:cubicBezTo>
                      <a:cubicBezTo>
                        <a:pt x="344" y="93"/>
                        <a:pt x="349" y="90"/>
                        <a:pt x="358" y="90"/>
                      </a:cubicBezTo>
                      <a:cubicBezTo>
                        <a:pt x="358" y="92"/>
                        <a:pt x="358" y="95"/>
                        <a:pt x="360" y="96"/>
                      </a:cubicBezTo>
                      <a:cubicBezTo>
                        <a:pt x="360" y="93"/>
                        <a:pt x="363" y="94"/>
                        <a:pt x="365" y="94"/>
                      </a:cubicBezTo>
                      <a:cubicBezTo>
                        <a:pt x="366" y="90"/>
                        <a:pt x="367" y="87"/>
                        <a:pt x="369" y="86"/>
                      </a:cubicBezTo>
                      <a:cubicBezTo>
                        <a:pt x="373" y="83"/>
                        <a:pt x="372" y="86"/>
                        <a:pt x="377" y="86"/>
                      </a:cubicBezTo>
                      <a:cubicBezTo>
                        <a:pt x="377" y="84"/>
                        <a:pt x="377" y="82"/>
                        <a:pt x="380" y="82"/>
                      </a:cubicBezTo>
                      <a:close/>
                      <a:moveTo>
                        <a:pt x="393" y="146"/>
                      </a:moveTo>
                      <a:cubicBezTo>
                        <a:pt x="395" y="141"/>
                        <a:pt x="401" y="143"/>
                        <a:pt x="403" y="140"/>
                      </a:cubicBezTo>
                      <a:cubicBezTo>
                        <a:pt x="403" y="140"/>
                        <a:pt x="406" y="141"/>
                        <a:pt x="406" y="140"/>
                      </a:cubicBezTo>
                      <a:cubicBezTo>
                        <a:pt x="409" y="139"/>
                        <a:pt x="413" y="140"/>
                        <a:pt x="416" y="138"/>
                      </a:cubicBezTo>
                      <a:cubicBezTo>
                        <a:pt x="416" y="138"/>
                        <a:pt x="417" y="135"/>
                        <a:pt x="418" y="135"/>
                      </a:cubicBezTo>
                      <a:cubicBezTo>
                        <a:pt x="422" y="131"/>
                        <a:pt x="426" y="136"/>
                        <a:pt x="427" y="133"/>
                      </a:cubicBezTo>
                      <a:cubicBezTo>
                        <a:pt x="426" y="133"/>
                        <a:pt x="425" y="131"/>
                        <a:pt x="427" y="131"/>
                      </a:cubicBezTo>
                      <a:cubicBezTo>
                        <a:pt x="431" y="131"/>
                        <a:pt x="431" y="129"/>
                        <a:pt x="433" y="131"/>
                      </a:cubicBezTo>
                      <a:cubicBezTo>
                        <a:pt x="434" y="132"/>
                        <a:pt x="435" y="129"/>
                        <a:pt x="434" y="129"/>
                      </a:cubicBezTo>
                      <a:cubicBezTo>
                        <a:pt x="431" y="130"/>
                        <a:pt x="435" y="125"/>
                        <a:pt x="438" y="129"/>
                      </a:cubicBezTo>
                      <a:cubicBezTo>
                        <a:pt x="439" y="126"/>
                        <a:pt x="442" y="124"/>
                        <a:pt x="442" y="120"/>
                      </a:cubicBezTo>
                      <a:cubicBezTo>
                        <a:pt x="435" y="118"/>
                        <a:pt x="434" y="123"/>
                        <a:pt x="427" y="122"/>
                      </a:cubicBezTo>
                      <a:cubicBezTo>
                        <a:pt x="427" y="125"/>
                        <a:pt x="425" y="126"/>
                        <a:pt x="423" y="127"/>
                      </a:cubicBezTo>
                      <a:cubicBezTo>
                        <a:pt x="417" y="130"/>
                        <a:pt x="419" y="126"/>
                        <a:pt x="414" y="127"/>
                      </a:cubicBezTo>
                      <a:cubicBezTo>
                        <a:pt x="413" y="127"/>
                        <a:pt x="413" y="129"/>
                        <a:pt x="410" y="129"/>
                      </a:cubicBezTo>
                      <a:cubicBezTo>
                        <a:pt x="408" y="129"/>
                        <a:pt x="407" y="126"/>
                        <a:pt x="403" y="127"/>
                      </a:cubicBezTo>
                      <a:cubicBezTo>
                        <a:pt x="402" y="126"/>
                        <a:pt x="403" y="124"/>
                        <a:pt x="401" y="123"/>
                      </a:cubicBezTo>
                      <a:cubicBezTo>
                        <a:pt x="401" y="126"/>
                        <a:pt x="400" y="128"/>
                        <a:pt x="399" y="129"/>
                      </a:cubicBezTo>
                      <a:cubicBezTo>
                        <a:pt x="399" y="132"/>
                        <a:pt x="402" y="131"/>
                        <a:pt x="403" y="133"/>
                      </a:cubicBezTo>
                      <a:cubicBezTo>
                        <a:pt x="397" y="131"/>
                        <a:pt x="397" y="135"/>
                        <a:pt x="395" y="137"/>
                      </a:cubicBezTo>
                      <a:cubicBezTo>
                        <a:pt x="393" y="139"/>
                        <a:pt x="388" y="137"/>
                        <a:pt x="388" y="140"/>
                      </a:cubicBezTo>
                      <a:cubicBezTo>
                        <a:pt x="388" y="145"/>
                        <a:pt x="379" y="139"/>
                        <a:pt x="382" y="146"/>
                      </a:cubicBezTo>
                      <a:cubicBezTo>
                        <a:pt x="386" y="146"/>
                        <a:pt x="390" y="146"/>
                        <a:pt x="393" y="146"/>
                      </a:cubicBezTo>
                      <a:close/>
                      <a:moveTo>
                        <a:pt x="530" y="219"/>
                      </a:moveTo>
                      <a:cubicBezTo>
                        <a:pt x="528" y="219"/>
                        <a:pt x="528" y="220"/>
                        <a:pt x="528" y="220"/>
                      </a:cubicBezTo>
                      <a:cubicBezTo>
                        <a:pt x="527" y="221"/>
                        <a:pt x="522" y="222"/>
                        <a:pt x="522" y="222"/>
                      </a:cubicBezTo>
                      <a:cubicBezTo>
                        <a:pt x="521" y="224"/>
                        <a:pt x="524" y="230"/>
                        <a:pt x="520" y="230"/>
                      </a:cubicBezTo>
                      <a:cubicBezTo>
                        <a:pt x="520" y="228"/>
                        <a:pt x="521" y="224"/>
                        <a:pt x="518" y="224"/>
                      </a:cubicBezTo>
                      <a:cubicBezTo>
                        <a:pt x="518" y="227"/>
                        <a:pt x="518" y="229"/>
                        <a:pt x="518" y="232"/>
                      </a:cubicBezTo>
                      <a:cubicBezTo>
                        <a:pt x="521" y="232"/>
                        <a:pt x="525" y="232"/>
                        <a:pt x="528" y="232"/>
                      </a:cubicBezTo>
                      <a:cubicBezTo>
                        <a:pt x="526" y="234"/>
                        <a:pt x="531" y="237"/>
                        <a:pt x="531" y="239"/>
                      </a:cubicBezTo>
                      <a:cubicBezTo>
                        <a:pt x="533" y="245"/>
                        <a:pt x="534" y="243"/>
                        <a:pt x="537" y="247"/>
                      </a:cubicBezTo>
                      <a:cubicBezTo>
                        <a:pt x="535" y="247"/>
                        <a:pt x="533" y="247"/>
                        <a:pt x="533" y="250"/>
                      </a:cubicBezTo>
                      <a:cubicBezTo>
                        <a:pt x="533" y="253"/>
                        <a:pt x="536" y="253"/>
                        <a:pt x="535" y="256"/>
                      </a:cubicBezTo>
                      <a:cubicBezTo>
                        <a:pt x="538" y="256"/>
                        <a:pt x="540" y="256"/>
                        <a:pt x="543" y="256"/>
                      </a:cubicBezTo>
                      <a:cubicBezTo>
                        <a:pt x="545" y="254"/>
                        <a:pt x="545" y="249"/>
                        <a:pt x="544" y="245"/>
                      </a:cubicBezTo>
                      <a:cubicBezTo>
                        <a:pt x="542" y="244"/>
                        <a:pt x="540" y="243"/>
                        <a:pt x="539" y="241"/>
                      </a:cubicBezTo>
                      <a:cubicBezTo>
                        <a:pt x="542" y="231"/>
                        <a:pt x="539" y="236"/>
                        <a:pt x="537" y="233"/>
                      </a:cubicBezTo>
                      <a:cubicBezTo>
                        <a:pt x="534" y="230"/>
                        <a:pt x="535" y="223"/>
                        <a:pt x="533" y="219"/>
                      </a:cubicBezTo>
                      <a:cubicBezTo>
                        <a:pt x="532" y="219"/>
                        <a:pt x="531" y="218"/>
                        <a:pt x="530" y="219"/>
                      </a:cubicBezTo>
                      <a:close/>
                      <a:moveTo>
                        <a:pt x="602" y="276"/>
                      </a:moveTo>
                      <a:cubicBezTo>
                        <a:pt x="596" y="274"/>
                        <a:pt x="598" y="279"/>
                        <a:pt x="595" y="280"/>
                      </a:cubicBezTo>
                      <a:cubicBezTo>
                        <a:pt x="594" y="279"/>
                        <a:pt x="593" y="278"/>
                        <a:pt x="591" y="278"/>
                      </a:cubicBezTo>
                      <a:cubicBezTo>
                        <a:pt x="591" y="285"/>
                        <a:pt x="584" y="281"/>
                        <a:pt x="582" y="284"/>
                      </a:cubicBezTo>
                      <a:cubicBezTo>
                        <a:pt x="580" y="285"/>
                        <a:pt x="582" y="286"/>
                        <a:pt x="580" y="288"/>
                      </a:cubicBezTo>
                      <a:cubicBezTo>
                        <a:pt x="579" y="288"/>
                        <a:pt x="576" y="287"/>
                        <a:pt x="576" y="289"/>
                      </a:cubicBezTo>
                      <a:cubicBezTo>
                        <a:pt x="579" y="290"/>
                        <a:pt x="576" y="292"/>
                        <a:pt x="576" y="295"/>
                      </a:cubicBezTo>
                      <a:cubicBezTo>
                        <a:pt x="580" y="298"/>
                        <a:pt x="581" y="292"/>
                        <a:pt x="584" y="291"/>
                      </a:cubicBezTo>
                      <a:cubicBezTo>
                        <a:pt x="587" y="290"/>
                        <a:pt x="591" y="292"/>
                        <a:pt x="595" y="291"/>
                      </a:cubicBezTo>
                      <a:cubicBezTo>
                        <a:pt x="597" y="291"/>
                        <a:pt x="597" y="290"/>
                        <a:pt x="600" y="289"/>
                      </a:cubicBezTo>
                      <a:cubicBezTo>
                        <a:pt x="605" y="289"/>
                        <a:pt x="610" y="291"/>
                        <a:pt x="612" y="293"/>
                      </a:cubicBezTo>
                      <a:cubicBezTo>
                        <a:pt x="610" y="294"/>
                        <a:pt x="608" y="293"/>
                        <a:pt x="608" y="295"/>
                      </a:cubicBezTo>
                      <a:cubicBezTo>
                        <a:pt x="609" y="294"/>
                        <a:pt x="610" y="297"/>
                        <a:pt x="610" y="297"/>
                      </a:cubicBezTo>
                      <a:cubicBezTo>
                        <a:pt x="611" y="297"/>
                        <a:pt x="612" y="295"/>
                        <a:pt x="612" y="295"/>
                      </a:cubicBezTo>
                      <a:cubicBezTo>
                        <a:pt x="619" y="296"/>
                        <a:pt x="616" y="296"/>
                        <a:pt x="621" y="293"/>
                      </a:cubicBezTo>
                      <a:cubicBezTo>
                        <a:pt x="627" y="290"/>
                        <a:pt x="630" y="295"/>
                        <a:pt x="634" y="291"/>
                      </a:cubicBezTo>
                      <a:cubicBezTo>
                        <a:pt x="629" y="290"/>
                        <a:pt x="635" y="283"/>
                        <a:pt x="630" y="288"/>
                      </a:cubicBezTo>
                      <a:cubicBezTo>
                        <a:pt x="627" y="291"/>
                        <a:pt x="626" y="280"/>
                        <a:pt x="626" y="280"/>
                      </a:cubicBezTo>
                      <a:cubicBezTo>
                        <a:pt x="626" y="279"/>
                        <a:pt x="621" y="280"/>
                        <a:pt x="623" y="276"/>
                      </a:cubicBezTo>
                      <a:cubicBezTo>
                        <a:pt x="620" y="276"/>
                        <a:pt x="616" y="276"/>
                        <a:pt x="613" y="276"/>
                      </a:cubicBezTo>
                      <a:cubicBezTo>
                        <a:pt x="614" y="274"/>
                        <a:pt x="616" y="273"/>
                        <a:pt x="613" y="271"/>
                      </a:cubicBezTo>
                      <a:cubicBezTo>
                        <a:pt x="607" y="273"/>
                        <a:pt x="609" y="271"/>
                        <a:pt x="602" y="271"/>
                      </a:cubicBezTo>
                      <a:cubicBezTo>
                        <a:pt x="601" y="273"/>
                        <a:pt x="600" y="274"/>
                        <a:pt x="602" y="276"/>
                      </a:cubicBezTo>
                      <a:close/>
                      <a:moveTo>
                        <a:pt x="653" y="323"/>
                      </a:moveTo>
                      <a:cubicBezTo>
                        <a:pt x="651" y="323"/>
                        <a:pt x="650" y="323"/>
                        <a:pt x="651" y="321"/>
                      </a:cubicBezTo>
                      <a:cubicBezTo>
                        <a:pt x="659" y="323"/>
                        <a:pt x="651" y="309"/>
                        <a:pt x="658" y="310"/>
                      </a:cubicBezTo>
                      <a:cubicBezTo>
                        <a:pt x="662" y="314"/>
                        <a:pt x="663" y="309"/>
                        <a:pt x="669" y="310"/>
                      </a:cubicBezTo>
                      <a:cubicBezTo>
                        <a:pt x="666" y="299"/>
                        <a:pt x="653" y="297"/>
                        <a:pt x="641" y="299"/>
                      </a:cubicBezTo>
                      <a:cubicBezTo>
                        <a:pt x="640" y="298"/>
                        <a:pt x="639" y="297"/>
                        <a:pt x="639" y="295"/>
                      </a:cubicBezTo>
                      <a:cubicBezTo>
                        <a:pt x="635" y="294"/>
                        <a:pt x="634" y="299"/>
                        <a:pt x="630" y="299"/>
                      </a:cubicBezTo>
                      <a:cubicBezTo>
                        <a:pt x="628" y="299"/>
                        <a:pt x="627" y="296"/>
                        <a:pt x="625" y="297"/>
                      </a:cubicBezTo>
                      <a:cubicBezTo>
                        <a:pt x="622" y="298"/>
                        <a:pt x="621" y="300"/>
                        <a:pt x="619" y="301"/>
                      </a:cubicBezTo>
                      <a:cubicBezTo>
                        <a:pt x="616" y="302"/>
                        <a:pt x="614" y="301"/>
                        <a:pt x="612" y="302"/>
                      </a:cubicBezTo>
                      <a:cubicBezTo>
                        <a:pt x="612" y="306"/>
                        <a:pt x="610" y="307"/>
                        <a:pt x="608" y="308"/>
                      </a:cubicBezTo>
                      <a:cubicBezTo>
                        <a:pt x="608" y="323"/>
                        <a:pt x="605" y="324"/>
                        <a:pt x="606" y="340"/>
                      </a:cubicBezTo>
                      <a:cubicBezTo>
                        <a:pt x="613" y="342"/>
                        <a:pt x="609" y="335"/>
                        <a:pt x="615" y="336"/>
                      </a:cubicBezTo>
                      <a:cubicBezTo>
                        <a:pt x="615" y="333"/>
                        <a:pt x="616" y="330"/>
                        <a:pt x="617" y="329"/>
                      </a:cubicBezTo>
                      <a:cubicBezTo>
                        <a:pt x="620" y="324"/>
                        <a:pt x="618" y="319"/>
                        <a:pt x="619" y="314"/>
                      </a:cubicBezTo>
                      <a:cubicBezTo>
                        <a:pt x="619" y="313"/>
                        <a:pt x="622" y="311"/>
                        <a:pt x="623" y="310"/>
                      </a:cubicBezTo>
                      <a:cubicBezTo>
                        <a:pt x="624" y="308"/>
                        <a:pt x="622" y="304"/>
                        <a:pt x="625" y="304"/>
                      </a:cubicBezTo>
                      <a:cubicBezTo>
                        <a:pt x="628" y="304"/>
                        <a:pt x="630" y="304"/>
                        <a:pt x="632" y="302"/>
                      </a:cubicBezTo>
                      <a:cubicBezTo>
                        <a:pt x="629" y="309"/>
                        <a:pt x="638" y="304"/>
                        <a:pt x="638" y="308"/>
                      </a:cubicBezTo>
                      <a:cubicBezTo>
                        <a:pt x="639" y="314"/>
                        <a:pt x="639" y="312"/>
                        <a:pt x="638" y="317"/>
                      </a:cubicBezTo>
                      <a:cubicBezTo>
                        <a:pt x="639" y="318"/>
                        <a:pt x="641" y="317"/>
                        <a:pt x="641" y="319"/>
                      </a:cubicBezTo>
                      <a:cubicBezTo>
                        <a:pt x="640" y="320"/>
                        <a:pt x="638" y="319"/>
                        <a:pt x="638" y="321"/>
                      </a:cubicBezTo>
                      <a:cubicBezTo>
                        <a:pt x="644" y="319"/>
                        <a:pt x="650" y="327"/>
                        <a:pt x="653" y="323"/>
                      </a:cubicBezTo>
                      <a:close/>
                      <a:moveTo>
                        <a:pt x="686" y="315"/>
                      </a:moveTo>
                      <a:cubicBezTo>
                        <a:pt x="686" y="315"/>
                        <a:pt x="686" y="319"/>
                        <a:pt x="686" y="319"/>
                      </a:cubicBezTo>
                      <a:cubicBezTo>
                        <a:pt x="683" y="322"/>
                        <a:pt x="675" y="314"/>
                        <a:pt x="671" y="317"/>
                      </a:cubicBezTo>
                      <a:cubicBezTo>
                        <a:pt x="672" y="321"/>
                        <a:pt x="669" y="321"/>
                        <a:pt x="667" y="323"/>
                      </a:cubicBezTo>
                      <a:cubicBezTo>
                        <a:pt x="672" y="328"/>
                        <a:pt x="673" y="325"/>
                        <a:pt x="679" y="325"/>
                      </a:cubicBezTo>
                      <a:cubicBezTo>
                        <a:pt x="683" y="325"/>
                        <a:pt x="689" y="326"/>
                        <a:pt x="692" y="323"/>
                      </a:cubicBezTo>
                      <a:cubicBezTo>
                        <a:pt x="691" y="323"/>
                        <a:pt x="690" y="321"/>
                        <a:pt x="692" y="321"/>
                      </a:cubicBezTo>
                      <a:cubicBezTo>
                        <a:pt x="693" y="321"/>
                        <a:pt x="695" y="321"/>
                        <a:pt x="695" y="319"/>
                      </a:cubicBezTo>
                      <a:cubicBezTo>
                        <a:pt x="691" y="319"/>
                        <a:pt x="689" y="316"/>
                        <a:pt x="686" y="315"/>
                      </a:cubicBezTo>
                      <a:close/>
                      <a:moveTo>
                        <a:pt x="660" y="330"/>
                      </a:moveTo>
                      <a:cubicBezTo>
                        <a:pt x="659" y="330"/>
                        <a:pt x="659" y="327"/>
                        <a:pt x="656" y="329"/>
                      </a:cubicBezTo>
                      <a:cubicBezTo>
                        <a:pt x="656" y="329"/>
                        <a:pt x="657" y="332"/>
                        <a:pt x="656" y="332"/>
                      </a:cubicBezTo>
                      <a:cubicBezTo>
                        <a:pt x="653" y="332"/>
                        <a:pt x="650" y="332"/>
                        <a:pt x="647" y="332"/>
                      </a:cubicBezTo>
                      <a:cubicBezTo>
                        <a:pt x="650" y="339"/>
                        <a:pt x="641" y="333"/>
                        <a:pt x="641" y="338"/>
                      </a:cubicBezTo>
                      <a:cubicBezTo>
                        <a:pt x="643" y="338"/>
                        <a:pt x="645" y="338"/>
                        <a:pt x="647" y="338"/>
                      </a:cubicBezTo>
                      <a:cubicBezTo>
                        <a:pt x="647" y="340"/>
                        <a:pt x="645" y="340"/>
                        <a:pt x="645" y="342"/>
                      </a:cubicBezTo>
                      <a:cubicBezTo>
                        <a:pt x="650" y="343"/>
                        <a:pt x="649" y="338"/>
                        <a:pt x="653" y="338"/>
                      </a:cubicBezTo>
                      <a:cubicBezTo>
                        <a:pt x="655" y="339"/>
                        <a:pt x="658" y="340"/>
                        <a:pt x="662" y="340"/>
                      </a:cubicBezTo>
                      <a:cubicBezTo>
                        <a:pt x="661" y="332"/>
                        <a:pt x="674" y="338"/>
                        <a:pt x="671" y="329"/>
                      </a:cubicBezTo>
                      <a:cubicBezTo>
                        <a:pt x="665" y="327"/>
                        <a:pt x="662" y="331"/>
                        <a:pt x="660" y="3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49" name="ïṡlï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76DCA30-777C-48FE-B406-341E2FD1771E}"/>
                    </a:ext>
                  </a:extLst>
                </p:cNvPr>
                <p:cNvSpPr/>
                <p:nvPr/>
              </p:nvSpPr>
              <p:spPr bwMode="auto">
                <a:xfrm>
                  <a:off x="5559321" y="1164304"/>
                  <a:ext cx="126070" cy="191908"/>
                </a:xfrm>
                <a:custGeom>
                  <a:avLst/>
                  <a:gdLst>
                    <a:gd name="T0" fmla="*/ 16 w 60"/>
                    <a:gd name="T1" fmla="*/ 9 h 92"/>
                    <a:gd name="T2" fmla="*/ 30 w 60"/>
                    <a:gd name="T3" fmla="*/ 7 h 92"/>
                    <a:gd name="T4" fmla="*/ 31 w 60"/>
                    <a:gd name="T5" fmla="*/ 19 h 92"/>
                    <a:gd name="T6" fmla="*/ 22 w 60"/>
                    <a:gd name="T7" fmla="*/ 24 h 92"/>
                    <a:gd name="T8" fmla="*/ 33 w 60"/>
                    <a:gd name="T9" fmla="*/ 30 h 92"/>
                    <a:gd name="T10" fmla="*/ 39 w 60"/>
                    <a:gd name="T11" fmla="*/ 43 h 92"/>
                    <a:gd name="T12" fmla="*/ 43 w 60"/>
                    <a:gd name="T13" fmla="*/ 47 h 92"/>
                    <a:gd name="T14" fmla="*/ 50 w 60"/>
                    <a:gd name="T15" fmla="*/ 50 h 92"/>
                    <a:gd name="T16" fmla="*/ 46 w 60"/>
                    <a:gd name="T17" fmla="*/ 58 h 92"/>
                    <a:gd name="T18" fmla="*/ 58 w 60"/>
                    <a:gd name="T19" fmla="*/ 60 h 92"/>
                    <a:gd name="T20" fmla="*/ 58 w 60"/>
                    <a:gd name="T21" fmla="*/ 71 h 92"/>
                    <a:gd name="T22" fmla="*/ 54 w 60"/>
                    <a:gd name="T23" fmla="*/ 71 h 92"/>
                    <a:gd name="T24" fmla="*/ 58 w 60"/>
                    <a:gd name="T25" fmla="*/ 73 h 92"/>
                    <a:gd name="T26" fmla="*/ 54 w 60"/>
                    <a:gd name="T27" fmla="*/ 78 h 92"/>
                    <a:gd name="T28" fmla="*/ 48 w 60"/>
                    <a:gd name="T29" fmla="*/ 82 h 92"/>
                    <a:gd name="T30" fmla="*/ 30 w 60"/>
                    <a:gd name="T31" fmla="*/ 80 h 92"/>
                    <a:gd name="T32" fmla="*/ 22 w 60"/>
                    <a:gd name="T33" fmla="*/ 82 h 92"/>
                    <a:gd name="T34" fmla="*/ 9 w 60"/>
                    <a:gd name="T35" fmla="*/ 82 h 92"/>
                    <a:gd name="T36" fmla="*/ 13 w 60"/>
                    <a:gd name="T37" fmla="*/ 80 h 92"/>
                    <a:gd name="T38" fmla="*/ 15 w 60"/>
                    <a:gd name="T39" fmla="*/ 82 h 92"/>
                    <a:gd name="T40" fmla="*/ 16 w 60"/>
                    <a:gd name="T41" fmla="*/ 78 h 92"/>
                    <a:gd name="T42" fmla="*/ 28 w 60"/>
                    <a:gd name="T43" fmla="*/ 76 h 92"/>
                    <a:gd name="T44" fmla="*/ 13 w 60"/>
                    <a:gd name="T45" fmla="*/ 71 h 92"/>
                    <a:gd name="T46" fmla="*/ 13 w 60"/>
                    <a:gd name="T47" fmla="*/ 60 h 92"/>
                    <a:gd name="T48" fmla="*/ 16 w 60"/>
                    <a:gd name="T49" fmla="*/ 58 h 92"/>
                    <a:gd name="T50" fmla="*/ 24 w 60"/>
                    <a:gd name="T51" fmla="*/ 58 h 92"/>
                    <a:gd name="T52" fmla="*/ 26 w 60"/>
                    <a:gd name="T53" fmla="*/ 47 h 92"/>
                    <a:gd name="T54" fmla="*/ 20 w 60"/>
                    <a:gd name="T55" fmla="*/ 39 h 92"/>
                    <a:gd name="T56" fmla="*/ 13 w 60"/>
                    <a:gd name="T57" fmla="*/ 41 h 92"/>
                    <a:gd name="T58" fmla="*/ 13 w 60"/>
                    <a:gd name="T59" fmla="*/ 32 h 92"/>
                    <a:gd name="T60" fmla="*/ 5 w 60"/>
                    <a:gd name="T61" fmla="*/ 28 h 92"/>
                    <a:gd name="T62" fmla="*/ 0 w 60"/>
                    <a:gd name="T63" fmla="*/ 9 h 92"/>
                    <a:gd name="T64" fmla="*/ 9 w 60"/>
                    <a:gd name="T65" fmla="*/ 0 h 92"/>
                    <a:gd name="T66" fmla="*/ 26 w 60"/>
                    <a:gd name="T67" fmla="*/ 0 h 92"/>
                    <a:gd name="T68" fmla="*/ 16 w 60"/>
                    <a:gd name="T69" fmla="*/ 9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0" h="92">
                      <a:moveTo>
                        <a:pt x="16" y="9"/>
                      </a:moveTo>
                      <a:cubicBezTo>
                        <a:pt x="18" y="13"/>
                        <a:pt x="26" y="7"/>
                        <a:pt x="30" y="7"/>
                      </a:cubicBezTo>
                      <a:cubicBezTo>
                        <a:pt x="32" y="10"/>
                        <a:pt x="32" y="14"/>
                        <a:pt x="31" y="19"/>
                      </a:cubicBezTo>
                      <a:cubicBezTo>
                        <a:pt x="27" y="19"/>
                        <a:pt x="23" y="21"/>
                        <a:pt x="22" y="24"/>
                      </a:cubicBezTo>
                      <a:cubicBezTo>
                        <a:pt x="24" y="28"/>
                        <a:pt x="28" y="30"/>
                        <a:pt x="33" y="30"/>
                      </a:cubicBezTo>
                      <a:cubicBezTo>
                        <a:pt x="33" y="37"/>
                        <a:pt x="41" y="35"/>
                        <a:pt x="39" y="43"/>
                      </a:cubicBezTo>
                      <a:cubicBezTo>
                        <a:pt x="39" y="45"/>
                        <a:pt x="43" y="44"/>
                        <a:pt x="43" y="47"/>
                      </a:cubicBezTo>
                      <a:cubicBezTo>
                        <a:pt x="43" y="50"/>
                        <a:pt x="49" y="48"/>
                        <a:pt x="50" y="50"/>
                      </a:cubicBezTo>
                      <a:cubicBezTo>
                        <a:pt x="49" y="53"/>
                        <a:pt x="47" y="55"/>
                        <a:pt x="46" y="58"/>
                      </a:cubicBezTo>
                      <a:cubicBezTo>
                        <a:pt x="51" y="57"/>
                        <a:pt x="55" y="57"/>
                        <a:pt x="58" y="60"/>
                      </a:cubicBezTo>
                      <a:cubicBezTo>
                        <a:pt x="55" y="62"/>
                        <a:pt x="60" y="68"/>
                        <a:pt x="58" y="71"/>
                      </a:cubicBezTo>
                      <a:cubicBezTo>
                        <a:pt x="57" y="71"/>
                        <a:pt x="54" y="70"/>
                        <a:pt x="54" y="71"/>
                      </a:cubicBezTo>
                      <a:cubicBezTo>
                        <a:pt x="53" y="73"/>
                        <a:pt x="56" y="72"/>
                        <a:pt x="58" y="73"/>
                      </a:cubicBezTo>
                      <a:cubicBezTo>
                        <a:pt x="56" y="75"/>
                        <a:pt x="53" y="75"/>
                        <a:pt x="54" y="78"/>
                      </a:cubicBezTo>
                      <a:cubicBezTo>
                        <a:pt x="51" y="79"/>
                        <a:pt x="51" y="82"/>
                        <a:pt x="48" y="82"/>
                      </a:cubicBezTo>
                      <a:cubicBezTo>
                        <a:pt x="42" y="81"/>
                        <a:pt x="38" y="79"/>
                        <a:pt x="30" y="80"/>
                      </a:cubicBezTo>
                      <a:cubicBezTo>
                        <a:pt x="26" y="84"/>
                        <a:pt x="28" y="84"/>
                        <a:pt x="22" y="82"/>
                      </a:cubicBezTo>
                      <a:cubicBezTo>
                        <a:pt x="20" y="86"/>
                        <a:pt x="9" y="92"/>
                        <a:pt x="9" y="82"/>
                      </a:cubicBezTo>
                      <a:cubicBezTo>
                        <a:pt x="11" y="83"/>
                        <a:pt x="12" y="80"/>
                        <a:pt x="13" y="80"/>
                      </a:cubicBezTo>
                      <a:cubicBezTo>
                        <a:pt x="14" y="80"/>
                        <a:pt x="15" y="82"/>
                        <a:pt x="15" y="82"/>
                      </a:cubicBezTo>
                      <a:cubicBezTo>
                        <a:pt x="17" y="81"/>
                        <a:pt x="15" y="79"/>
                        <a:pt x="16" y="78"/>
                      </a:cubicBezTo>
                      <a:cubicBezTo>
                        <a:pt x="19" y="76"/>
                        <a:pt x="23" y="78"/>
                        <a:pt x="28" y="76"/>
                      </a:cubicBezTo>
                      <a:cubicBezTo>
                        <a:pt x="26" y="67"/>
                        <a:pt x="18" y="74"/>
                        <a:pt x="13" y="71"/>
                      </a:cubicBezTo>
                      <a:cubicBezTo>
                        <a:pt x="13" y="67"/>
                        <a:pt x="13" y="63"/>
                        <a:pt x="13" y="60"/>
                      </a:cubicBezTo>
                      <a:cubicBezTo>
                        <a:pt x="16" y="60"/>
                        <a:pt x="20" y="58"/>
                        <a:pt x="16" y="58"/>
                      </a:cubicBezTo>
                      <a:cubicBezTo>
                        <a:pt x="18" y="52"/>
                        <a:pt x="21" y="60"/>
                        <a:pt x="24" y="58"/>
                      </a:cubicBezTo>
                      <a:cubicBezTo>
                        <a:pt x="28" y="58"/>
                        <a:pt x="21" y="50"/>
                        <a:pt x="26" y="47"/>
                      </a:cubicBezTo>
                      <a:cubicBezTo>
                        <a:pt x="25" y="43"/>
                        <a:pt x="19" y="45"/>
                        <a:pt x="20" y="39"/>
                      </a:cubicBezTo>
                      <a:cubicBezTo>
                        <a:pt x="19" y="41"/>
                        <a:pt x="16" y="41"/>
                        <a:pt x="13" y="41"/>
                      </a:cubicBezTo>
                      <a:cubicBezTo>
                        <a:pt x="13" y="38"/>
                        <a:pt x="13" y="35"/>
                        <a:pt x="13" y="32"/>
                      </a:cubicBezTo>
                      <a:cubicBezTo>
                        <a:pt x="13" y="28"/>
                        <a:pt x="6" y="31"/>
                        <a:pt x="5" y="28"/>
                      </a:cubicBezTo>
                      <a:cubicBezTo>
                        <a:pt x="9" y="21"/>
                        <a:pt x="8" y="10"/>
                        <a:pt x="0" y="9"/>
                      </a:cubicBezTo>
                      <a:cubicBezTo>
                        <a:pt x="3" y="6"/>
                        <a:pt x="8" y="5"/>
                        <a:pt x="9" y="0"/>
                      </a:cubicBezTo>
                      <a:cubicBezTo>
                        <a:pt x="15" y="0"/>
                        <a:pt x="20" y="0"/>
                        <a:pt x="26" y="0"/>
                      </a:cubicBezTo>
                      <a:cubicBezTo>
                        <a:pt x="22" y="3"/>
                        <a:pt x="19" y="6"/>
                        <a:pt x="16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0" name="îṧľî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D543725-0D2C-4DD6-9D67-E810E1A51669}"/>
                    </a:ext>
                  </a:extLst>
                </p:cNvPr>
                <p:cNvSpPr/>
                <p:nvPr/>
              </p:nvSpPr>
              <p:spPr bwMode="auto">
                <a:xfrm>
                  <a:off x="3213011" y="1172709"/>
                  <a:ext cx="35020" cy="28016"/>
                </a:xfrm>
                <a:custGeom>
                  <a:avLst/>
                  <a:gdLst>
                    <a:gd name="T0" fmla="*/ 15 w 17"/>
                    <a:gd name="T1" fmla="*/ 2 h 13"/>
                    <a:gd name="T2" fmla="*/ 17 w 17"/>
                    <a:gd name="T3" fmla="*/ 9 h 13"/>
                    <a:gd name="T4" fmla="*/ 8 w 17"/>
                    <a:gd name="T5" fmla="*/ 13 h 13"/>
                    <a:gd name="T6" fmla="*/ 8 w 17"/>
                    <a:gd name="T7" fmla="*/ 9 h 13"/>
                    <a:gd name="T8" fmla="*/ 4 w 17"/>
                    <a:gd name="T9" fmla="*/ 11 h 13"/>
                    <a:gd name="T10" fmla="*/ 6 w 17"/>
                    <a:gd name="T11" fmla="*/ 9 h 13"/>
                    <a:gd name="T12" fmla="*/ 15 w 17"/>
                    <a:gd name="T13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3">
                      <a:moveTo>
                        <a:pt x="15" y="2"/>
                      </a:moveTo>
                      <a:cubicBezTo>
                        <a:pt x="13" y="4"/>
                        <a:pt x="14" y="7"/>
                        <a:pt x="17" y="9"/>
                      </a:cubicBezTo>
                      <a:cubicBezTo>
                        <a:pt x="15" y="12"/>
                        <a:pt x="11" y="12"/>
                        <a:pt x="8" y="13"/>
                      </a:cubicBezTo>
                      <a:cubicBezTo>
                        <a:pt x="8" y="12"/>
                        <a:pt x="8" y="10"/>
                        <a:pt x="8" y="9"/>
                      </a:cubicBezTo>
                      <a:cubicBezTo>
                        <a:pt x="6" y="9"/>
                        <a:pt x="6" y="11"/>
                        <a:pt x="4" y="11"/>
                      </a:cubicBezTo>
                      <a:cubicBezTo>
                        <a:pt x="0" y="9"/>
                        <a:pt x="5" y="10"/>
                        <a:pt x="6" y="9"/>
                      </a:cubicBezTo>
                      <a:cubicBezTo>
                        <a:pt x="7" y="8"/>
                        <a:pt x="11" y="0"/>
                        <a:pt x="1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1" name="išļî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E620001C-FCA5-41BE-864B-5E0B9BADB094}"/>
                    </a:ext>
                  </a:extLst>
                </p:cNvPr>
                <p:cNvSpPr/>
                <p:nvPr/>
              </p:nvSpPr>
              <p:spPr bwMode="auto">
                <a:xfrm>
                  <a:off x="7869210" y="1485083"/>
                  <a:ext cx="21012" cy="22413"/>
                </a:xfrm>
                <a:custGeom>
                  <a:avLst/>
                  <a:gdLst>
                    <a:gd name="T0" fmla="*/ 3 w 10"/>
                    <a:gd name="T1" fmla="*/ 3 h 11"/>
                    <a:gd name="T2" fmla="*/ 10 w 10"/>
                    <a:gd name="T3" fmla="*/ 1 h 11"/>
                    <a:gd name="T4" fmla="*/ 1 w 10"/>
                    <a:gd name="T5" fmla="*/ 10 h 11"/>
                    <a:gd name="T6" fmla="*/ 3 w 10"/>
                    <a:gd name="T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1">
                      <a:moveTo>
                        <a:pt x="3" y="3"/>
                      </a:moveTo>
                      <a:cubicBezTo>
                        <a:pt x="4" y="0"/>
                        <a:pt x="5" y="3"/>
                        <a:pt x="10" y="1"/>
                      </a:cubicBezTo>
                      <a:cubicBezTo>
                        <a:pt x="8" y="5"/>
                        <a:pt x="8" y="11"/>
                        <a:pt x="1" y="10"/>
                      </a:cubicBezTo>
                      <a:cubicBezTo>
                        <a:pt x="0" y="8"/>
                        <a:pt x="8" y="4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2" name="îṣḻï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96B1C98-3142-4409-B4B3-853BB7FA942F}"/>
                    </a:ext>
                  </a:extLst>
                </p:cNvPr>
                <p:cNvSpPr/>
                <p:nvPr/>
              </p:nvSpPr>
              <p:spPr bwMode="auto">
                <a:xfrm>
                  <a:off x="7380337" y="2095825"/>
                  <a:ext cx="155487" cy="180701"/>
                </a:xfrm>
                <a:custGeom>
                  <a:avLst/>
                  <a:gdLst>
                    <a:gd name="T0" fmla="*/ 60 w 75"/>
                    <a:gd name="T1" fmla="*/ 5 h 87"/>
                    <a:gd name="T2" fmla="*/ 68 w 75"/>
                    <a:gd name="T3" fmla="*/ 9 h 87"/>
                    <a:gd name="T4" fmla="*/ 75 w 75"/>
                    <a:gd name="T5" fmla="*/ 14 h 87"/>
                    <a:gd name="T6" fmla="*/ 68 w 75"/>
                    <a:gd name="T7" fmla="*/ 24 h 87"/>
                    <a:gd name="T8" fmla="*/ 66 w 75"/>
                    <a:gd name="T9" fmla="*/ 35 h 87"/>
                    <a:gd name="T10" fmla="*/ 70 w 75"/>
                    <a:gd name="T11" fmla="*/ 38 h 87"/>
                    <a:gd name="T12" fmla="*/ 70 w 75"/>
                    <a:gd name="T13" fmla="*/ 44 h 87"/>
                    <a:gd name="T14" fmla="*/ 73 w 75"/>
                    <a:gd name="T15" fmla="*/ 48 h 87"/>
                    <a:gd name="T16" fmla="*/ 64 w 75"/>
                    <a:gd name="T17" fmla="*/ 53 h 87"/>
                    <a:gd name="T18" fmla="*/ 62 w 75"/>
                    <a:gd name="T19" fmla="*/ 63 h 87"/>
                    <a:gd name="T20" fmla="*/ 62 w 75"/>
                    <a:gd name="T21" fmla="*/ 66 h 87"/>
                    <a:gd name="T22" fmla="*/ 59 w 75"/>
                    <a:gd name="T23" fmla="*/ 66 h 87"/>
                    <a:gd name="T24" fmla="*/ 53 w 75"/>
                    <a:gd name="T25" fmla="*/ 74 h 87"/>
                    <a:gd name="T26" fmla="*/ 53 w 75"/>
                    <a:gd name="T27" fmla="*/ 85 h 87"/>
                    <a:gd name="T28" fmla="*/ 34 w 75"/>
                    <a:gd name="T29" fmla="*/ 79 h 87"/>
                    <a:gd name="T30" fmla="*/ 32 w 75"/>
                    <a:gd name="T31" fmla="*/ 83 h 87"/>
                    <a:gd name="T32" fmla="*/ 27 w 75"/>
                    <a:gd name="T33" fmla="*/ 79 h 87"/>
                    <a:gd name="T34" fmla="*/ 18 w 75"/>
                    <a:gd name="T35" fmla="*/ 79 h 87"/>
                    <a:gd name="T36" fmla="*/ 12 w 75"/>
                    <a:gd name="T37" fmla="*/ 78 h 87"/>
                    <a:gd name="T38" fmla="*/ 4 w 75"/>
                    <a:gd name="T39" fmla="*/ 66 h 87"/>
                    <a:gd name="T40" fmla="*/ 6 w 75"/>
                    <a:gd name="T41" fmla="*/ 59 h 87"/>
                    <a:gd name="T42" fmla="*/ 4 w 75"/>
                    <a:gd name="T43" fmla="*/ 59 h 87"/>
                    <a:gd name="T44" fmla="*/ 3 w 75"/>
                    <a:gd name="T45" fmla="*/ 44 h 87"/>
                    <a:gd name="T46" fmla="*/ 21 w 75"/>
                    <a:gd name="T47" fmla="*/ 42 h 87"/>
                    <a:gd name="T48" fmla="*/ 21 w 75"/>
                    <a:gd name="T49" fmla="*/ 37 h 87"/>
                    <a:gd name="T50" fmla="*/ 34 w 75"/>
                    <a:gd name="T51" fmla="*/ 27 h 87"/>
                    <a:gd name="T52" fmla="*/ 46 w 75"/>
                    <a:gd name="T53" fmla="*/ 24 h 87"/>
                    <a:gd name="T54" fmla="*/ 47 w 75"/>
                    <a:gd name="T55" fmla="*/ 18 h 87"/>
                    <a:gd name="T56" fmla="*/ 51 w 75"/>
                    <a:gd name="T57" fmla="*/ 18 h 87"/>
                    <a:gd name="T58" fmla="*/ 55 w 75"/>
                    <a:gd name="T59" fmla="*/ 14 h 87"/>
                    <a:gd name="T60" fmla="*/ 62 w 75"/>
                    <a:gd name="T61" fmla="*/ 5 h 87"/>
                    <a:gd name="T62" fmla="*/ 60 w 75"/>
                    <a:gd name="T63" fmla="*/ 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5" h="87">
                      <a:moveTo>
                        <a:pt x="60" y="5"/>
                      </a:moveTo>
                      <a:cubicBezTo>
                        <a:pt x="62" y="0"/>
                        <a:pt x="65" y="9"/>
                        <a:pt x="68" y="9"/>
                      </a:cubicBezTo>
                      <a:cubicBezTo>
                        <a:pt x="70" y="10"/>
                        <a:pt x="72" y="14"/>
                        <a:pt x="75" y="14"/>
                      </a:cubicBezTo>
                      <a:cubicBezTo>
                        <a:pt x="74" y="19"/>
                        <a:pt x="74" y="24"/>
                        <a:pt x="68" y="24"/>
                      </a:cubicBezTo>
                      <a:cubicBezTo>
                        <a:pt x="67" y="27"/>
                        <a:pt x="70" y="35"/>
                        <a:pt x="66" y="35"/>
                      </a:cubicBezTo>
                      <a:cubicBezTo>
                        <a:pt x="66" y="37"/>
                        <a:pt x="69" y="37"/>
                        <a:pt x="70" y="38"/>
                      </a:cubicBezTo>
                      <a:cubicBezTo>
                        <a:pt x="70" y="40"/>
                        <a:pt x="69" y="43"/>
                        <a:pt x="70" y="44"/>
                      </a:cubicBezTo>
                      <a:cubicBezTo>
                        <a:pt x="71" y="46"/>
                        <a:pt x="73" y="46"/>
                        <a:pt x="73" y="48"/>
                      </a:cubicBezTo>
                      <a:cubicBezTo>
                        <a:pt x="73" y="52"/>
                        <a:pt x="67" y="56"/>
                        <a:pt x="64" y="53"/>
                      </a:cubicBezTo>
                      <a:cubicBezTo>
                        <a:pt x="65" y="58"/>
                        <a:pt x="67" y="59"/>
                        <a:pt x="62" y="63"/>
                      </a:cubicBezTo>
                      <a:cubicBezTo>
                        <a:pt x="62" y="63"/>
                        <a:pt x="63" y="66"/>
                        <a:pt x="62" y="66"/>
                      </a:cubicBezTo>
                      <a:cubicBezTo>
                        <a:pt x="62" y="67"/>
                        <a:pt x="59" y="66"/>
                        <a:pt x="59" y="66"/>
                      </a:cubicBezTo>
                      <a:cubicBezTo>
                        <a:pt x="57" y="69"/>
                        <a:pt x="58" y="76"/>
                        <a:pt x="53" y="74"/>
                      </a:cubicBezTo>
                      <a:cubicBezTo>
                        <a:pt x="56" y="77"/>
                        <a:pt x="51" y="79"/>
                        <a:pt x="53" y="85"/>
                      </a:cubicBezTo>
                      <a:cubicBezTo>
                        <a:pt x="43" y="87"/>
                        <a:pt x="41" y="81"/>
                        <a:pt x="34" y="79"/>
                      </a:cubicBezTo>
                      <a:cubicBezTo>
                        <a:pt x="33" y="79"/>
                        <a:pt x="33" y="82"/>
                        <a:pt x="32" y="83"/>
                      </a:cubicBezTo>
                      <a:cubicBezTo>
                        <a:pt x="29" y="85"/>
                        <a:pt x="28" y="80"/>
                        <a:pt x="27" y="79"/>
                      </a:cubicBezTo>
                      <a:cubicBezTo>
                        <a:pt x="24" y="79"/>
                        <a:pt x="20" y="81"/>
                        <a:pt x="18" y="79"/>
                      </a:cubicBezTo>
                      <a:cubicBezTo>
                        <a:pt x="16" y="79"/>
                        <a:pt x="18" y="74"/>
                        <a:pt x="12" y="78"/>
                      </a:cubicBezTo>
                      <a:cubicBezTo>
                        <a:pt x="10" y="73"/>
                        <a:pt x="10" y="67"/>
                        <a:pt x="4" y="66"/>
                      </a:cubicBezTo>
                      <a:cubicBezTo>
                        <a:pt x="4" y="63"/>
                        <a:pt x="7" y="62"/>
                        <a:pt x="6" y="59"/>
                      </a:cubicBezTo>
                      <a:cubicBezTo>
                        <a:pt x="6" y="56"/>
                        <a:pt x="4" y="59"/>
                        <a:pt x="4" y="59"/>
                      </a:cubicBezTo>
                      <a:cubicBezTo>
                        <a:pt x="0" y="56"/>
                        <a:pt x="4" y="51"/>
                        <a:pt x="3" y="44"/>
                      </a:cubicBezTo>
                      <a:cubicBezTo>
                        <a:pt x="10" y="44"/>
                        <a:pt x="16" y="44"/>
                        <a:pt x="21" y="42"/>
                      </a:cubicBezTo>
                      <a:cubicBezTo>
                        <a:pt x="21" y="39"/>
                        <a:pt x="24" y="37"/>
                        <a:pt x="21" y="37"/>
                      </a:cubicBezTo>
                      <a:cubicBezTo>
                        <a:pt x="23" y="34"/>
                        <a:pt x="38" y="30"/>
                        <a:pt x="34" y="27"/>
                      </a:cubicBezTo>
                      <a:cubicBezTo>
                        <a:pt x="37" y="25"/>
                        <a:pt x="41" y="24"/>
                        <a:pt x="46" y="24"/>
                      </a:cubicBezTo>
                      <a:cubicBezTo>
                        <a:pt x="48" y="24"/>
                        <a:pt x="46" y="20"/>
                        <a:pt x="47" y="18"/>
                      </a:cubicBezTo>
                      <a:cubicBezTo>
                        <a:pt x="48" y="17"/>
                        <a:pt x="51" y="18"/>
                        <a:pt x="51" y="18"/>
                      </a:cubicBezTo>
                      <a:cubicBezTo>
                        <a:pt x="52" y="16"/>
                        <a:pt x="51" y="13"/>
                        <a:pt x="55" y="14"/>
                      </a:cubicBezTo>
                      <a:cubicBezTo>
                        <a:pt x="52" y="6"/>
                        <a:pt x="60" y="8"/>
                        <a:pt x="62" y="5"/>
                      </a:cubicBezTo>
                      <a:cubicBezTo>
                        <a:pt x="62" y="5"/>
                        <a:pt x="61" y="5"/>
                        <a:pt x="6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3" name="îṩḻï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1CB0801-8357-4B39-9ABD-0212E0ED27FB}"/>
                    </a:ext>
                  </a:extLst>
                </p:cNvPr>
                <p:cNvSpPr/>
                <p:nvPr/>
              </p:nvSpPr>
              <p:spPr bwMode="auto">
                <a:xfrm>
                  <a:off x="7540027" y="2224696"/>
                  <a:ext cx="71440" cy="81245"/>
                </a:xfrm>
                <a:custGeom>
                  <a:avLst/>
                  <a:gdLst>
                    <a:gd name="T0" fmla="*/ 30 w 34"/>
                    <a:gd name="T1" fmla="*/ 1 h 39"/>
                    <a:gd name="T2" fmla="*/ 24 w 34"/>
                    <a:gd name="T3" fmla="*/ 8 h 39"/>
                    <a:gd name="T4" fmla="*/ 23 w 34"/>
                    <a:gd name="T5" fmla="*/ 8 h 39"/>
                    <a:gd name="T6" fmla="*/ 24 w 34"/>
                    <a:gd name="T7" fmla="*/ 14 h 39"/>
                    <a:gd name="T8" fmla="*/ 28 w 34"/>
                    <a:gd name="T9" fmla="*/ 17 h 39"/>
                    <a:gd name="T10" fmla="*/ 30 w 34"/>
                    <a:gd name="T11" fmla="*/ 34 h 39"/>
                    <a:gd name="T12" fmla="*/ 23 w 34"/>
                    <a:gd name="T13" fmla="*/ 34 h 39"/>
                    <a:gd name="T14" fmla="*/ 17 w 34"/>
                    <a:gd name="T15" fmla="*/ 16 h 39"/>
                    <a:gd name="T16" fmla="*/ 10 w 34"/>
                    <a:gd name="T17" fmla="*/ 21 h 39"/>
                    <a:gd name="T18" fmla="*/ 10 w 34"/>
                    <a:gd name="T19" fmla="*/ 32 h 39"/>
                    <a:gd name="T20" fmla="*/ 4 w 34"/>
                    <a:gd name="T21" fmla="*/ 38 h 39"/>
                    <a:gd name="T22" fmla="*/ 2 w 34"/>
                    <a:gd name="T23" fmla="*/ 29 h 39"/>
                    <a:gd name="T24" fmla="*/ 4 w 34"/>
                    <a:gd name="T25" fmla="*/ 27 h 39"/>
                    <a:gd name="T26" fmla="*/ 2 w 34"/>
                    <a:gd name="T27" fmla="*/ 25 h 39"/>
                    <a:gd name="T28" fmla="*/ 4 w 34"/>
                    <a:gd name="T29" fmla="*/ 17 h 39"/>
                    <a:gd name="T30" fmla="*/ 0 w 34"/>
                    <a:gd name="T31" fmla="*/ 14 h 39"/>
                    <a:gd name="T32" fmla="*/ 15 w 34"/>
                    <a:gd name="T33" fmla="*/ 1 h 39"/>
                    <a:gd name="T34" fmla="*/ 30 w 34"/>
                    <a:gd name="T35" fmla="*/ 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4" h="39">
                      <a:moveTo>
                        <a:pt x="30" y="1"/>
                      </a:moveTo>
                      <a:cubicBezTo>
                        <a:pt x="34" y="9"/>
                        <a:pt x="21" y="5"/>
                        <a:pt x="24" y="8"/>
                      </a:cubicBezTo>
                      <a:cubicBezTo>
                        <a:pt x="27" y="11"/>
                        <a:pt x="25" y="9"/>
                        <a:pt x="23" y="8"/>
                      </a:cubicBezTo>
                      <a:cubicBezTo>
                        <a:pt x="23" y="11"/>
                        <a:pt x="23" y="12"/>
                        <a:pt x="24" y="14"/>
                      </a:cubicBezTo>
                      <a:cubicBezTo>
                        <a:pt x="25" y="15"/>
                        <a:pt x="28" y="17"/>
                        <a:pt x="28" y="17"/>
                      </a:cubicBezTo>
                      <a:cubicBezTo>
                        <a:pt x="30" y="22"/>
                        <a:pt x="28" y="28"/>
                        <a:pt x="30" y="34"/>
                      </a:cubicBezTo>
                      <a:cubicBezTo>
                        <a:pt x="28" y="34"/>
                        <a:pt x="25" y="34"/>
                        <a:pt x="23" y="34"/>
                      </a:cubicBezTo>
                      <a:cubicBezTo>
                        <a:pt x="20" y="28"/>
                        <a:pt x="17" y="23"/>
                        <a:pt x="17" y="16"/>
                      </a:cubicBezTo>
                      <a:cubicBezTo>
                        <a:pt x="13" y="16"/>
                        <a:pt x="16" y="23"/>
                        <a:pt x="10" y="21"/>
                      </a:cubicBezTo>
                      <a:cubicBezTo>
                        <a:pt x="10" y="25"/>
                        <a:pt x="10" y="29"/>
                        <a:pt x="10" y="32"/>
                      </a:cubicBezTo>
                      <a:cubicBezTo>
                        <a:pt x="10" y="37"/>
                        <a:pt x="4" y="34"/>
                        <a:pt x="4" y="38"/>
                      </a:cubicBezTo>
                      <a:cubicBezTo>
                        <a:pt x="1" y="39"/>
                        <a:pt x="1" y="32"/>
                        <a:pt x="2" y="29"/>
                      </a:cubicBezTo>
                      <a:cubicBezTo>
                        <a:pt x="2" y="28"/>
                        <a:pt x="4" y="27"/>
                        <a:pt x="4" y="27"/>
                      </a:cubicBezTo>
                      <a:cubicBezTo>
                        <a:pt x="4" y="25"/>
                        <a:pt x="2" y="26"/>
                        <a:pt x="2" y="25"/>
                      </a:cubicBezTo>
                      <a:cubicBezTo>
                        <a:pt x="2" y="24"/>
                        <a:pt x="5" y="20"/>
                        <a:pt x="4" y="17"/>
                      </a:cubicBezTo>
                      <a:cubicBezTo>
                        <a:pt x="5" y="14"/>
                        <a:pt x="2" y="14"/>
                        <a:pt x="0" y="14"/>
                      </a:cubicBezTo>
                      <a:cubicBezTo>
                        <a:pt x="2" y="7"/>
                        <a:pt x="5" y="0"/>
                        <a:pt x="15" y="1"/>
                      </a:cubicBezTo>
                      <a:cubicBezTo>
                        <a:pt x="9" y="7"/>
                        <a:pt x="26" y="1"/>
                        <a:pt x="3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4" name="íṥļî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4FD8999-8104-4D1C-89F9-AE4F29B111E8}"/>
                    </a:ext>
                  </a:extLst>
                </p:cNvPr>
                <p:cNvSpPr/>
                <p:nvPr/>
              </p:nvSpPr>
              <p:spPr bwMode="auto">
                <a:xfrm>
                  <a:off x="7328508" y="2304541"/>
                  <a:ext cx="163892" cy="47627"/>
                </a:xfrm>
                <a:custGeom>
                  <a:avLst/>
                  <a:gdLst>
                    <a:gd name="T0" fmla="*/ 2 w 79"/>
                    <a:gd name="T1" fmla="*/ 7 h 23"/>
                    <a:gd name="T2" fmla="*/ 9 w 79"/>
                    <a:gd name="T3" fmla="*/ 2 h 23"/>
                    <a:gd name="T4" fmla="*/ 13 w 79"/>
                    <a:gd name="T5" fmla="*/ 6 h 23"/>
                    <a:gd name="T6" fmla="*/ 16 w 79"/>
                    <a:gd name="T7" fmla="*/ 7 h 23"/>
                    <a:gd name="T8" fmla="*/ 35 w 79"/>
                    <a:gd name="T9" fmla="*/ 11 h 23"/>
                    <a:gd name="T10" fmla="*/ 54 w 79"/>
                    <a:gd name="T11" fmla="*/ 9 h 23"/>
                    <a:gd name="T12" fmla="*/ 57 w 79"/>
                    <a:gd name="T13" fmla="*/ 13 h 23"/>
                    <a:gd name="T14" fmla="*/ 63 w 79"/>
                    <a:gd name="T15" fmla="*/ 15 h 23"/>
                    <a:gd name="T16" fmla="*/ 72 w 79"/>
                    <a:gd name="T17" fmla="*/ 15 h 23"/>
                    <a:gd name="T18" fmla="*/ 74 w 79"/>
                    <a:gd name="T19" fmla="*/ 20 h 23"/>
                    <a:gd name="T20" fmla="*/ 71 w 79"/>
                    <a:gd name="T21" fmla="*/ 20 h 23"/>
                    <a:gd name="T22" fmla="*/ 33 w 79"/>
                    <a:gd name="T23" fmla="*/ 15 h 23"/>
                    <a:gd name="T24" fmla="*/ 24 w 79"/>
                    <a:gd name="T25" fmla="*/ 15 h 23"/>
                    <a:gd name="T26" fmla="*/ 11 w 79"/>
                    <a:gd name="T27" fmla="*/ 11 h 23"/>
                    <a:gd name="T28" fmla="*/ 2 w 79"/>
                    <a:gd name="T29" fmla="*/ 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9" h="23">
                      <a:moveTo>
                        <a:pt x="2" y="7"/>
                      </a:moveTo>
                      <a:cubicBezTo>
                        <a:pt x="0" y="1"/>
                        <a:pt x="8" y="5"/>
                        <a:pt x="9" y="2"/>
                      </a:cubicBezTo>
                      <a:cubicBezTo>
                        <a:pt x="13" y="0"/>
                        <a:pt x="11" y="4"/>
                        <a:pt x="13" y="6"/>
                      </a:cubicBezTo>
                      <a:cubicBezTo>
                        <a:pt x="14" y="6"/>
                        <a:pt x="17" y="5"/>
                        <a:pt x="16" y="7"/>
                      </a:cubicBezTo>
                      <a:cubicBezTo>
                        <a:pt x="25" y="5"/>
                        <a:pt x="28" y="6"/>
                        <a:pt x="35" y="11"/>
                      </a:cubicBezTo>
                      <a:cubicBezTo>
                        <a:pt x="42" y="7"/>
                        <a:pt x="44" y="9"/>
                        <a:pt x="54" y="9"/>
                      </a:cubicBezTo>
                      <a:cubicBezTo>
                        <a:pt x="57" y="9"/>
                        <a:pt x="57" y="11"/>
                        <a:pt x="57" y="13"/>
                      </a:cubicBezTo>
                      <a:cubicBezTo>
                        <a:pt x="60" y="13"/>
                        <a:pt x="63" y="13"/>
                        <a:pt x="63" y="15"/>
                      </a:cubicBezTo>
                      <a:cubicBezTo>
                        <a:pt x="68" y="12"/>
                        <a:pt x="72" y="19"/>
                        <a:pt x="72" y="15"/>
                      </a:cubicBezTo>
                      <a:cubicBezTo>
                        <a:pt x="79" y="15"/>
                        <a:pt x="68" y="21"/>
                        <a:pt x="74" y="20"/>
                      </a:cubicBezTo>
                      <a:cubicBezTo>
                        <a:pt x="73" y="23"/>
                        <a:pt x="73" y="20"/>
                        <a:pt x="71" y="20"/>
                      </a:cubicBezTo>
                      <a:cubicBezTo>
                        <a:pt x="56" y="23"/>
                        <a:pt x="45" y="17"/>
                        <a:pt x="33" y="15"/>
                      </a:cubicBezTo>
                      <a:cubicBezTo>
                        <a:pt x="30" y="14"/>
                        <a:pt x="27" y="15"/>
                        <a:pt x="24" y="15"/>
                      </a:cubicBezTo>
                      <a:cubicBezTo>
                        <a:pt x="19" y="14"/>
                        <a:pt x="15" y="12"/>
                        <a:pt x="11" y="11"/>
                      </a:cubicBezTo>
                      <a:cubicBezTo>
                        <a:pt x="7" y="10"/>
                        <a:pt x="2" y="12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5" name="ïśļï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903949D-3A5F-4C86-AEAF-389C4C3EC7B9}"/>
                    </a:ext>
                  </a:extLst>
                </p:cNvPr>
                <p:cNvSpPr/>
                <p:nvPr/>
              </p:nvSpPr>
              <p:spPr bwMode="auto">
                <a:xfrm>
                  <a:off x="7547030" y="2360572"/>
                  <a:ext cx="25214" cy="9806"/>
                </a:xfrm>
                <a:custGeom>
                  <a:avLst/>
                  <a:gdLst>
                    <a:gd name="T0" fmla="*/ 5 w 12"/>
                    <a:gd name="T1" fmla="*/ 3 h 5"/>
                    <a:gd name="T2" fmla="*/ 12 w 12"/>
                    <a:gd name="T3" fmla="*/ 5 h 5"/>
                    <a:gd name="T4" fmla="*/ 5 w 12"/>
                    <a:gd name="T5" fmla="*/ 5 h 5"/>
                    <a:gd name="T6" fmla="*/ 3 w 12"/>
                    <a:gd name="T7" fmla="*/ 3 h 5"/>
                    <a:gd name="T8" fmla="*/ 5 w 12"/>
                    <a:gd name="T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5">
                      <a:moveTo>
                        <a:pt x="5" y="3"/>
                      </a:moveTo>
                      <a:cubicBezTo>
                        <a:pt x="8" y="3"/>
                        <a:pt x="12" y="2"/>
                        <a:pt x="12" y="5"/>
                      </a:cubicBezTo>
                      <a:cubicBezTo>
                        <a:pt x="10" y="5"/>
                        <a:pt x="7" y="5"/>
                        <a:pt x="5" y="5"/>
                      </a:cubicBezTo>
                      <a:cubicBezTo>
                        <a:pt x="5" y="3"/>
                        <a:pt x="3" y="3"/>
                        <a:pt x="3" y="3"/>
                      </a:cubicBezTo>
                      <a:cubicBezTo>
                        <a:pt x="0" y="0"/>
                        <a:pt x="4" y="1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6" name="ïŝḻi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5E038D4-27CC-4222-856F-D0F0B8A37778}"/>
                    </a:ext>
                  </a:extLst>
                </p:cNvPr>
                <p:cNvSpPr/>
                <p:nvPr/>
              </p:nvSpPr>
              <p:spPr bwMode="auto">
                <a:xfrm>
                  <a:off x="8288045" y="2892868"/>
                  <a:ext cx="120467" cy="121868"/>
                </a:xfrm>
                <a:custGeom>
                  <a:avLst/>
                  <a:gdLst>
                    <a:gd name="T0" fmla="*/ 1 w 58"/>
                    <a:gd name="T1" fmla="*/ 51 h 59"/>
                    <a:gd name="T2" fmla="*/ 5 w 58"/>
                    <a:gd name="T3" fmla="*/ 43 h 59"/>
                    <a:gd name="T4" fmla="*/ 8 w 58"/>
                    <a:gd name="T5" fmla="*/ 41 h 59"/>
                    <a:gd name="T6" fmla="*/ 8 w 58"/>
                    <a:gd name="T7" fmla="*/ 38 h 59"/>
                    <a:gd name="T8" fmla="*/ 12 w 58"/>
                    <a:gd name="T9" fmla="*/ 38 h 59"/>
                    <a:gd name="T10" fmla="*/ 14 w 58"/>
                    <a:gd name="T11" fmla="*/ 34 h 59"/>
                    <a:gd name="T12" fmla="*/ 21 w 58"/>
                    <a:gd name="T13" fmla="*/ 32 h 59"/>
                    <a:gd name="T14" fmla="*/ 25 w 58"/>
                    <a:gd name="T15" fmla="*/ 28 h 59"/>
                    <a:gd name="T16" fmla="*/ 29 w 58"/>
                    <a:gd name="T17" fmla="*/ 23 h 59"/>
                    <a:gd name="T18" fmla="*/ 33 w 58"/>
                    <a:gd name="T19" fmla="*/ 19 h 59"/>
                    <a:gd name="T20" fmla="*/ 38 w 58"/>
                    <a:gd name="T21" fmla="*/ 21 h 59"/>
                    <a:gd name="T22" fmla="*/ 36 w 58"/>
                    <a:gd name="T23" fmla="*/ 13 h 59"/>
                    <a:gd name="T24" fmla="*/ 44 w 58"/>
                    <a:gd name="T25" fmla="*/ 4 h 59"/>
                    <a:gd name="T26" fmla="*/ 49 w 58"/>
                    <a:gd name="T27" fmla="*/ 0 h 59"/>
                    <a:gd name="T28" fmla="*/ 55 w 58"/>
                    <a:gd name="T29" fmla="*/ 4 h 59"/>
                    <a:gd name="T30" fmla="*/ 57 w 58"/>
                    <a:gd name="T31" fmla="*/ 13 h 59"/>
                    <a:gd name="T32" fmla="*/ 55 w 58"/>
                    <a:gd name="T33" fmla="*/ 19 h 59"/>
                    <a:gd name="T34" fmla="*/ 51 w 58"/>
                    <a:gd name="T35" fmla="*/ 19 h 59"/>
                    <a:gd name="T36" fmla="*/ 49 w 58"/>
                    <a:gd name="T37" fmla="*/ 28 h 59"/>
                    <a:gd name="T38" fmla="*/ 42 w 58"/>
                    <a:gd name="T39" fmla="*/ 30 h 59"/>
                    <a:gd name="T40" fmla="*/ 36 w 58"/>
                    <a:gd name="T41" fmla="*/ 43 h 59"/>
                    <a:gd name="T42" fmla="*/ 33 w 58"/>
                    <a:gd name="T43" fmla="*/ 51 h 59"/>
                    <a:gd name="T44" fmla="*/ 29 w 58"/>
                    <a:gd name="T45" fmla="*/ 54 h 59"/>
                    <a:gd name="T46" fmla="*/ 14 w 58"/>
                    <a:gd name="T47" fmla="*/ 49 h 59"/>
                    <a:gd name="T48" fmla="*/ 7 w 58"/>
                    <a:gd name="T49" fmla="*/ 51 h 59"/>
                    <a:gd name="T50" fmla="*/ 5 w 58"/>
                    <a:gd name="T51" fmla="*/ 47 h 59"/>
                    <a:gd name="T52" fmla="*/ 1 w 58"/>
                    <a:gd name="T53" fmla="*/ 51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58" h="59">
                      <a:moveTo>
                        <a:pt x="1" y="51"/>
                      </a:moveTo>
                      <a:cubicBezTo>
                        <a:pt x="0" y="48"/>
                        <a:pt x="3" y="45"/>
                        <a:pt x="5" y="43"/>
                      </a:cubicBezTo>
                      <a:cubicBezTo>
                        <a:pt x="5" y="43"/>
                        <a:pt x="8" y="42"/>
                        <a:pt x="8" y="41"/>
                      </a:cubicBezTo>
                      <a:cubicBezTo>
                        <a:pt x="9" y="41"/>
                        <a:pt x="8" y="38"/>
                        <a:pt x="8" y="38"/>
                      </a:cubicBezTo>
                      <a:cubicBezTo>
                        <a:pt x="9" y="37"/>
                        <a:pt x="12" y="38"/>
                        <a:pt x="12" y="38"/>
                      </a:cubicBezTo>
                      <a:cubicBezTo>
                        <a:pt x="13" y="37"/>
                        <a:pt x="13" y="34"/>
                        <a:pt x="14" y="34"/>
                      </a:cubicBezTo>
                      <a:cubicBezTo>
                        <a:pt x="16" y="33"/>
                        <a:pt x="20" y="34"/>
                        <a:pt x="21" y="32"/>
                      </a:cubicBezTo>
                      <a:cubicBezTo>
                        <a:pt x="23" y="29"/>
                        <a:pt x="21" y="29"/>
                        <a:pt x="25" y="28"/>
                      </a:cubicBezTo>
                      <a:cubicBezTo>
                        <a:pt x="29" y="28"/>
                        <a:pt x="27" y="25"/>
                        <a:pt x="29" y="23"/>
                      </a:cubicBezTo>
                      <a:cubicBezTo>
                        <a:pt x="29" y="22"/>
                        <a:pt x="35" y="27"/>
                        <a:pt x="33" y="19"/>
                      </a:cubicBezTo>
                      <a:cubicBezTo>
                        <a:pt x="36" y="18"/>
                        <a:pt x="36" y="21"/>
                        <a:pt x="38" y="21"/>
                      </a:cubicBezTo>
                      <a:cubicBezTo>
                        <a:pt x="38" y="17"/>
                        <a:pt x="36" y="17"/>
                        <a:pt x="36" y="13"/>
                      </a:cubicBezTo>
                      <a:cubicBezTo>
                        <a:pt x="43" y="15"/>
                        <a:pt x="42" y="7"/>
                        <a:pt x="44" y="4"/>
                      </a:cubicBezTo>
                      <a:cubicBezTo>
                        <a:pt x="45" y="2"/>
                        <a:pt x="50" y="4"/>
                        <a:pt x="49" y="0"/>
                      </a:cubicBezTo>
                      <a:cubicBezTo>
                        <a:pt x="51" y="1"/>
                        <a:pt x="51" y="5"/>
                        <a:pt x="55" y="4"/>
                      </a:cubicBezTo>
                      <a:cubicBezTo>
                        <a:pt x="53" y="9"/>
                        <a:pt x="58" y="9"/>
                        <a:pt x="57" y="13"/>
                      </a:cubicBezTo>
                      <a:cubicBezTo>
                        <a:pt x="54" y="13"/>
                        <a:pt x="56" y="17"/>
                        <a:pt x="55" y="19"/>
                      </a:cubicBezTo>
                      <a:cubicBezTo>
                        <a:pt x="55" y="19"/>
                        <a:pt x="52" y="18"/>
                        <a:pt x="51" y="19"/>
                      </a:cubicBezTo>
                      <a:cubicBezTo>
                        <a:pt x="50" y="20"/>
                        <a:pt x="50" y="24"/>
                        <a:pt x="49" y="28"/>
                      </a:cubicBezTo>
                      <a:cubicBezTo>
                        <a:pt x="46" y="31"/>
                        <a:pt x="46" y="27"/>
                        <a:pt x="42" y="30"/>
                      </a:cubicBezTo>
                      <a:cubicBezTo>
                        <a:pt x="37" y="33"/>
                        <a:pt x="38" y="39"/>
                        <a:pt x="36" y="43"/>
                      </a:cubicBezTo>
                      <a:cubicBezTo>
                        <a:pt x="36" y="44"/>
                        <a:pt x="31" y="45"/>
                        <a:pt x="33" y="51"/>
                      </a:cubicBezTo>
                      <a:cubicBezTo>
                        <a:pt x="29" y="50"/>
                        <a:pt x="29" y="52"/>
                        <a:pt x="29" y="54"/>
                      </a:cubicBezTo>
                      <a:cubicBezTo>
                        <a:pt x="24" y="49"/>
                        <a:pt x="15" y="59"/>
                        <a:pt x="14" y="49"/>
                      </a:cubicBezTo>
                      <a:cubicBezTo>
                        <a:pt x="13" y="49"/>
                        <a:pt x="9" y="52"/>
                        <a:pt x="7" y="51"/>
                      </a:cubicBezTo>
                      <a:cubicBezTo>
                        <a:pt x="6" y="51"/>
                        <a:pt x="4" y="47"/>
                        <a:pt x="5" y="47"/>
                      </a:cubicBezTo>
                      <a:cubicBezTo>
                        <a:pt x="1" y="47"/>
                        <a:pt x="9" y="54"/>
                        <a:pt x="1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7" name="îṥ1î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A45ABDA-4F80-4698-8E34-FA14B4647F34}"/>
                    </a:ext>
                  </a:extLst>
                </p:cNvPr>
                <p:cNvSpPr/>
                <p:nvPr/>
              </p:nvSpPr>
              <p:spPr bwMode="auto">
                <a:xfrm>
                  <a:off x="4137528" y="505936"/>
                  <a:ext cx="169495" cy="126070"/>
                </a:xfrm>
                <a:custGeom>
                  <a:avLst/>
                  <a:gdLst>
                    <a:gd name="T0" fmla="*/ 22 w 82"/>
                    <a:gd name="T1" fmla="*/ 0 h 61"/>
                    <a:gd name="T2" fmla="*/ 31 w 82"/>
                    <a:gd name="T3" fmla="*/ 8 h 61"/>
                    <a:gd name="T4" fmla="*/ 37 w 82"/>
                    <a:gd name="T5" fmla="*/ 9 h 61"/>
                    <a:gd name="T6" fmla="*/ 41 w 82"/>
                    <a:gd name="T7" fmla="*/ 9 h 61"/>
                    <a:gd name="T8" fmla="*/ 43 w 82"/>
                    <a:gd name="T9" fmla="*/ 11 h 61"/>
                    <a:gd name="T10" fmla="*/ 48 w 82"/>
                    <a:gd name="T11" fmla="*/ 15 h 61"/>
                    <a:gd name="T12" fmla="*/ 54 w 82"/>
                    <a:gd name="T13" fmla="*/ 15 h 61"/>
                    <a:gd name="T14" fmla="*/ 65 w 82"/>
                    <a:gd name="T15" fmla="*/ 19 h 61"/>
                    <a:gd name="T16" fmla="*/ 65 w 82"/>
                    <a:gd name="T17" fmla="*/ 24 h 61"/>
                    <a:gd name="T18" fmla="*/ 71 w 82"/>
                    <a:gd name="T19" fmla="*/ 24 h 61"/>
                    <a:gd name="T20" fmla="*/ 71 w 82"/>
                    <a:gd name="T21" fmla="*/ 28 h 61"/>
                    <a:gd name="T22" fmla="*/ 82 w 82"/>
                    <a:gd name="T23" fmla="*/ 36 h 61"/>
                    <a:gd name="T24" fmla="*/ 80 w 82"/>
                    <a:gd name="T25" fmla="*/ 41 h 61"/>
                    <a:gd name="T26" fmla="*/ 76 w 82"/>
                    <a:gd name="T27" fmla="*/ 39 h 61"/>
                    <a:gd name="T28" fmla="*/ 67 w 82"/>
                    <a:gd name="T29" fmla="*/ 45 h 61"/>
                    <a:gd name="T30" fmla="*/ 65 w 82"/>
                    <a:gd name="T31" fmla="*/ 49 h 61"/>
                    <a:gd name="T32" fmla="*/ 61 w 82"/>
                    <a:gd name="T33" fmla="*/ 52 h 61"/>
                    <a:gd name="T34" fmla="*/ 50 w 82"/>
                    <a:gd name="T35" fmla="*/ 52 h 61"/>
                    <a:gd name="T36" fmla="*/ 50 w 82"/>
                    <a:gd name="T37" fmla="*/ 54 h 61"/>
                    <a:gd name="T38" fmla="*/ 43 w 82"/>
                    <a:gd name="T39" fmla="*/ 56 h 61"/>
                    <a:gd name="T40" fmla="*/ 41 w 82"/>
                    <a:gd name="T41" fmla="*/ 52 h 61"/>
                    <a:gd name="T42" fmla="*/ 30 w 82"/>
                    <a:gd name="T43" fmla="*/ 52 h 61"/>
                    <a:gd name="T44" fmla="*/ 26 w 82"/>
                    <a:gd name="T45" fmla="*/ 49 h 61"/>
                    <a:gd name="T46" fmla="*/ 31 w 82"/>
                    <a:gd name="T47" fmla="*/ 45 h 61"/>
                    <a:gd name="T48" fmla="*/ 22 w 82"/>
                    <a:gd name="T49" fmla="*/ 43 h 61"/>
                    <a:gd name="T50" fmla="*/ 28 w 82"/>
                    <a:gd name="T51" fmla="*/ 39 h 61"/>
                    <a:gd name="T52" fmla="*/ 31 w 82"/>
                    <a:gd name="T53" fmla="*/ 36 h 61"/>
                    <a:gd name="T54" fmla="*/ 37 w 82"/>
                    <a:gd name="T55" fmla="*/ 37 h 61"/>
                    <a:gd name="T56" fmla="*/ 35 w 82"/>
                    <a:gd name="T57" fmla="*/ 32 h 61"/>
                    <a:gd name="T58" fmla="*/ 18 w 82"/>
                    <a:gd name="T59" fmla="*/ 36 h 61"/>
                    <a:gd name="T60" fmla="*/ 13 w 82"/>
                    <a:gd name="T61" fmla="*/ 34 h 61"/>
                    <a:gd name="T62" fmla="*/ 9 w 82"/>
                    <a:gd name="T63" fmla="*/ 30 h 61"/>
                    <a:gd name="T64" fmla="*/ 2 w 82"/>
                    <a:gd name="T65" fmla="*/ 26 h 61"/>
                    <a:gd name="T66" fmla="*/ 0 w 82"/>
                    <a:gd name="T67" fmla="*/ 21 h 61"/>
                    <a:gd name="T68" fmla="*/ 5 w 82"/>
                    <a:gd name="T69" fmla="*/ 17 h 61"/>
                    <a:gd name="T70" fmla="*/ 9 w 82"/>
                    <a:gd name="T71" fmla="*/ 13 h 61"/>
                    <a:gd name="T72" fmla="*/ 11 w 82"/>
                    <a:gd name="T73" fmla="*/ 8 h 61"/>
                    <a:gd name="T74" fmla="*/ 15 w 82"/>
                    <a:gd name="T75" fmla="*/ 8 h 61"/>
                    <a:gd name="T76" fmla="*/ 18 w 82"/>
                    <a:gd name="T77" fmla="*/ 4 h 61"/>
                    <a:gd name="T78" fmla="*/ 22 w 82"/>
                    <a:gd name="T79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82" h="61">
                      <a:moveTo>
                        <a:pt x="22" y="0"/>
                      </a:moveTo>
                      <a:cubicBezTo>
                        <a:pt x="25" y="3"/>
                        <a:pt x="30" y="3"/>
                        <a:pt x="31" y="8"/>
                      </a:cubicBezTo>
                      <a:cubicBezTo>
                        <a:pt x="35" y="6"/>
                        <a:pt x="36" y="9"/>
                        <a:pt x="37" y="9"/>
                      </a:cubicBezTo>
                      <a:cubicBezTo>
                        <a:pt x="38" y="10"/>
                        <a:pt x="40" y="9"/>
                        <a:pt x="41" y="9"/>
                      </a:cubicBezTo>
                      <a:cubicBezTo>
                        <a:pt x="41" y="10"/>
                        <a:pt x="41" y="13"/>
                        <a:pt x="43" y="11"/>
                      </a:cubicBezTo>
                      <a:cubicBezTo>
                        <a:pt x="46" y="8"/>
                        <a:pt x="45" y="13"/>
                        <a:pt x="48" y="15"/>
                      </a:cubicBezTo>
                      <a:cubicBezTo>
                        <a:pt x="49" y="16"/>
                        <a:pt x="52" y="14"/>
                        <a:pt x="54" y="15"/>
                      </a:cubicBezTo>
                      <a:cubicBezTo>
                        <a:pt x="55" y="16"/>
                        <a:pt x="58" y="21"/>
                        <a:pt x="65" y="19"/>
                      </a:cubicBezTo>
                      <a:cubicBezTo>
                        <a:pt x="65" y="21"/>
                        <a:pt x="65" y="22"/>
                        <a:pt x="65" y="24"/>
                      </a:cubicBezTo>
                      <a:cubicBezTo>
                        <a:pt x="66" y="25"/>
                        <a:pt x="69" y="23"/>
                        <a:pt x="71" y="24"/>
                      </a:cubicBezTo>
                      <a:cubicBezTo>
                        <a:pt x="71" y="25"/>
                        <a:pt x="70" y="28"/>
                        <a:pt x="71" y="28"/>
                      </a:cubicBezTo>
                      <a:cubicBezTo>
                        <a:pt x="73" y="30"/>
                        <a:pt x="78" y="32"/>
                        <a:pt x="82" y="36"/>
                      </a:cubicBezTo>
                      <a:cubicBezTo>
                        <a:pt x="82" y="37"/>
                        <a:pt x="81" y="41"/>
                        <a:pt x="80" y="41"/>
                      </a:cubicBezTo>
                      <a:cubicBezTo>
                        <a:pt x="78" y="42"/>
                        <a:pt x="76" y="39"/>
                        <a:pt x="76" y="39"/>
                      </a:cubicBezTo>
                      <a:cubicBezTo>
                        <a:pt x="73" y="41"/>
                        <a:pt x="71" y="44"/>
                        <a:pt x="67" y="45"/>
                      </a:cubicBezTo>
                      <a:cubicBezTo>
                        <a:pt x="65" y="45"/>
                        <a:pt x="65" y="47"/>
                        <a:pt x="65" y="49"/>
                      </a:cubicBezTo>
                      <a:cubicBezTo>
                        <a:pt x="62" y="48"/>
                        <a:pt x="61" y="50"/>
                        <a:pt x="61" y="52"/>
                      </a:cubicBezTo>
                      <a:cubicBezTo>
                        <a:pt x="55" y="53"/>
                        <a:pt x="54" y="48"/>
                        <a:pt x="50" y="52"/>
                      </a:cubicBezTo>
                      <a:cubicBezTo>
                        <a:pt x="48" y="53"/>
                        <a:pt x="49" y="54"/>
                        <a:pt x="50" y="54"/>
                      </a:cubicBezTo>
                      <a:cubicBezTo>
                        <a:pt x="49" y="61"/>
                        <a:pt x="43" y="49"/>
                        <a:pt x="43" y="56"/>
                      </a:cubicBezTo>
                      <a:cubicBezTo>
                        <a:pt x="41" y="56"/>
                        <a:pt x="41" y="54"/>
                        <a:pt x="41" y="52"/>
                      </a:cubicBezTo>
                      <a:cubicBezTo>
                        <a:pt x="37" y="56"/>
                        <a:pt x="35" y="51"/>
                        <a:pt x="30" y="52"/>
                      </a:cubicBezTo>
                      <a:cubicBezTo>
                        <a:pt x="30" y="49"/>
                        <a:pt x="28" y="49"/>
                        <a:pt x="26" y="49"/>
                      </a:cubicBezTo>
                      <a:cubicBezTo>
                        <a:pt x="26" y="46"/>
                        <a:pt x="31" y="48"/>
                        <a:pt x="31" y="45"/>
                      </a:cubicBezTo>
                      <a:cubicBezTo>
                        <a:pt x="32" y="41"/>
                        <a:pt x="25" y="44"/>
                        <a:pt x="22" y="43"/>
                      </a:cubicBezTo>
                      <a:cubicBezTo>
                        <a:pt x="21" y="38"/>
                        <a:pt x="25" y="40"/>
                        <a:pt x="28" y="39"/>
                      </a:cubicBezTo>
                      <a:cubicBezTo>
                        <a:pt x="28" y="39"/>
                        <a:pt x="31" y="36"/>
                        <a:pt x="31" y="36"/>
                      </a:cubicBezTo>
                      <a:cubicBezTo>
                        <a:pt x="33" y="35"/>
                        <a:pt x="34" y="38"/>
                        <a:pt x="37" y="37"/>
                      </a:cubicBezTo>
                      <a:cubicBezTo>
                        <a:pt x="37" y="34"/>
                        <a:pt x="35" y="34"/>
                        <a:pt x="35" y="32"/>
                      </a:cubicBezTo>
                      <a:cubicBezTo>
                        <a:pt x="33" y="33"/>
                        <a:pt x="22" y="32"/>
                        <a:pt x="18" y="36"/>
                      </a:cubicBezTo>
                      <a:cubicBezTo>
                        <a:pt x="15" y="39"/>
                        <a:pt x="18" y="35"/>
                        <a:pt x="13" y="34"/>
                      </a:cubicBezTo>
                      <a:cubicBezTo>
                        <a:pt x="7" y="32"/>
                        <a:pt x="3" y="35"/>
                        <a:pt x="9" y="30"/>
                      </a:cubicBezTo>
                      <a:cubicBezTo>
                        <a:pt x="9" y="26"/>
                        <a:pt x="3" y="29"/>
                        <a:pt x="2" y="26"/>
                      </a:cubicBezTo>
                      <a:cubicBezTo>
                        <a:pt x="4" y="22"/>
                        <a:pt x="8" y="17"/>
                        <a:pt x="0" y="21"/>
                      </a:cubicBezTo>
                      <a:cubicBezTo>
                        <a:pt x="0" y="18"/>
                        <a:pt x="2" y="17"/>
                        <a:pt x="5" y="17"/>
                      </a:cubicBezTo>
                      <a:cubicBezTo>
                        <a:pt x="7" y="16"/>
                        <a:pt x="7" y="13"/>
                        <a:pt x="9" y="13"/>
                      </a:cubicBezTo>
                      <a:cubicBezTo>
                        <a:pt x="12" y="13"/>
                        <a:pt x="9" y="9"/>
                        <a:pt x="11" y="8"/>
                      </a:cubicBezTo>
                      <a:cubicBezTo>
                        <a:pt x="11" y="7"/>
                        <a:pt x="14" y="8"/>
                        <a:pt x="15" y="8"/>
                      </a:cubicBezTo>
                      <a:cubicBezTo>
                        <a:pt x="17" y="7"/>
                        <a:pt x="16" y="4"/>
                        <a:pt x="18" y="4"/>
                      </a:cubicBezTo>
                      <a:cubicBezTo>
                        <a:pt x="19" y="2"/>
                        <a:pt x="22" y="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8" name="ïSḻîḋ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BB68E28-F5CB-4863-8AF6-3BB2ED1257DC}"/>
                    </a:ext>
                  </a:extLst>
                </p:cNvPr>
                <p:cNvSpPr/>
                <p:nvPr/>
              </p:nvSpPr>
              <p:spPr bwMode="auto">
                <a:xfrm>
                  <a:off x="5831073" y="552163"/>
                  <a:ext cx="225526" cy="113464"/>
                </a:xfrm>
                <a:custGeom>
                  <a:avLst/>
                  <a:gdLst>
                    <a:gd name="T0" fmla="*/ 37 w 109"/>
                    <a:gd name="T1" fmla="*/ 38 h 55"/>
                    <a:gd name="T2" fmla="*/ 34 w 109"/>
                    <a:gd name="T3" fmla="*/ 40 h 55"/>
                    <a:gd name="T4" fmla="*/ 24 w 109"/>
                    <a:gd name="T5" fmla="*/ 38 h 55"/>
                    <a:gd name="T6" fmla="*/ 30 w 109"/>
                    <a:gd name="T7" fmla="*/ 34 h 55"/>
                    <a:gd name="T8" fmla="*/ 41 w 109"/>
                    <a:gd name="T9" fmla="*/ 27 h 55"/>
                    <a:gd name="T10" fmla="*/ 37 w 109"/>
                    <a:gd name="T11" fmla="*/ 21 h 55"/>
                    <a:gd name="T12" fmla="*/ 28 w 109"/>
                    <a:gd name="T13" fmla="*/ 21 h 55"/>
                    <a:gd name="T14" fmla="*/ 19 w 109"/>
                    <a:gd name="T15" fmla="*/ 28 h 55"/>
                    <a:gd name="T16" fmla="*/ 6 w 109"/>
                    <a:gd name="T17" fmla="*/ 27 h 55"/>
                    <a:gd name="T18" fmla="*/ 8 w 109"/>
                    <a:gd name="T19" fmla="*/ 14 h 55"/>
                    <a:gd name="T20" fmla="*/ 4 w 109"/>
                    <a:gd name="T21" fmla="*/ 15 h 55"/>
                    <a:gd name="T22" fmla="*/ 2 w 109"/>
                    <a:gd name="T23" fmla="*/ 6 h 55"/>
                    <a:gd name="T24" fmla="*/ 6 w 109"/>
                    <a:gd name="T25" fmla="*/ 8 h 55"/>
                    <a:gd name="T26" fmla="*/ 17 w 109"/>
                    <a:gd name="T27" fmla="*/ 4 h 55"/>
                    <a:gd name="T28" fmla="*/ 19 w 109"/>
                    <a:gd name="T29" fmla="*/ 10 h 55"/>
                    <a:gd name="T30" fmla="*/ 34 w 109"/>
                    <a:gd name="T31" fmla="*/ 12 h 55"/>
                    <a:gd name="T32" fmla="*/ 39 w 109"/>
                    <a:gd name="T33" fmla="*/ 4 h 55"/>
                    <a:gd name="T34" fmla="*/ 58 w 109"/>
                    <a:gd name="T35" fmla="*/ 6 h 55"/>
                    <a:gd name="T36" fmla="*/ 60 w 109"/>
                    <a:gd name="T37" fmla="*/ 6 h 55"/>
                    <a:gd name="T38" fmla="*/ 67 w 109"/>
                    <a:gd name="T39" fmla="*/ 12 h 55"/>
                    <a:gd name="T40" fmla="*/ 65 w 109"/>
                    <a:gd name="T41" fmla="*/ 15 h 55"/>
                    <a:gd name="T42" fmla="*/ 75 w 109"/>
                    <a:gd name="T43" fmla="*/ 14 h 55"/>
                    <a:gd name="T44" fmla="*/ 86 w 109"/>
                    <a:gd name="T45" fmla="*/ 17 h 55"/>
                    <a:gd name="T46" fmla="*/ 88 w 109"/>
                    <a:gd name="T47" fmla="*/ 21 h 55"/>
                    <a:gd name="T48" fmla="*/ 90 w 109"/>
                    <a:gd name="T49" fmla="*/ 23 h 55"/>
                    <a:gd name="T50" fmla="*/ 92 w 109"/>
                    <a:gd name="T51" fmla="*/ 27 h 55"/>
                    <a:gd name="T52" fmla="*/ 95 w 109"/>
                    <a:gd name="T53" fmla="*/ 27 h 55"/>
                    <a:gd name="T54" fmla="*/ 95 w 109"/>
                    <a:gd name="T55" fmla="*/ 30 h 55"/>
                    <a:gd name="T56" fmla="*/ 99 w 109"/>
                    <a:gd name="T57" fmla="*/ 30 h 55"/>
                    <a:gd name="T58" fmla="*/ 101 w 109"/>
                    <a:gd name="T59" fmla="*/ 36 h 55"/>
                    <a:gd name="T60" fmla="*/ 106 w 109"/>
                    <a:gd name="T61" fmla="*/ 36 h 55"/>
                    <a:gd name="T62" fmla="*/ 101 w 109"/>
                    <a:gd name="T63" fmla="*/ 40 h 55"/>
                    <a:gd name="T64" fmla="*/ 101 w 109"/>
                    <a:gd name="T65" fmla="*/ 41 h 55"/>
                    <a:gd name="T66" fmla="*/ 82 w 109"/>
                    <a:gd name="T67" fmla="*/ 41 h 55"/>
                    <a:gd name="T68" fmla="*/ 82 w 109"/>
                    <a:gd name="T69" fmla="*/ 30 h 55"/>
                    <a:gd name="T70" fmla="*/ 64 w 109"/>
                    <a:gd name="T71" fmla="*/ 28 h 55"/>
                    <a:gd name="T72" fmla="*/ 62 w 109"/>
                    <a:gd name="T73" fmla="*/ 34 h 55"/>
                    <a:gd name="T74" fmla="*/ 58 w 109"/>
                    <a:gd name="T75" fmla="*/ 34 h 55"/>
                    <a:gd name="T76" fmla="*/ 54 w 109"/>
                    <a:gd name="T77" fmla="*/ 38 h 55"/>
                    <a:gd name="T78" fmla="*/ 56 w 109"/>
                    <a:gd name="T79" fmla="*/ 40 h 55"/>
                    <a:gd name="T80" fmla="*/ 51 w 109"/>
                    <a:gd name="T81" fmla="*/ 41 h 55"/>
                    <a:gd name="T82" fmla="*/ 51 w 109"/>
                    <a:gd name="T83" fmla="*/ 53 h 55"/>
                    <a:gd name="T84" fmla="*/ 26 w 109"/>
                    <a:gd name="T85" fmla="*/ 45 h 55"/>
                    <a:gd name="T86" fmla="*/ 32 w 109"/>
                    <a:gd name="T87" fmla="*/ 41 h 55"/>
                    <a:gd name="T88" fmla="*/ 39 w 109"/>
                    <a:gd name="T89" fmla="*/ 41 h 55"/>
                    <a:gd name="T90" fmla="*/ 37 w 109"/>
                    <a:gd name="T91" fmla="*/ 38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9" h="55">
                      <a:moveTo>
                        <a:pt x="37" y="38"/>
                      </a:moveTo>
                      <a:cubicBezTo>
                        <a:pt x="37" y="34"/>
                        <a:pt x="34" y="40"/>
                        <a:pt x="34" y="40"/>
                      </a:cubicBezTo>
                      <a:cubicBezTo>
                        <a:pt x="31" y="40"/>
                        <a:pt x="29" y="36"/>
                        <a:pt x="24" y="38"/>
                      </a:cubicBezTo>
                      <a:cubicBezTo>
                        <a:pt x="25" y="34"/>
                        <a:pt x="28" y="35"/>
                        <a:pt x="30" y="34"/>
                      </a:cubicBezTo>
                      <a:cubicBezTo>
                        <a:pt x="34" y="32"/>
                        <a:pt x="36" y="27"/>
                        <a:pt x="41" y="27"/>
                      </a:cubicBezTo>
                      <a:cubicBezTo>
                        <a:pt x="40" y="25"/>
                        <a:pt x="37" y="25"/>
                        <a:pt x="37" y="21"/>
                      </a:cubicBezTo>
                      <a:cubicBezTo>
                        <a:pt x="34" y="20"/>
                        <a:pt x="30" y="26"/>
                        <a:pt x="28" y="21"/>
                      </a:cubicBezTo>
                      <a:cubicBezTo>
                        <a:pt x="25" y="24"/>
                        <a:pt x="23" y="27"/>
                        <a:pt x="19" y="28"/>
                      </a:cubicBezTo>
                      <a:cubicBezTo>
                        <a:pt x="13" y="29"/>
                        <a:pt x="12" y="25"/>
                        <a:pt x="6" y="27"/>
                      </a:cubicBezTo>
                      <a:cubicBezTo>
                        <a:pt x="10" y="23"/>
                        <a:pt x="10" y="19"/>
                        <a:pt x="8" y="14"/>
                      </a:cubicBezTo>
                      <a:cubicBezTo>
                        <a:pt x="5" y="13"/>
                        <a:pt x="4" y="14"/>
                        <a:pt x="4" y="15"/>
                      </a:cubicBezTo>
                      <a:cubicBezTo>
                        <a:pt x="0" y="16"/>
                        <a:pt x="3" y="9"/>
                        <a:pt x="2" y="6"/>
                      </a:cubicBezTo>
                      <a:cubicBezTo>
                        <a:pt x="4" y="6"/>
                        <a:pt x="5" y="6"/>
                        <a:pt x="6" y="8"/>
                      </a:cubicBezTo>
                      <a:cubicBezTo>
                        <a:pt x="7" y="4"/>
                        <a:pt x="16" y="8"/>
                        <a:pt x="17" y="4"/>
                      </a:cubicBezTo>
                      <a:cubicBezTo>
                        <a:pt x="19" y="4"/>
                        <a:pt x="19" y="8"/>
                        <a:pt x="19" y="10"/>
                      </a:cubicBezTo>
                      <a:cubicBezTo>
                        <a:pt x="26" y="11"/>
                        <a:pt x="33" y="0"/>
                        <a:pt x="34" y="12"/>
                      </a:cubicBezTo>
                      <a:cubicBezTo>
                        <a:pt x="39" y="12"/>
                        <a:pt x="40" y="9"/>
                        <a:pt x="39" y="4"/>
                      </a:cubicBezTo>
                      <a:cubicBezTo>
                        <a:pt x="44" y="6"/>
                        <a:pt x="51" y="5"/>
                        <a:pt x="58" y="6"/>
                      </a:cubicBezTo>
                      <a:cubicBezTo>
                        <a:pt x="59" y="6"/>
                        <a:pt x="60" y="9"/>
                        <a:pt x="60" y="6"/>
                      </a:cubicBezTo>
                      <a:cubicBezTo>
                        <a:pt x="63" y="7"/>
                        <a:pt x="60" y="15"/>
                        <a:pt x="67" y="12"/>
                      </a:cubicBezTo>
                      <a:cubicBezTo>
                        <a:pt x="67" y="13"/>
                        <a:pt x="65" y="13"/>
                        <a:pt x="65" y="15"/>
                      </a:cubicBezTo>
                      <a:cubicBezTo>
                        <a:pt x="68" y="14"/>
                        <a:pt x="75" y="18"/>
                        <a:pt x="75" y="14"/>
                      </a:cubicBezTo>
                      <a:cubicBezTo>
                        <a:pt x="76" y="15"/>
                        <a:pt x="78" y="19"/>
                        <a:pt x="86" y="17"/>
                      </a:cubicBezTo>
                      <a:cubicBezTo>
                        <a:pt x="83" y="21"/>
                        <a:pt x="85" y="20"/>
                        <a:pt x="88" y="21"/>
                      </a:cubicBezTo>
                      <a:cubicBezTo>
                        <a:pt x="89" y="21"/>
                        <a:pt x="88" y="23"/>
                        <a:pt x="90" y="23"/>
                      </a:cubicBezTo>
                      <a:cubicBezTo>
                        <a:pt x="92" y="23"/>
                        <a:pt x="90" y="25"/>
                        <a:pt x="92" y="27"/>
                      </a:cubicBezTo>
                      <a:cubicBezTo>
                        <a:pt x="92" y="27"/>
                        <a:pt x="95" y="26"/>
                        <a:pt x="95" y="27"/>
                      </a:cubicBezTo>
                      <a:cubicBezTo>
                        <a:pt x="96" y="27"/>
                        <a:pt x="95" y="30"/>
                        <a:pt x="95" y="30"/>
                      </a:cubicBezTo>
                      <a:cubicBezTo>
                        <a:pt x="96" y="31"/>
                        <a:pt x="99" y="30"/>
                        <a:pt x="99" y="30"/>
                      </a:cubicBezTo>
                      <a:cubicBezTo>
                        <a:pt x="100" y="32"/>
                        <a:pt x="99" y="35"/>
                        <a:pt x="101" y="36"/>
                      </a:cubicBezTo>
                      <a:cubicBezTo>
                        <a:pt x="104" y="36"/>
                        <a:pt x="106" y="33"/>
                        <a:pt x="106" y="36"/>
                      </a:cubicBezTo>
                      <a:cubicBezTo>
                        <a:pt x="109" y="41"/>
                        <a:pt x="102" y="38"/>
                        <a:pt x="101" y="40"/>
                      </a:cubicBezTo>
                      <a:cubicBezTo>
                        <a:pt x="101" y="40"/>
                        <a:pt x="101" y="41"/>
                        <a:pt x="101" y="41"/>
                      </a:cubicBezTo>
                      <a:cubicBezTo>
                        <a:pt x="96" y="43"/>
                        <a:pt x="88" y="40"/>
                        <a:pt x="82" y="41"/>
                      </a:cubicBezTo>
                      <a:cubicBezTo>
                        <a:pt x="80" y="36"/>
                        <a:pt x="82" y="37"/>
                        <a:pt x="82" y="30"/>
                      </a:cubicBezTo>
                      <a:cubicBezTo>
                        <a:pt x="80" y="25"/>
                        <a:pt x="68" y="25"/>
                        <a:pt x="64" y="28"/>
                      </a:cubicBezTo>
                      <a:cubicBezTo>
                        <a:pt x="61" y="28"/>
                        <a:pt x="63" y="32"/>
                        <a:pt x="62" y="34"/>
                      </a:cubicBezTo>
                      <a:cubicBezTo>
                        <a:pt x="61" y="35"/>
                        <a:pt x="58" y="33"/>
                        <a:pt x="58" y="34"/>
                      </a:cubicBezTo>
                      <a:cubicBezTo>
                        <a:pt x="57" y="36"/>
                        <a:pt x="58" y="39"/>
                        <a:pt x="54" y="38"/>
                      </a:cubicBezTo>
                      <a:cubicBezTo>
                        <a:pt x="54" y="39"/>
                        <a:pt x="55" y="40"/>
                        <a:pt x="56" y="40"/>
                      </a:cubicBezTo>
                      <a:cubicBezTo>
                        <a:pt x="56" y="42"/>
                        <a:pt x="53" y="41"/>
                        <a:pt x="51" y="41"/>
                      </a:cubicBezTo>
                      <a:cubicBezTo>
                        <a:pt x="48" y="47"/>
                        <a:pt x="50" y="46"/>
                        <a:pt x="51" y="53"/>
                      </a:cubicBezTo>
                      <a:cubicBezTo>
                        <a:pt x="44" y="54"/>
                        <a:pt x="27" y="55"/>
                        <a:pt x="26" y="45"/>
                      </a:cubicBezTo>
                      <a:cubicBezTo>
                        <a:pt x="30" y="45"/>
                        <a:pt x="31" y="44"/>
                        <a:pt x="32" y="41"/>
                      </a:cubicBezTo>
                      <a:cubicBezTo>
                        <a:pt x="37" y="41"/>
                        <a:pt x="36" y="45"/>
                        <a:pt x="39" y="41"/>
                      </a:cubicBezTo>
                      <a:cubicBezTo>
                        <a:pt x="38" y="40"/>
                        <a:pt x="34" y="39"/>
                        <a:pt x="37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59" name="ïşḻï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32B18BF-7900-43D3-94B9-B0DF909ADEE7}"/>
                    </a:ext>
                  </a:extLst>
                </p:cNvPr>
                <p:cNvSpPr/>
                <p:nvPr/>
              </p:nvSpPr>
              <p:spPr bwMode="auto">
                <a:xfrm>
                  <a:off x="3721494" y="640411"/>
                  <a:ext cx="105059" cy="56031"/>
                </a:xfrm>
                <a:custGeom>
                  <a:avLst/>
                  <a:gdLst>
                    <a:gd name="T0" fmla="*/ 51 w 51"/>
                    <a:gd name="T1" fmla="*/ 4 h 27"/>
                    <a:gd name="T2" fmla="*/ 51 w 51"/>
                    <a:gd name="T3" fmla="*/ 10 h 27"/>
                    <a:gd name="T4" fmla="*/ 47 w 51"/>
                    <a:gd name="T5" fmla="*/ 10 h 27"/>
                    <a:gd name="T6" fmla="*/ 47 w 51"/>
                    <a:gd name="T7" fmla="*/ 15 h 27"/>
                    <a:gd name="T8" fmla="*/ 41 w 51"/>
                    <a:gd name="T9" fmla="*/ 19 h 27"/>
                    <a:gd name="T10" fmla="*/ 36 w 51"/>
                    <a:gd name="T11" fmla="*/ 13 h 27"/>
                    <a:gd name="T12" fmla="*/ 30 w 51"/>
                    <a:gd name="T13" fmla="*/ 17 h 27"/>
                    <a:gd name="T14" fmla="*/ 23 w 51"/>
                    <a:gd name="T15" fmla="*/ 25 h 27"/>
                    <a:gd name="T16" fmla="*/ 2 w 51"/>
                    <a:gd name="T17" fmla="*/ 25 h 27"/>
                    <a:gd name="T18" fmla="*/ 0 w 51"/>
                    <a:gd name="T19" fmla="*/ 17 h 27"/>
                    <a:gd name="T20" fmla="*/ 8 w 51"/>
                    <a:gd name="T21" fmla="*/ 19 h 27"/>
                    <a:gd name="T22" fmla="*/ 15 w 51"/>
                    <a:gd name="T23" fmla="*/ 13 h 27"/>
                    <a:gd name="T24" fmla="*/ 19 w 51"/>
                    <a:gd name="T25" fmla="*/ 10 h 27"/>
                    <a:gd name="T26" fmla="*/ 24 w 51"/>
                    <a:gd name="T27" fmla="*/ 8 h 27"/>
                    <a:gd name="T28" fmla="*/ 26 w 51"/>
                    <a:gd name="T29" fmla="*/ 8 h 27"/>
                    <a:gd name="T30" fmla="*/ 30 w 51"/>
                    <a:gd name="T31" fmla="*/ 4 h 27"/>
                    <a:gd name="T32" fmla="*/ 38 w 51"/>
                    <a:gd name="T33" fmla="*/ 4 h 27"/>
                    <a:gd name="T34" fmla="*/ 51 w 51"/>
                    <a:gd name="T35" fmla="*/ 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1" h="27">
                      <a:moveTo>
                        <a:pt x="51" y="4"/>
                      </a:moveTo>
                      <a:cubicBezTo>
                        <a:pt x="50" y="5"/>
                        <a:pt x="51" y="9"/>
                        <a:pt x="51" y="10"/>
                      </a:cubicBezTo>
                      <a:cubicBezTo>
                        <a:pt x="50" y="10"/>
                        <a:pt x="47" y="9"/>
                        <a:pt x="47" y="10"/>
                      </a:cubicBezTo>
                      <a:cubicBezTo>
                        <a:pt x="47" y="10"/>
                        <a:pt x="49" y="15"/>
                        <a:pt x="47" y="15"/>
                      </a:cubicBezTo>
                      <a:cubicBezTo>
                        <a:pt x="45" y="16"/>
                        <a:pt x="42" y="12"/>
                        <a:pt x="41" y="19"/>
                      </a:cubicBezTo>
                      <a:cubicBezTo>
                        <a:pt x="38" y="19"/>
                        <a:pt x="40" y="13"/>
                        <a:pt x="36" y="13"/>
                      </a:cubicBezTo>
                      <a:cubicBezTo>
                        <a:pt x="32" y="12"/>
                        <a:pt x="33" y="17"/>
                        <a:pt x="30" y="17"/>
                      </a:cubicBezTo>
                      <a:cubicBezTo>
                        <a:pt x="28" y="20"/>
                        <a:pt x="22" y="19"/>
                        <a:pt x="23" y="25"/>
                      </a:cubicBezTo>
                      <a:cubicBezTo>
                        <a:pt x="15" y="27"/>
                        <a:pt x="11" y="25"/>
                        <a:pt x="2" y="25"/>
                      </a:cubicBezTo>
                      <a:cubicBezTo>
                        <a:pt x="2" y="21"/>
                        <a:pt x="0" y="21"/>
                        <a:pt x="0" y="17"/>
                      </a:cubicBezTo>
                      <a:cubicBezTo>
                        <a:pt x="2" y="19"/>
                        <a:pt x="4" y="19"/>
                        <a:pt x="8" y="19"/>
                      </a:cubicBezTo>
                      <a:cubicBezTo>
                        <a:pt x="11" y="19"/>
                        <a:pt x="11" y="14"/>
                        <a:pt x="15" y="13"/>
                      </a:cubicBezTo>
                      <a:cubicBezTo>
                        <a:pt x="16" y="13"/>
                        <a:pt x="18" y="9"/>
                        <a:pt x="19" y="10"/>
                      </a:cubicBezTo>
                      <a:cubicBezTo>
                        <a:pt x="23" y="13"/>
                        <a:pt x="19" y="8"/>
                        <a:pt x="24" y="8"/>
                      </a:cubicBezTo>
                      <a:cubicBezTo>
                        <a:pt x="25" y="8"/>
                        <a:pt x="26" y="8"/>
                        <a:pt x="26" y="8"/>
                      </a:cubicBezTo>
                      <a:cubicBezTo>
                        <a:pt x="27" y="7"/>
                        <a:pt x="30" y="4"/>
                        <a:pt x="30" y="4"/>
                      </a:cubicBezTo>
                      <a:cubicBezTo>
                        <a:pt x="32" y="3"/>
                        <a:pt x="35" y="5"/>
                        <a:pt x="38" y="4"/>
                      </a:cubicBezTo>
                      <a:cubicBezTo>
                        <a:pt x="39" y="4"/>
                        <a:pt x="46" y="0"/>
                        <a:pt x="5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0" name="îṣľi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C615E02-B323-458D-8214-690F3ABB5D24}"/>
                    </a:ext>
                  </a:extLst>
                </p:cNvPr>
                <p:cNvSpPr/>
                <p:nvPr/>
              </p:nvSpPr>
              <p:spPr bwMode="auto">
                <a:xfrm>
                  <a:off x="4011456" y="664225"/>
                  <a:ext cx="109261" cy="56031"/>
                </a:xfrm>
                <a:custGeom>
                  <a:avLst/>
                  <a:gdLst>
                    <a:gd name="T0" fmla="*/ 47 w 52"/>
                    <a:gd name="T1" fmla="*/ 2 h 27"/>
                    <a:gd name="T2" fmla="*/ 52 w 52"/>
                    <a:gd name="T3" fmla="*/ 19 h 27"/>
                    <a:gd name="T4" fmla="*/ 49 w 52"/>
                    <a:gd name="T5" fmla="*/ 17 h 27"/>
                    <a:gd name="T6" fmla="*/ 49 w 52"/>
                    <a:gd name="T7" fmla="*/ 23 h 27"/>
                    <a:gd name="T8" fmla="*/ 41 w 52"/>
                    <a:gd name="T9" fmla="*/ 25 h 27"/>
                    <a:gd name="T10" fmla="*/ 39 w 52"/>
                    <a:gd name="T11" fmla="*/ 27 h 27"/>
                    <a:gd name="T12" fmla="*/ 34 w 52"/>
                    <a:gd name="T13" fmla="*/ 27 h 27"/>
                    <a:gd name="T14" fmla="*/ 34 w 52"/>
                    <a:gd name="T15" fmla="*/ 19 h 27"/>
                    <a:gd name="T16" fmla="*/ 15 w 52"/>
                    <a:gd name="T17" fmla="*/ 17 h 27"/>
                    <a:gd name="T18" fmla="*/ 0 w 52"/>
                    <a:gd name="T19" fmla="*/ 8 h 27"/>
                    <a:gd name="T20" fmla="*/ 2 w 52"/>
                    <a:gd name="T21" fmla="*/ 4 h 27"/>
                    <a:gd name="T22" fmla="*/ 6 w 52"/>
                    <a:gd name="T23" fmla="*/ 6 h 27"/>
                    <a:gd name="T24" fmla="*/ 15 w 52"/>
                    <a:gd name="T25" fmla="*/ 10 h 27"/>
                    <a:gd name="T26" fmla="*/ 19 w 52"/>
                    <a:gd name="T27" fmla="*/ 10 h 27"/>
                    <a:gd name="T28" fmla="*/ 21 w 52"/>
                    <a:gd name="T29" fmla="*/ 14 h 27"/>
                    <a:gd name="T30" fmla="*/ 22 w 52"/>
                    <a:gd name="T31" fmla="*/ 6 h 27"/>
                    <a:gd name="T32" fmla="*/ 26 w 52"/>
                    <a:gd name="T33" fmla="*/ 10 h 27"/>
                    <a:gd name="T34" fmla="*/ 47 w 52"/>
                    <a:gd name="T35" fmla="*/ 2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2" h="27">
                      <a:moveTo>
                        <a:pt x="47" y="2"/>
                      </a:moveTo>
                      <a:cubicBezTo>
                        <a:pt x="44" y="12"/>
                        <a:pt x="52" y="12"/>
                        <a:pt x="52" y="19"/>
                      </a:cubicBezTo>
                      <a:cubicBezTo>
                        <a:pt x="51" y="20"/>
                        <a:pt x="49" y="16"/>
                        <a:pt x="49" y="17"/>
                      </a:cubicBezTo>
                      <a:cubicBezTo>
                        <a:pt x="48" y="18"/>
                        <a:pt x="49" y="22"/>
                        <a:pt x="49" y="23"/>
                      </a:cubicBezTo>
                      <a:cubicBezTo>
                        <a:pt x="47" y="24"/>
                        <a:pt x="44" y="24"/>
                        <a:pt x="41" y="25"/>
                      </a:cubicBezTo>
                      <a:cubicBezTo>
                        <a:pt x="40" y="25"/>
                        <a:pt x="41" y="27"/>
                        <a:pt x="39" y="27"/>
                      </a:cubicBezTo>
                      <a:cubicBezTo>
                        <a:pt x="37" y="27"/>
                        <a:pt x="35" y="27"/>
                        <a:pt x="34" y="27"/>
                      </a:cubicBezTo>
                      <a:cubicBezTo>
                        <a:pt x="31" y="24"/>
                        <a:pt x="31" y="22"/>
                        <a:pt x="34" y="19"/>
                      </a:cubicBezTo>
                      <a:cubicBezTo>
                        <a:pt x="27" y="22"/>
                        <a:pt x="23" y="17"/>
                        <a:pt x="15" y="17"/>
                      </a:cubicBezTo>
                      <a:cubicBezTo>
                        <a:pt x="13" y="11"/>
                        <a:pt x="4" y="12"/>
                        <a:pt x="0" y="8"/>
                      </a:cubicBezTo>
                      <a:cubicBezTo>
                        <a:pt x="1" y="8"/>
                        <a:pt x="1" y="4"/>
                        <a:pt x="2" y="4"/>
                      </a:cubicBezTo>
                      <a:cubicBezTo>
                        <a:pt x="5" y="3"/>
                        <a:pt x="5" y="6"/>
                        <a:pt x="6" y="6"/>
                      </a:cubicBezTo>
                      <a:cubicBezTo>
                        <a:pt x="8" y="6"/>
                        <a:pt x="13" y="8"/>
                        <a:pt x="15" y="10"/>
                      </a:cubicBezTo>
                      <a:cubicBezTo>
                        <a:pt x="15" y="10"/>
                        <a:pt x="18" y="9"/>
                        <a:pt x="19" y="10"/>
                      </a:cubicBezTo>
                      <a:cubicBezTo>
                        <a:pt x="20" y="11"/>
                        <a:pt x="18" y="14"/>
                        <a:pt x="21" y="14"/>
                      </a:cubicBezTo>
                      <a:cubicBezTo>
                        <a:pt x="26" y="12"/>
                        <a:pt x="18" y="9"/>
                        <a:pt x="22" y="6"/>
                      </a:cubicBezTo>
                      <a:cubicBezTo>
                        <a:pt x="26" y="4"/>
                        <a:pt x="26" y="10"/>
                        <a:pt x="26" y="10"/>
                      </a:cubicBezTo>
                      <a:cubicBezTo>
                        <a:pt x="33" y="10"/>
                        <a:pt x="36" y="0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1" name="ïŝľí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2F9C7A9-BBEF-477C-95ED-C3AB45F7AAA7}"/>
                    </a:ext>
                  </a:extLst>
                </p:cNvPr>
                <p:cNvSpPr/>
                <p:nvPr/>
              </p:nvSpPr>
              <p:spPr bwMode="auto">
                <a:xfrm>
                  <a:off x="3805541" y="665625"/>
                  <a:ext cx="191908" cy="72841"/>
                </a:xfrm>
                <a:custGeom>
                  <a:avLst/>
                  <a:gdLst>
                    <a:gd name="T0" fmla="*/ 41 w 92"/>
                    <a:gd name="T1" fmla="*/ 13 h 35"/>
                    <a:gd name="T2" fmla="*/ 60 w 92"/>
                    <a:gd name="T3" fmla="*/ 20 h 35"/>
                    <a:gd name="T4" fmla="*/ 60 w 92"/>
                    <a:gd name="T5" fmla="*/ 11 h 35"/>
                    <a:gd name="T6" fmla="*/ 54 w 92"/>
                    <a:gd name="T7" fmla="*/ 3 h 35"/>
                    <a:gd name="T8" fmla="*/ 67 w 92"/>
                    <a:gd name="T9" fmla="*/ 1 h 35"/>
                    <a:gd name="T10" fmla="*/ 71 w 92"/>
                    <a:gd name="T11" fmla="*/ 5 h 35"/>
                    <a:gd name="T12" fmla="*/ 71 w 92"/>
                    <a:gd name="T13" fmla="*/ 9 h 35"/>
                    <a:gd name="T14" fmla="*/ 79 w 92"/>
                    <a:gd name="T15" fmla="*/ 14 h 35"/>
                    <a:gd name="T16" fmla="*/ 84 w 92"/>
                    <a:gd name="T17" fmla="*/ 11 h 35"/>
                    <a:gd name="T18" fmla="*/ 90 w 92"/>
                    <a:gd name="T19" fmla="*/ 14 h 35"/>
                    <a:gd name="T20" fmla="*/ 92 w 92"/>
                    <a:gd name="T21" fmla="*/ 18 h 35"/>
                    <a:gd name="T22" fmla="*/ 90 w 92"/>
                    <a:gd name="T23" fmla="*/ 26 h 35"/>
                    <a:gd name="T24" fmla="*/ 79 w 92"/>
                    <a:gd name="T25" fmla="*/ 27 h 35"/>
                    <a:gd name="T26" fmla="*/ 71 w 92"/>
                    <a:gd name="T27" fmla="*/ 26 h 35"/>
                    <a:gd name="T28" fmla="*/ 54 w 92"/>
                    <a:gd name="T29" fmla="*/ 29 h 35"/>
                    <a:gd name="T30" fmla="*/ 51 w 92"/>
                    <a:gd name="T31" fmla="*/ 29 h 35"/>
                    <a:gd name="T32" fmla="*/ 45 w 92"/>
                    <a:gd name="T33" fmla="*/ 31 h 35"/>
                    <a:gd name="T34" fmla="*/ 26 w 92"/>
                    <a:gd name="T35" fmla="*/ 35 h 35"/>
                    <a:gd name="T36" fmla="*/ 43 w 92"/>
                    <a:gd name="T37" fmla="*/ 29 h 35"/>
                    <a:gd name="T38" fmla="*/ 34 w 92"/>
                    <a:gd name="T39" fmla="*/ 26 h 35"/>
                    <a:gd name="T40" fmla="*/ 26 w 92"/>
                    <a:gd name="T41" fmla="*/ 22 h 35"/>
                    <a:gd name="T42" fmla="*/ 19 w 92"/>
                    <a:gd name="T43" fmla="*/ 26 h 35"/>
                    <a:gd name="T44" fmla="*/ 13 w 92"/>
                    <a:gd name="T45" fmla="*/ 24 h 35"/>
                    <a:gd name="T46" fmla="*/ 0 w 92"/>
                    <a:gd name="T47" fmla="*/ 22 h 35"/>
                    <a:gd name="T48" fmla="*/ 4 w 92"/>
                    <a:gd name="T49" fmla="*/ 18 h 35"/>
                    <a:gd name="T50" fmla="*/ 6 w 92"/>
                    <a:gd name="T51" fmla="*/ 13 h 35"/>
                    <a:gd name="T52" fmla="*/ 13 w 92"/>
                    <a:gd name="T53" fmla="*/ 11 h 35"/>
                    <a:gd name="T54" fmla="*/ 11 w 92"/>
                    <a:gd name="T55" fmla="*/ 7 h 35"/>
                    <a:gd name="T56" fmla="*/ 15 w 92"/>
                    <a:gd name="T57" fmla="*/ 7 h 35"/>
                    <a:gd name="T58" fmla="*/ 21 w 92"/>
                    <a:gd name="T59" fmla="*/ 5 h 35"/>
                    <a:gd name="T60" fmla="*/ 30 w 92"/>
                    <a:gd name="T61" fmla="*/ 7 h 35"/>
                    <a:gd name="T62" fmla="*/ 32 w 92"/>
                    <a:gd name="T63" fmla="*/ 11 h 35"/>
                    <a:gd name="T64" fmla="*/ 36 w 92"/>
                    <a:gd name="T65" fmla="*/ 11 h 35"/>
                    <a:gd name="T66" fmla="*/ 36 w 92"/>
                    <a:gd name="T67" fmla="*/ 16 h 35"/>
                    <a:gd name="T68" fmla="*/ 41 w 92"/>
                    <a:gd name="T69" fmla="*/ 1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2" h="35">
                      <a:moveTo>
                        <a:pt x="41" y="13"/>
                      </a:moveTo>
                      <a:cubicBezTo>
                        <a:pt x="39" y="19"/>
                        <a:pt x="56" y="16"/>
                        <a:pt x="60" y="20"/>
                      </a:cubicBezTo>
                      <a:cubicBezTo>
                        <a:pt x="63" y="12"/>
                        <a:pt x="47" y="11"/>
                        <a:pt x="60" y="11"/>
                      </a:cubicBezTo>
                      <a:cubicBezTo>
                        <a:pt x="63" y="4"/>
                        <a:pt x="52" y="10"/>
                        <a:pt x="54" y="3"/>
                      </a:cubicBezTo>
                      <a:cubicBezTo>
                        <a:pt x="60" y="4"/>
                        <a:pt x="61" y="0"/>
                        <a:pt x="67" y="1"/>
                      </a:cubicBezTo>
                      <a:cubicBezTo>
                        <a:pt x="66" y="5"/>
                        <a:pt x="70" y="4"/>
                        <a:pt x="71" y="5"/>
                      </a:cubicBezTo>
                      <a:cubicBezTo>
                        <a:pt x="72" y="6"/>
                        <a:pt x="70" y="8"/>
                        <a:pt x="71" y="9"/>
                      </a:cubicBezTo>
                      <a:cubicBezTo>
                        <a:pt x="73" y="10"/>
                        <a:pt x="76" y="11"/>
                        <a:pt x="79" y="14"/>
                      </a:cubicBezTo>
                      <a:cubicBezTo>
                        <a:pt x="80" y="13"/>
                        <a:pt x="80" y="10"/>
                        <a:pt x="84" y="11"/>
                      </a:cubicBezTo>
                      <a:cubicBezTo>
                        <a:pt x="87" y="11"/>
                        <a:pt x="89" y="13"/>
                        <a:pt x="90" y="14"/>
                      </a:cubicBezTo>
                      <a:cubicBezTo>
                        <a:pt x="90" y="15"/>
                        <a:pt x="92" y="18"/>
                        <a:pt x="92" y="18"/>
                      </a:cubicBezTo>
                      <a:cubicBezTo>
                        <a:pt x="89" y="21"/>
                        <a:pt x="92" y="20"/>
                        <a:pt x="90" y="26"/>
                      </a:cubicBezTo>
                      <a:cubicBezTo>
                        <a:pt x="86" y="21"/>
                        <a:pt x="82" y="27"/>
                        <a:pt x="79" y="27"/>
                      </a:cubicBezTo>
                      <a:cubicBezTo>
                        <a:pt x="75" y="28"/>
                        <a:pt x="75" y="26"/>
                        <a:pt x="71" y="26"/>
                      </a:cubicBezTo>
                      <a:cubicBezTo>
                        <a:pt x="66" y="26"/>
                        <a:pt x="58" y="28"/>
                        <a:pt x="54" y="29"/>
                      </a:cubicBezTo>
                      <a:cubicBezTo>
                        <a:pt x="54" y="30"/>
                        <a:pt x="51" y="29"/>
                        <a:pt x="51" y="29"/>
                      </a:cubicBezTo>
                      <a:cubicBezTo>
                        <a:pt x="49" y="31"/>
                        <a:pt x="48" y="30"/>
                        <a:pt x="45" y="31"/>
                      </a:cubicBezTo>
                      <a:cubicBezTo>
                        <a:pt x="43" y="32"/>
                        <a:pt x="33" y="34"/>
                        <a:pt x="26" y="35"/>
                      </a:cubicBezTo>
                      <a:cubicBezTo>
                        <a:pt x="27" y="28"/>
                        <a:pt x="36" y="30"/>
                        <a:pt x="43" y="29"/>
                      </a:cubicBezTo>
                      <a:cubicBezTo>
                        <a:pt x="44" y="21"/>
                        <a:pt x="37" y="26"/>
                        <a:pt x="34" y="26"/>
                      </a:cubicBezTo>
                      <a:cubicBezTo>
                        <a:pt x="30" y="25"/>
                        <a:pt x="30" y="24"/>
                        <a:pt x="26" y="22"/>
                      </a:cubicBezTo>
                      <a:cubicBezTo>
                        <a:pt x="23" y="21"/>
                        <a:pt x="22" y="25"/>
                        <a:pt x="19" y="26"/>
                      </a:cubicBezTo>
                      <a:cubicBezTo>
                        <a:pt x="16" y="26"/>
                        <a:pt x="16" y="24"/>
                        <a:pt x="13" y="24"/>
                      </a:cubicBezTo>
                      <a:cubicBezTo>
                        <a:pt x="9" y="23"/>
                        <a:pt x="3" y="25"/>
                        <a:pt x="0" y="22"/>
                      </a:cubicBezTo>
                      <a:cubicBezTo>
                        <a:pt x="0" y="20"/>
                        <a:pt x="3" y="19"/>
                        <a:pt x="4" y="18"/>
                      </a:cubicBezTo>
                      <a:cubicBezTo>
                        <a:pt x="4" y="17"/>
                        <a:pt x="5" y="13"/>
                        <a:pt x="6" y="13"/>
                      </a:cubicBezTo>
                      <a:cubicBezTo>
                        <a:pt x="8" y="11"/>
                        <a:pt x="11" y="13"/>
                        <a:pt x="13" y="11"/>
                      </a:cubicBezTo>
                      <a:cubicBezTo>
                        <a:pt x="14" y="10"/>
                        <a:pt x="7" y="8"/>
                        <a:pt x="11" y="7"/>
                      </a:cubicBezTo>
                      <a:cubicBezTo>
                        <a:pt x="13" y="7"/>
                        <a:pt x="14" y="7"/>
                        <a:pt x="15" y="7"/>
                      </a:cubicBezTo>
                      <a:cubicBezTo>
                        <a:pt x="17" y="6"/>
                        <a:pt x="19" y="5"/>
                        <a:pt x="21" y="5"/>
                      </a:cubicBezTo>
                      <a:cubicBezTo>
                        <a:pt x="22" y="5"/>
                        <a:pt x="29" y="6"/>
                        <a:pt x="30" y="7"/>
                      </a:cubicBezTo>
                      <a:cubicBezTo>
                        <a:pt x="31" y="8"/>
                        <a:pt x="30" y="10"/>
                        <a:pt x="32" y="11"/>
                      </a:cubicBezTo>
                      <a:cubicBezTo>
                        <a:pt x="33" y="11"/>
                        <a:pt x="35" y="10"/>
                        <a:pt x="36" y="11"/>
                      </a:cubicBezTo>
                      <a:cubicBezTo>
                        <a:pt x="37" y="12"/>
                        <a:pt x="32" y="17"/>
                        <a:pt x="36" y="16"/>
                      </a:cubicBezTo>
                      <a:cubicBezTo>
                        <a:pt x="37" y="16"/>
                        <a:pt x="38" y="11"/>
                        <a:pt x="4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2" name="îṣḻî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67D18FB-C732-4CD1-AE99-B475784C5D50}"/>
                    </a:ext>
                  </a:extLst>
                </p:cNvPr>
                <p:cNvSpPr/>
                <p:nvPr/>
              </p:nvSpPr>
              <p:spPr bwMode="auto">
                <a:xfrm>
                  <a:off x="3675269" y="741268"/>
                  <a:ext cx="151284" cy="100856"/>
                </a:xfrm>
                <a:custGeom>
                  <a:avLst/>
                  <a:gdLst>
                    <a:gd name="T0" fmla="*/ 9 w 73"/>
                    <a:gd name="T1" fmla="*/ 1 h 49"/>
                    <a:gd name="T2" fmla="*/ 41 w 73"/>
                    <a:gd name="T3" fmla="*/ 3 h 49"/>
                    <a:gd name="T4" fmla="*/ 45 w 73"/>
                    <a:gd name="T5" fmla="*/ 3 h 49"/>
                    <a:gd name="T6" fmla="*/ 52 w 73"/>
                    <a:gd name="T7" fmla="*/ 5 h 49"/>
                    <a:gd name="T8" fmla="*/ 60 w 73"/>
                    <a:gd name="T9" fmla="*/ 5 h 49"/>
                    <a:gd name="T10" fmla="*/ 61 w 73"/>
                    <a:gd name="T11" fmla="*/ 6 h 49"/>
                    <a:gd name="T12" fmla="*/ 73 w 73"/>
                    <a:gd name="T13" fmla="*/ 14 h 49"/>
                    <a:gd name="T14" fmla="*/ 56 w 73"/>
                    <a:gd name="T15" fmla="*/ 18 h 49"/>
                    <a:gd name="T16" fmla="*/ 54 w 73"/>
                    <a:gd name="T17" fmla="*/ 21 h 49"/>
                    <a:gd name="T18" fmla="*/ 50 w 73"/>
                    <a:gd name="T19" fmla="*/ 19 h 49"/>
                    <a:gd name="T20" fmla="*/ 48 w 73"/>
                    <a:gd name="T21" fmla="*/ 21 h 49"/>
                    <a:gd name="T22" fmla="*/ 50 w 73"/>
                    <a:gd name="T23" fmla="*/ 23 h 49"/>
                    <a:gd name="T24" fmla="*/ 46 w 73"/>
                    <a:gd name="T25" fmla="*/ 25 h 49"/>
                    <a:gd name="T26" fmla="*/ 46 w 73"/>
                    <a:gd name="T27" fmla="*/ 29 h 49"/>
                    <a:gd name="T28" fmla="*/ 43 w 73"/>
                    <a:gd name="T29" fmla="*/ 29 h 49"/>
                    <a:gd name="T30" fmla="*/ 39 w 73"/>
                    <a:gd name="T31" fmla="*/ 32 h 49"/>
                    <a:gd name="T32" fmla="*/ 39 w 73"/>
                    <a:gd name="T33" fmla="*/ 40 h 49"/>
                    <a:gd name="T34" fmla="*/ 17 w 73"/>
                    <a:gd name="T35" fmla="*/ 46 h 49"/>
                    <a:gd name="T36" fmla="*/ 0 w 73"/>
                    <a:gd name="T37" fmla="*/ 34 h 49"/>
                    <a:gd name="T38" fmla="*/ 5 w 73"/>
                    <a:gd name="T39" fmla="*/ 31 h 49"/>
                    <a:gd name="T40" fmla="*/ 7 w 73"/>
                    <a:gd name="T41" fmla="*/ 27 h 49"/>
                    <a:gd name="T42" fmla="*/ 5 w 73"/>
                    <a:gd name="T43" fmla="*/ 19 h 49"/>
                    <a:gd name="T44" fmla="*/ 9 w 73"/>
                    <a:gd name="T45" fmla="*/ 18 h 49"/>
                    <a:gd name="T46" fmla="*/ 13 w 73"/>
                    <a:gd name="T47" fmla="*/ 10 h 49"/>
                    <a:gd name="T48" fmla="*/ 9 w 73"/>
                    <a:gd name="T49" fmla="*/ 1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73" h="49">
                      <a:moveTo>
                        <a:pt x="9" y="1"/>
                      </a:moveTo>
                      <a:cubicBezTo>
                        <a:pt x="21" y="1"/>
                        <a:pt x="33" y="0"/>
                        <a:pt x="41" y="3"/>
                      </a:cubicBezTo>
                      <a:cubicBezTo>
                        <a:pt x="42" y="3"/>
                        <a:pt x="44" y="2"/>
                        <a:pt x="45" y="3"/>
                      </a:cubicBezTo>
                      <a:cubicBezTo>
                        <a:pt x="46" y="5"/>
                        <a:pt x="50" y="3"/>
                        <a:pt x="52" y="5"/>
                      </a:cubicBezTo>
                      <a:cubicBezTo>
                        <a:pt x="55" y="8"/>
                        <a:pt x="52" y="2"/>
                        <a:pt x="60" y="5"/>
                      </a:cubicBezTo>
                      <a:cubicBezTo>
                        <a:pt x="60" y="5"/>
                        <a:pt x="60" y="6"/>
                        <a:pt x="61" y="6"/>
                      </a:cubicBezTo>
                      <a:cubicBezTo>
                        <a:pt x="63" y="6"/>
                        <a:pt x="73" y="9"/>
                        <a:pt x="73" y="14"/>
                      </a:cubicBezTo>
                      <a:cubicBezTo>
                        <a:pt x="66" y="15"/>
                        <a:pt x="60" y="16"/>
                        <a:pt x="56" y="18"/>
                      </a:cubicBezTo>
                      <a:cubicBezTo>
                        <a:pt x="54" y="18"/>
                        <a:pt x="55" y="21"/>
                        <a:pt x="54" y="21"/>
                      </a:cubicBezTo>
                      <a:cubicBezTo>
                        <a:pt x="53" y="22"/>
                        <a:pt x="51" y="19"/>
                        <a:pt x="50" y="19"/>
                      </a:cubicBezTo>
                      <a:cubicBezTo>
                        <a:pt x="51" y="19"/>
                        <a:pt x="48" y="23"/>
                        <a:pt x="48" y="21"/>
                      </a:cubicBezTo>
                      <a:cubicBezTo>
                        <a:pt x="48" y="22"/>
                        <a:pt x="50" y="24"/>
                        <a:pt x="50" y="23"/>
                      </a:cubicBezTo>
                      <a:cubicBezTo>
                        <a:pt x="49" y="25"/>
                        <a:pt x="47" y="24"/>
                        <a:pt x="46" y="25"/>
                      </a:cubicBezTo>
                      <a:cubicBezTo>
                        <a:pt x="46" y="26"/>
                        <a:pt x="47" y="28"/>
                        <a:pt x="46" y="29"/>
                      </a:cubicBezTo>
                      <a:cubicBezTo>
                        <a:pt x="46" y="29"/>
                        <a:pt x="43" y="28"/>
                        <a:pt x="43" y="29"/>
                      </a:cubicBezTo>
                      <a:cubicBezTo>
                        <a:pt x="42" y="30"/>
                        <a:pt x="41" y="32"/>
                        <a:pt x="39" y="32"/>
                      </a:cubicBezTo>
                      <a:cubicBezTo>
                        <a:pt x="39" y="35"/>
                        <a:pt x="39" y="37"/>
                        <a:pt x="39" y="40"/>
                      </a:cubicBezTo>
                      <a:cubicBezTo>
                        <a:pt x="30" y="40"/>
                        <a:pt x="31" y="49"/>
                        <a:pt x="17" y="46"/>
                      </a:cubicBezTo>
                      <a:cubicBezTo>
                        <a:pt x="18" y="34"/>
                        <a:pt x="7" y="37"/>
                        <a:pt x="0" y="34"/>
                      </a:cubicBezTo>
                      <a:cubicBezTo>
                        <a:pt x="1" y="32"/>
                        <a:pt x="4" y="32"/>
                        <a:pt x="5" y="31"/>
                      </a:cubicBezTo>
                      <a:cubicBezTo>
                        <a:pt x="6" y="30"/>
                        <a:pt x="2" y="25"/>
                        <a:pt x="7" y="27"/>
                      </a:cubicBezTo>
                      <a:cubicBezTo>
                        <a:pt x="8" y="24"/>
                        <a:pt x="5" y="23"/>
                        <a:pt x="5" y="19"/>
                      </a:cubicBezTo>
                      <a:cubicBezTo>
                        <a:pt x="8" y="22"/>
                        <a:pt x="8" y="21"/>
                        <a:pt x="9" y="18"/>
                      </a:cubicBezTo>
                      <a:cubicBezTo>
                        <a:pt x="10" y="15"/>
                        <a:pt x="13" y="16"/>
                        <a:pt x="13" y="10"/>
                      </a:cubicBezTo>
                      <a:cubicBezTo>
                        <a:pt x="14" y="4"/>
                        <a:pt x="7" y="8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3" name="íŝḻi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5B872A1-B389-4DB1-8EED-D20EEDEE0903}"/>
                    </a:ext>
                  </a:extLst>
                </p:cNvPr>
                <p:cNvSpPr/>
                <p:nvPr/>
              </p:nvSpPr>
              <p:spPr bwMode="auto">
                <a:xfrm>
                  <a:off x="3980640" y="760879"/>
                  <a:ext cx="30817" cy="23814"/>
                </a:xfrm>
                <a:custGeom>
                  <a:avLst/>
                  <a:gdLst>
                    <a:gd name="T0" fmla="*/ 2 w 15"/>
                    <a:gd name="T1" fmla="*/ 0 h 11"/>
                    <a:gd name="T2" fmla="*/ 13 w 15"/>
                    <a:gd name="T3" fmla="*/ 0 h 11"/>
                    <a:gd name="T4" fmla="*/ 15 w 15"/>
                    <a:gd name="T5" fmla="*/ 8 h 11"/>
                    <a:gd name="T6" fmla="*/ 11 w 15"/>
                    <a:gd name="T7" fmla="*/ 11 h 11"/>
                    <a:gd name="T8" fmla="*/ 0 w 15"/>
                    <a:gd name="T9" fmla="*/ 6 h 11"/>
                    <a:gd name="T10" fmla="*/ 2 w 15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11">
                      <a:moveTo>
                        <a:pt x="2" y="0"/>
                      </a:moveTo>
                      <a:cubicBezTo>
                        <a:pt x="6" y="0"/>
                        <a:pt x="9" y="0"/>
                        <a:pt x="13" y="0"/>
                      </a:cubicBezTo>
                      <a:cubicBezTo>
                        <a:pt x="13" y="3"/>
                        <a:pt x="15" y="4"/>
                        <a:pt x="15" y="8"/>
                      </a:cubicBezTo>
                      <a:cubicBezTo>
                        <a:pt x="12" y="7"/>
                        <a:pt x="11" y="9"/>
                        <a:pt x="11" y="11"/>
                      </a:cubicBezTo>
                      <a:cubicBezTo>
                        <a:pt x="8" y="9"/>
                        <a:pt x="7" y="5"/>
                        <a:pt x="0" y="6"/>
                      </a:cubicBezTo>
                      <a:cubicBezTo>
                        <a:pt x="1" y="4"/>
                        <a:pt x="2" y="3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4" name="ís1id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89379A9-5090-4141-81E2-8B9B5431760A}"/>
                    </a:ext>
                  </a:extLst>
                </p:cNvPr>
                <p:cNvSpPr/>
                <p:nvPr/>
              </p:nvSpPr>
              <p:spPr bwMode="auto">
                <a:xfrm>
                  <a:off x="4148734" y="751074"/>
                  <a:ext cx="77043" cy="54631"/>
                </a:xfrm>
                <a:custGeom>
                  <a:avLst/>
                  <a:gdLst>
                    <a:gd name="T0" fmla="*/ 33 w 37"/>
                    <a:gd name="T1" fmla="*/ 1 h 26"/>
                    <a:gd name="T2" fmla="*/ 35 w 37"/>
                    <a:gd name="T3" fmla="*/ 11 h 26"/>
                    <a:gd name="T4" fmla="*/ 31 w 37"/>
                    <a:gd name="T5" fmla="*/ 14 h 26"/>
                    <a:gd name="T6" fmla="*/ 22 w 37"/>
                    <a:gd name="T7" fmla="*/ 16 h 26"/>
                    <a:gd name="T8" fmla="*/ 7 w 37"/>
                    <a:gd name="T9" fmla="*/ 26 h 26"/>
                    <a:gd name="T10" fmla="*/ 5 w 37"/>
                    <a:gd name="T11" fmla="*/ 18 h 26"/>
                    <a:gd name="T12" fmla="*/ 1 w 37"/>
                    <a:gd name="T13" fmla="*/ 14 h 26"/>
                    <a:gd name="T14" fmla="*/ 1 w 37"/>
                    <a:gd name="T15" fmla="*/ 5 h 26"/>
                    <a:gd name="T16" fmla="*/ 5 w 37"/>
                    <a:gd name="T17" fmla="*/ 1 h 26"/>
                    <a:gd name="T18" fmla="*/ 10 w 37"/>
                    <a:gd name="T19" fmla="*/ 0 h 26"/>
                    <a:gd name="T20" fmla="*/ 25 w 37"/>
                    <a:gd name="T21" fmla="*/ 3 h 26"/>
                    <a:gd name="T22" fmla="*/ 33 w 37"/>
                    <a:gd name="T23" fmla="*/ 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26">
                      <a:moveTo>
                        <a:pt x="33" y="1"/>
                      </a:moveTo>
                      <a:cubicBezTo>
                        <a:pt x="37" y="1"/>
                        <a:pt x="34" y="8"/>
                        <a:pt x="35" y="11"/>
                      </a:cubicBezTo>
                      <a:cubicBezTo>
                        <a:pt x="32" y="10"/>
                        <a:pt x="31" y="12"/>
                        <a:pt x="31" y="14"/>
                      </a:cubicBezTo>
                      <a:cubicBezTo>
                        <a:pt x="25" y="11"/>
                        <a:pt x="23" y="21"/>
                        <a:pt x="22" y="16"/>
                      </a:cubicBezTo>
                      <a:cubicBezTo>
                        <a:pt x="17" y="20"/>
                        <a:pt x="14" y="25"/>
                        <a:pt x="7" y="26"/>
                      </a:cubicBezTo>
                      <a:cubicBezTo>
                        <a:pt x="5" y="24"/>
                        <a:pt x="5" y="21"/>
                        <a:pt x="5" y="18"/>
                      </a:cubicBezTo>
                      <a:cubicBezTo>
                        <a:pt x="4" y="16"/>
                        <a:pt x="2" y="17"/>
                        <a:pt x="1" y="14"/>
                      </a:cubicBezTo>
                      <a:cubicBezTo>
                        <a:pt x="0" y="12"/>
                        <a:pt x="2" y="8"/>
                        <a:pt x="1" y="5"/>
                      </a:cubicBezTo>
                      <a:cubicBezTo>
                        <a:pt x="4" y="6"/>
                        <a:pt x="5" y="4"/>
                        <a:pt x="5" y="1"/>
                      </a:cubicBezTo>
                      <a:cubicBezTo>
                        <a:pt x="7" y="2"/>
                        <a:pt x="10" y="2"/>
                        <a:pt x="10" y="0"/>
                      </a:cubicBezTo>
                      <a:cubicBezTo>
                        <a:pt x="13" y="3"/>
                        <a:pt x="23" y="0"/>
                        <a:pt x="25" y="3"/>
                      </a:cubicBezTo>
                      <a:cubicBezTo>
                        <a:pt x="28" y="3"/>
                        <a:pt x="32" y="4"/>
                        <a:pt x="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5" name="îslî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A99B565-3E8A-4E31-AC28-6E7BEF8C5B91}"/>
                    </a:ext>
                  </a:extLst>
                </p:cNvPr>
                <p:cNvSpPr/>
                <p:nvPr/>
              </p:nvSpPr>
              <p:spPr bwMode="auto">
                <a:xfrm>
                  <a:off x="5279165" y="962591"/>
                  <a:ext cx="166694" cy="81245"/>
                </a:xfrm>
                <a:custGeom>
                  <a:avLst/>
                  <a:gdLst>
                    <a:gd name="T0" fmla="*/ 58 w 80"/>
                    <a:gd name="T1" fmla="*/ 0 h 39"/>
                    <a:gd name="T2" fmla="*/ 66 w 80"/>
                    <a:gd name="T3" fmla="*/ 4 h 39"/>
                    <a:gd name="T4" fmla="*/ 71 w 80"/>
                    <a:gd name="T5" fmla="*/ 6 h 39"/>
                    <a:gd name="T6" fmla="*/ 69 w 80"/>
                    <a:gd name="T7" fmla="*/ 9 h 39"/>
                    <a:gd name="T8" fmla="*/ 79 w 80"/>
                    <a:gd name="T9" fmla="*/ 15 h 39"/>
                    <a:gd name="T10" fmla="*/ 73 w 80"/>
                    <a:gd name="T11" fmla="*/ 26 h 39"/>
                    <a:gd name="T12" fmla="*/ 68 w 80"/>
                    <a:gd name="T13" fmla="*/ 28 h 39"/>
                    <a:gd name="T14" fmla="*/ 60 w 80"/>
                    <a:gd name="T15" fmla="*/ 32 h 39"/>
                    <a:gd name="T16" fmla="*/ 55 w 80"/>
                    <a:gd name="T17" fmla="*/ 34 h 39"/>
                    <a:gd name="T18" fmla="*/ 51 w 80"/>
                    <a:gd name="T19" fmla="*/ 35 h 39"/>
                    <a:gd name="T20" fmla="*/ 28 w 80"/>
                    <a:gd name="T21" fmla="*/ 37 h 39"/>
                    <a:gd name="T22" fmla="*/ 27 w 80"/>
                    <a:gd name="T23" fmla="*/ 35 h 39"/>
                    <a:gd name="T24" fmla="*/ 19 w 80"/>
                    <a:gd name="T25" fmla="*/ 32 h 39"/>
                    <a:gd name="T26" fmla="*/ 15 w 80"/>
                    <a:gd name="T27" fmla="*/ 30 h 39"/>
                    <a:gd name="T28" fmla="*/ 19 w 80"/>
                    <a:gd name="T29" fmla="*/ 28 h 39"/>
                    <a:gd name="T30" fmla="*/ 14 w 80"/>
                    <a:gd name="T31" fmla="*/ 24 h 39"/>
                    <a:gd name="T32" fmla="*/ 14 w 80"/>
                    <a:gd name="T33" fmla="*/ 13 h 39"/>
                    <a:gd name="T34" fmla="*/ 2 w 80"/>
                    <a:gd name="T35" fmla="*/ 15 h 39"/>
                    <a:gd name="T36" fmla="*/ 6 w 80"/>
                    <a:gd name="T37" fmla="*/ 7 h 39"/>
                    <a:gd name="T38" fmla="*/ 21 w 80"/>
                    <a:gd name="T39" fmla="*/ 7 h 39"/>
                    <a:gd name="T40" fmla="*/ 23 w 80"/>
                    <a:gd name="T41" fmla="*/ 15 h 39"/>
                    <a:gd name="T42" fmla="*/ 28 w 80"/>
                    <a:gd name="T43" fmla="*/ 7 h 39"/>
                    <a:gd name="T44" fmla="*/ 40 w 80"/>
                    <a:gd name="T45" fmla="*/ 11 h 39"/>
                    <a:gd name="T46" fmla="*/ 43 w 80"/>
                    <a:gd name="T47" fmla="*/ 7 h 39"/>
                    <a:gd name="T48" fmla="*/ 55 w 80"/>
                    <a:gd name="T49" fmla="*/ 6 h 39"/>
                    <a:gd name="T50" fmla="*/ 58 w 80"/>
                    <a:gd name="T51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0" h="39">
                      <a:moveTo>
                        <a:pt x="58" y="0"/>
                      </a:moveTo>
                      <a:cubicBezTo>
                        <a:pt x="60" y="1"/>
                        <a:pt x="63" y="2"/>
                        <a:pt x="66" y="4"/>
                      </a:cubicBezTo>
                      <a:cubicBezTo>
                        <a:pt x="66" y="4"/>
                        <a:pt x="71" y="5"/>
                        <a:pt x="71" y="6"/>
                      </a:cubicBezTo>
                      <a:cubicBezTo>
                        <a:pt x="72" y="6"/>
                        <a:pt x="69" y="9"/>
                        <a:pt x="69" y="9"/>
                      </a:cubicBezTo>
                      <a:cubicBezTo>
                        <a:pt x="70" y="13"/>
                        <a:pt x="74" y="16"/>
                        <a:pt x="79" y="15"/>
                      </a:cubicBezTo>
                      <a:cubicBezTo>
                        <a:pt x="80" y="20"/>
                        <a:pt x="78" y="22"/>
                        <a:pt x="73" y="26"/>
                      </a:cubicBezTo>
                      <a:cubicBezTo>
                        <a:pt x="72" y="27"/>
                        <a:pt x="69" y="27"/>
                        <a:pt x="68" y="28"/>
                      </a:cubicBezTo>
                      <a:cubicBezTo>
                        <a:pt x="64" y="30"/>
                        <a:pt x="65" y="30"/>
                        <a:pt x="60" y="32"/>
                      </a:cubicBezTo>
                      <a:cubicBezTo>
                        <a:pt x="60" y="32"/>
                        <a:pt x="55" y="33"/>
                        <a:pt x="55" y="34"/>
                      </a:cubicBezTo>
                      <a:cubicBezTo>
                        <a:pt x="53" y="35"/>
                        <a:pt x="53" y="35"/>
                        <a:pt x="51" y="35"/>
                      </a:cubicBezTo>
                      <a:cubicBezTo>
                        <a:pt x="49" y="36"/>
                        <a:pt x="35" y="39"/>
                        <a:pt x="28" y="37"/>
                      </a:cubicBezTo>
                      <a:cubicBezTo>
                        <a:pt x="28" y="37"/>
                        <a:pt x="28" y="36"/>
                        <a:pt x="27" y="35"/>
                      </a:cubicBezTo>
                      <a:cubicBezTo>
                        <a:pt x="24" y="35"/>
                        <a:pt x="23" y="32"/>
                        <a:pt x="19" y="32"/>
                      </a:cubicBezTo>
                      <a:cubicBezTo>
                        <a:pt x="18" y="32"/>
                        <a:pt x="17" y="30"/>
                        <a:pt x="15" y="30"/>
                      </a:cubicBezTo>
                      <a:cubicBezTo>
                        <a:pt x="15" y="28"/>
                        <a:pt x="18" y="28"/>
                        <a:pt x="19" y="28"/>
                      </a:cubicBezTo>
                      <a:cubicBezTo>
                        <a:pt x="19" y="26"/>
                        <a:pt x="14" y="26"/>
                        <a:pt x="14" y="24"/>
                      </a:cubicBezTo>
                      <a:cubicBezTo>
                        <a:pt x="12" y="21"/>
                        <a:pt x="15" y="18"/>
                        <a:pt x="14" y="13"/>
                      </a:cubicBezTo>
                      <a:cubicBezTo>
                        <a:pt x="6" y="11"/>
                        <a:pt x="7" y="20"/>
                        <a:pt x="2" y="15"/>
                      </a:cubicBezTo>
                      <a:cubicBezTo>
                        <a:pt x="0" y="9"/>
                        <a:pt x="8" y="14"/>
                        <a:pt x="6" y="7"/>
                      </a:cubicBezTo>
                      <a:cubicBezTo>
                        <a:pt x="14" y="9"/>
                        <a:pt x="13" y="8"/>
                        <a:pt x="21" y="7"/>
                      </a:cubicBezTo>
                      <a:cubicBezTo>
                        <a:pt x="22" y="11"/>
                        <a:pt x="27" y="11"/>
                        <a:pt x="23" y="15"/>
                      </a:cubicBezTo>
                      <a:cubicBezTo>
                        <a:pt x="28" y="15"/>
                        <a:pt x="29" y="12"/>
                        <a:pt x="28" y="7"/>
                      </a:cubicBezTo>
                      <a:cubicBezTo>
                        <a:pt x="29" y="11"/>
                        <a:pt x="45" y="3"/>
                        <a:pt x="40" y="11"/>
                      </a:cubicBezTo>
                      <a:cubicBezTo>
                        <a:pt x="44" y="13"/>
                        <a:pt x="42" y="8"/>
                        <a:pt x="43" y="7"/>
                      </a:cubicBezTo>
                      <a:cubicBezTo>
                        <a:pt x="46" y="6"/>
                        <a:pt x="51" y="7"/>
                        <a:pt x="55" y="6"/>
                      </a:cubicBezTo>
                      <a:cubicBezTo>
                        <a:pt x="57" y="5"/>
                        <a:pt x="58" y="3"/>
                        <a:pt x="5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6" name="ïṡḷî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E90DB19-7DD1-44D7-A358-E246FD2C363B}"/>
                    </a:ext>
                  </a:extLst>
                </p:cNvPr>
                <p:cNvSpPr/>
                <p:nvPr/>
              </p:nvSpPr>
              <p:spPr bwMode="auto">
                <a:xfrm>
                  <a:off x="4284609" y="982202"/>
                  <a:ext cx="99456" cy="70039"/>
                </a:xfrm>
                <a:custGeom>
                  <a:avLst/>
                  <a:gdLst>
                    <a:gd name="T0" fmla="*/ 13 w 48"/>
                    <a:gd name="T1" fmla="*/ 0 h 34"/>
                    <a:gd name="T2" fmla="*/ 24 w 48"/>
                    <a:gd name="T3" fmla="*/ 12 h 34"/>
                    <a:gd name="T4" fmla="*/ 27 w 48"/>
                    <a:gd name="T5" fmla="*/ 10 h 34"/>
                    <a:gd name="T6" fmla="*/ 33 w 48"/>
                    <a:gd name="T7" fmla="*/ 15 h 34"/>
                    <a:gd name="T8" fmla="*/ 41 w 48"/>
                    <a:gd name="T9" fmla="*/ 25 h 34"/>
                    <a:gd name="T10" fmla="*/ 48 w 48"/>
                    <a:gd name="T11" fmla="*/ 26 h 34"/>
                    <a:gd name="T12" fmla="*/ 24 w 48"/>
                    <a:gd name="T13" fmla="*/ 28 h 34"/>
                    <a:gd name="T14" fmla="*/ 14 w 48"/>
                    <a:gd name="T15" fmla="*/ 34 h 34"/>
                    <a:gd name="T16" fmla="*/ 0 w 48"/>
                    <a:gd name="T17" fmla="*/ 28 h 34"/>
                    <a:gd name="T18" fmla="*/ 3 w 48"/>
                    <a:gd name="T19" fmla="*/ 26 h 34"/>
                    <a:gd name="T20" fmla="*/ 5 w 48"/>
                    <a:gd name="T21" fmla="*/ 23 h 34"/>
                    <a:gd name="T22" fmla="*/ 5 w 48"/>
                    <a:gd name="T23" fmla="*/ 6 h 34"/>
                    <a:gd name="T24" fmla="*/ 13 w 48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" h="34">
                      <a:moveTo>
                        <a:pt x="13" y="0"/>
                      </a:moveTo>
                      <a:cubicBezTo>
                        <a:pt x="15" y="5"/>
                        <a:pt x="25" y="3"/>
                        <a:pt x="24" y="12"/>
                      </a:cubicBezTo>
                      <a:cubicBezTo>
                        <a:pt x="25" y="13"/>
                        <a:pt x="28" y="10"/>
                        <a:pt x="27" y="10"/>
                      </a:cubicBezTo>
                      <a:cubicBezTo>
                        <a:pt x="30" y="11"/>
                        <a:pt x="29" y="15"/>
                        <a:pt x="33" y="15"/>
                      </a:cubicBezTo>
                      <a:cubicBezTo>
                        <a:pt x="36" y="15"/>
                        <a:pt x="38" y="22"/>
                        <a:pt x="41" y="25"/>
                      </a:cubicBezTo>
                      <a:cubicBezTo>
                        <a:pt x="46" y="23"/>
                        <a:pt x="44" y="23"/>
                        <a:pt x="48" y="26"/>
                      </a:cubicBezTo>
                      <a:cubicBezTo>
                        <a:pt x="44" y="31"/>
                        <a:pt x="31" y="27"/>
                        <a:pt x="24" y="28"/>
                      </a:cubicBezTo>
                      <a:cubicBezTo>
                        <a:pt x="21" y="30"/>
                        <a:pt x="16" y="31"/>
                        <a:pt x="14" y="34"/>
                      </a:cubicBezTo>
                      <a:cubicBezTo>
                        <a:pt x="10" y="31"/>
                        <a:pt x="8" y="26"/>
                        <a:pt x="0" y="28"/>
                      </a:cubicBezTo>
                      <a:cubicBezTo>
                        <a:pt x="0" y="27"/>
                        <a:pt x="2" y="27"/>
                        <a:pt x="3" y="26"/>
                      </a:cubicBezTo>
                      <a:cubicBezTo>
                        <a:pt x="1" y="24"/>
                        <a:pt x="2" y="23"/>
                        <a:pt x="5" y="23"/>
                      </a:cubicBezTo>
                      <a:cubicBezTo>
                        <a:pt x="2" y="16"/>
                        <a:pt x="5" y="14"/>
                        <a:pt x="5" y="6"/>
                      </a:cubicBezTo>
                      <a:cubicBezTo>
                        <a:pt x="9" y="5"/>
                        <a:pt x="13" y="5"/>
                        <a:pt x="1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7" name="ïṡ1i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D19B6C6-AB9B-4C1A-8C33-9CBA996549BF}"/>
                    </a:ext>
                  </a:extLst>
                </p:cNvPr>
                <p:cNvSpPr/>
                <p:nvPr/>
              </p:nvSpPr>
              <p:spPr bwMode="auto">
                <a:xfrm>
                  <a:off x="7168821" y="2123839"/>
                  <a:ext cx="165292" cy="177900"/>
                </a:xfrm>
                <a:custGeom>
                  <a:avLst/>
                  <a:gdLst>
                    <a:gd name="T0" fmla="*/ 8 w 80"/>
                    <a:gd name="T1" fmla="*/ 12 h 86"/>
                    <a:gd name="T2" fmla="*/ 4 w 80"/>
                    <a:gd name="T3" fmla="*/ 11 h 86"/>
                    <a:gd name="T4" fmla="*/ 0 w 80"/>
                    <a:gd name="T5" fmla="*/ 5 h 86"/>
                    <a:gd name="T6" fmla="*/ 15 w 80"/>
                    <a:gd name="T7" fmla="*/ 3 h 86"/>
                    <a:gd name="T8" fmla="*/ 23 w 80"/>
                    <a:gd name="T9" fmla="*/ 7 h 86"/>
                    <a:gd name="T10" fmla="*/ 23 w 80"/>
                    <a:gd name="T11" fmla="*/ 11 h 86"/>
                    <a:gd name="T12" fmla="*/ 26 w 80"/>
                    <a:gd name="T13" fmla="*/ 14 h 86"/>
                    <a:gd name="T14" fmla="*/ 34 w 80"/>
                    <a:gd name="T15" fmla="*/ 18 h 86"/>
                    <a:gd name="T16" fmla="*/ 47 w 80"/>
                    <a:gd name="T17" fmla="*/ 29 h 86"/>
                    <a:gd name="T18" fmla="*/ 51 w 80"/>
                    <a:gd name="T19" fmla="*/ 35 h 86"/>
                    <a:gd name="T20" fmla="*/ 56 w 80"/>
                    <a:gd name="T21" fmla="*/ 37 h 86"/>
                    <a:gd name="T22" fmla="*/ 60 w 80"/>
                    <a:gd name="T23" fmla="*/ 40 h 86"/>
                    <a:gd name="T24" fmla="*/ 60 w 80"/>
                    <a:gd name="T25" fmla="*/ 44 h 86"/>
                    <a:gd name="T26" fmla="*/ 64 w 80"/>
                    <a:gd name="T27" fmla="*/ 48 h 86"/>
                    <a:gd name="T28" fmla="*/ 69 w 80"/>
                    <a:gd name="T29" fmla="*/ 53 h 86"/>
                    <a:gd name="T30" fmla="*/ 73 w 80"/>
                    <a:gd name="T31" fmla="*/ 57 h 86"/>
                    <a:gd name="T32" fmla="*/ 77 w 80"/>
                    <a:gd name="T33" fmla="*/ 66 h 86"/>
                    <a:gd name="T34" fmla="*/ 79 w 80"/>
                    <a:gd name="T35" fmla="*/ 74 h 86"/>
                    <a:gd name="T36" fmla="*/ 80 w 80"/>
                    <a:gd name="T37" fmla="*/ 80 h 86"/>
                    <a:gd name="T38" fmla="*/ 71 w 80"/>
                    <a:gd name="T39" fmla="*/ 81 h 86"/>
                    <a:gd name="T40" fmla="*/ 64 w 80"/>
                    <a:gd name="T41" fmla="*/ 81 h 86"/>
                    <a:gd name="T42" fmla="*/ 64 w 80"/>
                    <a:gd name="T43" fmla="*/ 78 h 86"/>
                    <a:gd name="T44" fmla="*/ 60 w 80"/>
                    <a:gd name="T45" fmla="*/ 78 h 86"/>
                    <a:gd name="T46" fmla="*/ 51 w 80"/>
                    <a:gd name="T47" fmla="*/ 70 h 86"/>
                    <a:gd name="T48" fmla="*/ 52 w 80"/>
                    <a:gd name="T49" fmla="*/ 66 h 86"/>
                    <a:gd name="T50" fmla="*/ 51 w 80"/>
                    <a:gd name="T51" fmla="*/ 66 h 86"/>
                    <a:gd name="T52" fmla="*/ 49 w 80"/>
                    <a:gd name="T53" fmla="*/ 63 h 86"/>
                    <a:gd name="T54" fmla="*/ 45 w 80"/>
                    <a:gd name="T55" fmla="*/ 63 h 86"/>
                    <a:gd name="T56" fmla="*/ 38 w 80"/>
                    <a:gd name="T57" fmla="*/ 55 h 86"/>
                    <a:gd name="T58" fmla="*/ 34 w 80"/>
                    <a:gd name="T59" fmla="*/ 42 h 86"/>
                    <a:gd name="T60" fmla="*/ 32 w 80"/>
                    <a:gd name="T61" fmla="*/ 46 h 86"/>
                    <a:gd name="T62" fmla="*/ 28 w 80"/>
                    <a:gd name="T63" fmla="*/ 37 h 86"/>
                    <a:gd name="T64" fmla="*/ 24 w 80"/>
                    <a:gd name="T65" fmla="*/ 33 h 86"/>
                    <a:gd name="T66" fmla="*/ 21 w 80"/>
                    <a:gd name="T67" fmla="*/ 31 h 86"/>
                    <a:gd name="T68" fmla="*/ 19 w 80"/>
                    <a:gd name="T69" fmla="*/ 24 h 86"/>
                    <a:gd name="T70" fmla="*/ 13 w 80"/>
                    <a:gd name="T71" fmla="*/ 20 h 86"/>
                    <a:gd name="T72" fmla="*/ 10 w 80"/>
                    <a:gd name="T73" fmla="*/ 16 h 86"/>
                    <a:gd name="T74" fmla="*/ 8 w 80"/>
                    <a:gd name="T75" fmla="*/ 12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6">
                      <a:moveTo>
                        <a:pt x="8" y="12"/>
                      </a:moveTo>
                      <a:cubicBezTo>
                        <a:pt x="8" y="10"/>
                        <a:pt x="5" y="11"/>
                        <a:pt x="4" y="11"/>
                      </a:cubicBezTo>
                      <a:cubicBezTo>
                        <a:pt x="2" y="9"/>
                        <a:pt x="4" y="4"/>
                        <a:pt x="0" y="5"/>
                      </a:cubicBezTo>
                      <a:cubicBezTo>
                        <a:pt x="5" y="0"/>
                        <a:pt x="9" y="6"/>
                        <a:pt x="15" y="3"/>
                      </a:cubicBezTo>
                      <a:cubicBezTo>
                        <a:pt x="15" y="8"/>
                        <a:pt x="20" y="5"/>
                        <a:pt x="23" y="7"/>
                      </a:cubicBezTo>
                      <a:cubicBezTo>
                        <a:pt x="23" y="7"/>
                        <a:pt x="22" y="10"/>
                        <a:pt x="23" y="11"/>
                      </a:cubicBezTo>
                      <a:cubicBezTo>
                        <a:pt x="24" y="12"/>
                        <a:pt x="27" y="10"/>
                        <a:pt x="26" y="14"/>
                      </a:cubicBezTo>
                      <a:cubicBezTo>
                        <a:pt x="31" y="13"/>
                        <a:pt x="30" y="18"/>
                        <a:pt x="34" y="18"/>
                      </a:cubicBezTo>
                      <a:cubicBezTo>
                        <a:pt x="37" y="18"/>
                        <a:pt x="42" y="29"/>
                        <a:pt x="47" y="29"/>
                      </a:cubicBezTo>
                      <a:cubicBezTo>
                        <a:pt x="51" y="29"/>
                        <a:pt x="49" y="33"/>
                        <a:pt x="51" y="35"/>
                      </a:cubicBezTo>
                      <a:cubicBezTo>
                        <a:pt x="52" y="36"/>
                        <a:pt x="55" y="36"/>
                        <a:pt x="56" y="37"/>
                      </a:cubicBezTo>
                      <a:cubicBezTo>
                        <a:pt x="57" y="37"/>
                        <a:pt x="59" y="40"/>
                        <a:pt x="60" y="40"/>
                      </a:cubicBezTo>
                      <a:cubicBezTo>
                        <a:pt x="61" y="41"/>
                        <a:pt x="59" y="43"/>
                        <a:pt x="60" y="44"/>
                      </a:cubicBezTo>
                      <a:cubicBezTo>
                        <a:pt x="61" y="45"/>
                        <a:pt x="63" y="47"/>
                        <a:pt x="64" y="48"/>
                      </a:cubicBezTo>
                      <a:cubicBezTo>
                        <a:pt x="65" y="49"/>
                        <a:pt x="66" y="53"/>
                        <a:pt x="69" y="53"/>
                      </a:cubicBezTo>
                      <a:cubicBezTo>
                        <a:pt x="70" y="53"/>
                        <a:pt x="72" y="57"/>
                        <a:pt x="73" y="57"/>
                      </a:cubicBezTo>
                      <a:cubicBezTo>
                        <a:pt x="75" y="59"/>
                        <a:pt x="74" y="66"/>
                        <a:pt x="77" y="66"/>
                      </a:cubicBezTo>
                      <a:cubicBezTo>
                        <a:pt x="79" y="67"/>
                        <a:pt x="79" y="72"/>
                        <a:pt x="79" y="74"/>
                      </a:cubicBezTo>
                      <a:cubicBezTo>
                        <a:pt x="78" y="77"/>
                        <a:pt x="74" y="80"/>
                        <a:pt x="80" y="80"/>
                      </a:cubicBezTo>
                      <a:cubicBezTo>
                        <a:pt x="80" y="86"/>
                        <a:pt x="74" y="82"/>
                        <a:pt x="71" y="81"/>
                      </a:cubicBezTo>
                      <a:cubicBezTo>
                        <a:pt x="69" y="81"/>
                        <a:pt x="66" y="82"/>
                        <a:pt x="64" y="81"/>
                      </a:cubicBezTo>
                      <a:cubicBezTo>
                        <a:pt x="63" y="81"/>
                        <a:pt x="64" y="78"/>
                        <a:pt x="64" y="78"/>
                      </a:cubicBezTo>
                      <a:cubicBezTo>
                        <a:pt x="63" y="77"/>
                        <a:pt x="61" y="78"/>
                        <a:pt x="60" y="78"/>
                      </a:cubicBezTo>
                      <a:cubicBezTo>
                        <a:pt x="58" y="76"/>
                        <a:pt x="55" y="70"/>
                        <a:pt x="51" y="70"/>
                      </a:cubicBezTo>
                      <a:cubicBezTo>
                        <a:pt x="51" y="69"/>
                        <a:pt x="52" y="68"/>
                        <a:pt x="52" y="66"/>
                      </a:cubicBezTo>
                      <a:cubicBezTo>
                        <a:pt x="52" y="64"/>
                        <a:pt x="51" y="65"/>
                        <a:pt x="51" y="66"/>
                      </a:cubicBezTo>
                      <a:cubicBezTo>
                        <a:pt x="48" y="67"/>
                        <a:pt x="50" y="63"/>
                        <a:pt x="49" y="63"/>
                      </a:cubicBezTo>
                      <a:cubicBezTo>
                        <a:pt x="48" y="62"/>
                        <a:pt x="46" y="63"/>
                        <a:pt x="45" y="63"/>
                      </a:cubicBezTo>
                      <a:cubicBezTo>
                        <a:pt x="43" y="60"/>
                        <a:pt x="43" y="55"/>
                        <a:pt x="38" y="55"/>
                      </a:cubicBezTo>
                      <a:cubicBezTo>
                        <a:pt x="40" y="48"/>
                        <a:pt x="34" y="48"/>
                        <a:pt x="34" y="42"/>
                      </a:cubicBezTo>
                      <a:cubicBezTo>
                        <a:pt x="32" y="42"/>
                        <a:pt x="32" y="44"/>
                        <a:pt x="32" y="46"/>
                      </a:cubicBezTo>
                      <a:cubicBezTo>
                        <a:pt x="29" y="44"/>
                        <a:pt x="30" y="40"/>
                        <a:pt x="28" y="37"/>
                      </a:cubicBezTo>
                      <a:cubicBezTo>
                        <a:pt x="28" y="36"/>
                        <a:pt x="25" y="34"/>
                        <a:pt x="24" y="33"/>
                      </a:cubicBezTo>
                      <a:cubicBezTo>
                        <a:pt x="24" y="32"/>
                        <a:pt x="23" y="31"/>
                        <a:pt x="21" y="31"/>
                      </a:cubicBezTo>
                      <a:cubicBezTo>
                        <a:pt x="22" y="27"/>
                        <a:pt x="20" y="26"/>
                        <a:pt x="19" y="24"/>
                      </a:cubicBezTo>
                      <a:cubicBezTo>
                        <a:pt x="18" y="21"/>
                        <a:pt x="15" y="21"/>
                        <a:pt x="13" y="20"/>
                      </a:cubicBezTo>
                      <a:cubicBezTo>
                        <a:pt x="13" y="20"/>
                        <a:pt x="9" y="16"/>
                        <a:pt x="10" y="16"/>
                      </a:cubicBezTo>
                      <a:cubicBezTo>
                        <a:pt x="8" y="12"/>
                        <a:pt x="14" y="9"/>
                        <a:pt x="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8" name="îśḷí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26BB831-9952-4EA7-A2A6-6D4331D3DFD6}"/>
                    </a:ext>
                  </a:extLst>
                </p:cNvPr>
                <p:cNvSpPr/>
                <p:nvPr/>
              </p:nvSpPr>
              <p:spPr bwMode="auto">
                <a:xfrm>
                  <a:off x="6346564" y="2401194"/>
                  <a:ext cx="119068" cy="217122"/>
                </a:xfrm>
                <a:custGeom>
                  <a:avLst/>
                  <a:gdLst>
                    <a:gd name="T0" fmla="*/ 43 w 57"/>
                    <a:gd name="T1" fmla="*/ 0 h 104"/>
                    <a:gd name="T2" fmla="*/ 50 w 57"/>
                    <a:gd name="T3" fmla="*/ 1 h 104"/>
                    <a:gd name="T4" fmla="*/ 47 w 57"/>
                    <a:gd name="T5" fmla="*/ 35 h 104"/>
                    <a:gd name="T6" fmla="*/ 43 w 57"/>
                    <a:gd name="T7" fmla="*/ 57 h 104"/>
                    <a:gd name="T8" fmla="*/ 37 w 57"/>
                    <a:gd name="T9" fmla="*/ 67 h 104"/>
                    <a:gd name="T10" fmla="*/ 36 w 57"/>
                    <a:gd name="T11" fmla="*/ 78 h 104"/>
                    <a:gd name="T12" fmla="*/ 36 w 57"/>
                    <a:gd name="T13" fmla="*/ 82 h 104"/>
                    <a:gd name="T14" fmla="*/ 32 w 57"/>
                    <a:gd name="T15" fmla="*/ 83 h 104"/>
                    <a:gd name="T16" fmla="*/ 30 w 57"/>
                    <a:gd name="T17" fmla="*/ 95 h 104"/>
                    <a:gd name="T18" fmla="*/ 28 w 57"/>
                    <a:gd name="T19" fmla="*/ 96 h 104"/>
                    <a:gd name="T20" fmla="*/ 26 w 57"/>
                    <a:gd name="T21" fmla="*/ 102 h 104"/>
                    <a:gd name="T22" fmla="*/ 8 w 57"/>
                    <a:gd name="T23" fmla="*/ 104 h 104"/>
                    <a:gd name="T24" fmla="*/ 6 w 57"/>
                    <a:gd name="T25" fmla="*/ 95 h 104"/>
                    <a:gd name="T26" fmla="*/ 4 w 57"/>
                    <a:gd name="T27" fmla="*/ 91 h 104"/>
                    <a:gd name="T28" fmla="*/ 0 w 57"/>
                    <a:gd name="T29" fmla="*/ 89 h 104"/>
                    <a:gd name="T30" fmla="*/ 0 w 57"/>
                    <a:gd name="T31" fmla="*/ 82 h 104"/>
                    <a:gd name="T32" fmla="*/ 2 w 57"/>
                    <a:gd name="T33" fmla="*/ 80 h 104"/>
                    <a:gd name="T34" fmla="*/ 0 w 57"/>
                    <a:gd name="T35" fmla="*/ 78 h 104"/>
                    <a:gd name="T36" fmla="*/ 4 w 57"/>
                    <a:gd name="T37" fmla="*/ 70 h 104"/>
                    <a:gd name="T38" fmla="*/ 4 w 57"/>
                    <a:gd name="T39" fmla="*/ 67 h 104"/>
                    <a:gd name="T40" fmla="*/ 8 w 57"/>
                    <a:gd name="T41" fmla="*/ 65 h 104"/>
                    <a:gd name="T42" fmla="*/ 11 w 57"/>
                    <a:gd name="T43" fmla="*/ 55 h 104"/>
                    <a:gd name="T44" fmla="*/ 8 w 57"/>
                    <a:gd name="T45" fmla="*/ 50 h 104"/>
                    <a:gd name="T46" fmla="*/ 8 w 57"/>
                    <a:gd name="T47" fmla="*/ 39 h 104"/>
                    <a:gd name="T48" fmla="*/ 11 w 57"/>
                    <a:gd name="T49" fmla="*/ 35 h 104"/>
                    <a:gd name="T50" fmla="*/ 17 w 57"/>
                    <a:gd name="T51" fmla="*/ 31 h 104"/>
                    <a:gd name="T52" fmla="*/ 26 w 57"/>
                    <a:gd name="T53" fmla="*/ 24 h 104"/>
                    <a:gd name="T54" fmla="*/ 32 w 57"/>
                    <a:gd name="T55" fmla="*/ 26 h 104"/>
                    <a:gd name="T56" fmla="*/ 34 w 57"/>
                    <a:gd name="T57" fmla="*/ 14 h 104"/>
                    <a:gd name="T58" fmla="*/ 39 w 57"/>
                    <a:gd name="T59" fmla="*/ 13 h 104"/>
                    <a:gd name="T60" fmla="*/ 43 w 57"/>
                    <a:gd name="T61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7" h="104">
                      <a:moveTo>
                        <a:pt x="43" y="0"/>
                      </a:moveTo>
                      <a:cubicBezTo>
                        <a:pt x="45" y="1"/>
                        <a:pt x="47" y="2"/>
                        <a:pt x="50" y="1"/>
                      </a:cubicBezTo>
                      <a:cubicBezTo>
                        <a:pt x="47" y="11"/>
                        <a:pt x="57" y="28"/>
                        <a:pt x="47" y="35"/>
                      </a:cubicBezTo>
                      <a:cubicBezTo>
                        <a:pt x="47" y="43"/>
                        <a:pt x="46" y="50"/>
                        <a:pt x="43" y="57"/>
                      </a:cubicBezTo>
                      <a:cubicBezTo>
                        <a:pt x="42" y="61"/>
                        <a:pt x="41" y="66"/>
                        <a:pt x="37" y="67"/>
                      </a:cubicBezTo>
                      <a:cubicBezTo>
                        <a:pt x="39" y="71"/>
                        <a:pt x="36" y="75"/>
                        <a:pt x="36" y="78"/>
                      </a:cubicBezTo>
                      <a:cubicBezTo>
                        <a:pt x="35" y="79"/>
                        <a:pt x="36" y="81"/>
                        <a:pt x="36" y="82"/>
                      </a:cubicBezTo>
                      <a:cubicBezTo>
                        <a:pt x="35" y="82"/>
                        <a:pt x="32" y="83"/>
                        <a:pt x="32" y="83"/>
                      </a:cubicBezTo>
                      <a:cubicBezTo>
                        <a:pt x="31" y="87"/>
                        <a:pt x="32" y="91"/>
                        <a:pt x="30" y="95"/>
                      </a:cubicBezTo>
                      <a:cubicBezTo>
                        <a:pt x="30" y="95"/>
                        <a:pt x="28" y="95"/>
                        <a:pt x="28" y="96"/>
                      </a:cubicBezTo>
                      <a:cubicBezTo>
                        <a:pt x="28" y="98"/>
                        <a:pt x="25" y="99"/>
                        <a:pt x="26" y="102"/>
                      </a:cubicBezTo>
                      <a:cubicBezTo>
                        <a:pt x="21" y="104"/>
                        <a:pt x="15" y="104"/>
                        <a:pt x="8" y="104"/>
                      </a:cubicBezTo>
                      <a:cubicBezTo>
                        <a:pt x="8" y="99"/>
                        <a:pt x="4" y="100"/>
                        <a:pt x="6" y="95"/>
                      </a:cubicBezTo>
                      <a:cubicBezTo>
                        <a:pt x="4" y="95"/>
                        <a:pt x="4" y="92"/>
                        <a:pt x="4" y="91"/>
                      </a:cubicBezTo>
                      <a:cubicBezTo>
                        <a:pt x="2" y="91"/>
                        <a:pt x="1" y="90"/>
                        <a:pt x="0" y="89"/>
                      </a:cubicBezTo>
                      <a:cubicBezTo>
                        <a:pt x="0" y="87"/>
                        <a:pt x="0" y="84"/>
                        <a:pt x="0" y="82"/>
                      </a:cubicBezTo>
                      <a:cubicBezTo>
                        <a:pt x="0" y="80"/>
                        <a:pt x="2" y="80"/>
                        <a:pt x="2" y="80"/>
                      </a:cubicBezTo>
                      <a:cubicBezTo>
                        <a:pt x="2" y="78"/>
                        <a:pt x="0" y="78"/>
                        <a:pt x="0" y="78"/>
                      </a:cubicBezTo>
                      <a:cubicBezTo>
                        <a:pt x="1" y="75"/>
                        <a:pt x="3" y="72"/>
                        <a:pt x="4" y="70"/>
                      </a:cubicBezTo>
                      <a:cubicBezTo>
                        <a:pt x="4" y="70"/>
                        <a:pt x="3" y="67"/>
                        <a:pt x="4" y="67"/>
                      </a:cubicBezTo>
                      <a:cubicBezTo>
                        <a:pt x="4" y="66"/>
                        <a:pt x="8" y="65"/>
                        <a:pt x="8" y="65"/>
                      </a:cubicBezTo>
                      <a:cubicBezTo>
                        <a:pt x="9" y="62"/>
                        <a:pt x="5" y="49"/>
                        <a:pt x="11" y="55"/>
                      </a:cubicBezTo>
                      <a:cubicBezTo>
                        <a:pt x="12" y="51"/>
                        <a:pt x="8" y="53"/>
                        <a:pt x="8" y="50"/>
                      </a:cubicBezTo>
                      <a:cubicBezTo>
                        <a:pt x="8" y="46"/>
                        <a:pt x="8" y="42"/>
                        <a:pt x="8" y="39"/>
                      </a:cubicBezTo>
                      <a:cubicBezTo>
                        <a:pt x="11" y="39"/>
                        <a:pt x="11" y="37"/>
                        <a:pt x="11" y="35"/>
                      </a:cubicBezTo>
                      <a:cubicBezTo>
                        <a:pt x="15" y="36"/>
                        <a:pt x="15" y="32"/>
                        <a:pt x="17" y="31"/>
                      </a:cubicBezTo>
                      <a:cubicBezTo>
                        <a:pt x="19" y="30"/>
                        <a:pt x="27" y="31"/>
                        <a:pt x="26" y="24"/>
                      </a:cubicBezTo>
                      <a:cubicBezTo>
                        <a:pt x="29" y="23"/>
                        <a:pt x="29" y="26"/>
                        <a:pt x="32" y="26"/>
                      </a:cubicBezTo>
                      <a:cubicBezTo>
                        <a:pt x="30" y="20"/>
                        <a:pt x="34" y="19"/>
                        <a:pt x="34" y="14"/>
                      </a:cubicBezTo>
                      <a:cubicBezTo>
                        <a:pt x="39" y="17"/>
                        <a:pt x="38" y="2"/>
                        <a:pt x="39" y="13"/>
                      </a:cubicBezTo>
                      <a:cubicBezTo>
                        <a:pt x="46" y="10"/>
                        <a:pt x="40" y="2"/>
                        <a:pt x="4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169" name="íśḻi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7C7FC2D-B0F4-4314-8353-9BEE841BC8B0}"/>
                    </a:ext>
                  </a:extLst>
                </p:cNvPr>
                <p:cNvSpPr/>
                <p:nvPr/>
              </p:nvSpPr>
              <p:spPr bwMode="auto">
                <a:xfrm>
                  <a:off x="7448976" y="2389989"/>
                  <a:ext cx="638757" cy="469263"/>
                </a:xfrm>
                <a:custGeom>
                  <a:avLst/>
                  <a:gdLst>
                    <a:gd name="T0" fmla="*/ 178 w 307"/>
                    <a:gd name="T1" fmla="*/ 19 h 226"/>
                    <a:gd name="T2" fmla="*/ 171 w 307"/>
                    <a:gd name="T3" fmla="*/ 22 h 226"/>
                    <a:gd name="T4" fmla="*/ 180 w 307"/>
                    <a:gd name="T5" fmla="*/ 34 h 226"/>
                    <a:gd name="T6" fmla="*/ 206 w 307"/>
                    <a:gd name="T7" fmla="*/ 48 h 226"/>
                    <a:gd name="T8" fmla="*/ 214 w 307"/>
                    <a:gd name="T9" fmla="*/ 37 h 226"/>
                    <a:gd name="T10" fmla="*/ 216 w 307"/>
                    <a:gd name="T11" fmla="*/ 30 h 226"/>
                    <a:gd name="T12" fmla="*/ 218 w 307"/>
                    <a:gd name="T13" fmla="*/ 13 h 226"/>
                    <a:gd name="T14" fmla="*/ 223 w 307"/>
                    <a:gd name="T15" fmla="*/ 4 h 226"/>
                    <a:gd name="T16" fmla="*/ 229 w 307"/>
                    <a:gd name="T17" fmla="*/ 11 h 226"/>
                    <a:gd name="T18" fmla="*/ 238 w 307"/>
                    <a:gd name="T19" fmla="*/ 30 h 226"/>
                    <a:gd name="T20" fmla="*/ 247 w 307"/>
                    <a:gd name="T21" fmla="*/ 43 h 226"/>
                    <a:gd name="T22" fmla="*/ 257 w 307"/>
                    <a:gd name="T23" fmla="*/ 56 h 226"/>
                    <a:gd name="T24" fmla="*/ 262 w 307"/>
                    <a:gd name="T25" fmla="*/ 71 h 226"/>
                    <a:gd name="T26" fmla="*/ 268 w 307"/>
                    <a:gd name="T27" fmla="*/ 75 h 226"/>
                    <a:gd name="T28" fmla="*/ 279 w 307"/>
                    <a:gd name="T29" fmla="*/ 82 h 226"/>
                    <a:gd name="T30" fmla="*/ 288 w 307"/>
                    <a:gd name="T31" fmla="*/ 101 h 226"/>
                    <a:gd name="T32" fmla="*/ 292 w 307"/>
                    <a:gd name="T33" fmla="*/ 104 h 226"/>
                    <a:gd name="T34" fmla="*/ 303 w 307"/>
                    <a:gd name="T35" fmla="*/ 112 h 226"/>
                    <a:gd name="T36" fmla="*/ 307 w 307"/>
                    <a:gd name="T37" fmla="*/ 143 h 226"/>
                    <a:gd name="T38" fmla="*/ 301 w 307"/>
                    <a:gd name="T39" fmla="*/ 158 h 226"/>
                    <a:gd name="T40" fmla="*/ 301 w 307"/>
                    <a:gd name="T41" fmla="*/ 164 h 226"/>
                    <a:gd name="T42" fmla="*/ 298 w 307"/>
                    <a:gd name="T43" fmla="*/ 175 h 226"/>
                    <a:gd name="T44" fmla="*/ 287 w 307"/>
                    <a:gd name="T45" fmla="*/ 185 h 226"/>
                    <a:gd name="T46" fmla="*/ 277 w 307"/>
                    <a:gd name="T47" fmla="*/ 212 h 226"/>
                    <a:gd name="T48" fmla="*/ 260 w 307"/>
                    <a:gd name="T49" fmla="*/ 220 h 226"/>
                    <a:gd name="T50" fmla="*/ 253 w 307"/>
                    <a:gd name="T51" fmla="*/ 226 h 226"/>
                    <a:gd name="T52" fmla="*/ 238 w 307"/>
                    <a:gd name="T53" fmla="*/ 222 h 226"/>
                    <a:gd name="T54" fmla="*/ 205 w 307"/>
                    <a:gd name="T55" fmla="*/ 216 h 226"/>
                    <a:gd name="T56" fmla="*/ 203 w 307"/>
                    <a:gd name="T57" fmla="*/ 205 h 226"/>
                    <a:gd name="T58" fmla="*/ 201 w 307"/>
                    <a:gd name="T59" fmla="*/ 199 h 226"/>
                    <a:gd name="T60" fmla="*/ 186 w 307"/>
                    <a:gd name="T61" fmla="*/ 188 h 226"/>
                    <a:gd name="T62" fmla="*/ 178 w 307"/>
                    <a:gd name="T63" fmla="*/ 179 h 226"/>
                    <a:gd name="T64" fmla="*/ 164 w 307"/>
                    <a:gd name="T65" fmla="*/ 173 h 226"/>
                    <a:gd name="T66" fmla="*/ 156 w 307"/>
                    <a:gd name="T67" fmla="*/ 170 h 226"/>
                    <a:gd name="T68" fmla="*/ 121 w 307"/>
                    <a:gd name="T69" fmla="*/ 162 h 226"/>
                    <a:gd name="T70" fmla="*/ 102 w 307"/>
                    <a:gd name="T71" fmla="*/ 168 h 226"/>
                    <a:gd name="T72" fmla="*/ 95 w 307"/>
                    <a:gd name="T73" fmla="*/ 171 h 226"/>
                    <a:gd name="T74" fmla="*/ 89 w 307"/>
                    <a:gd name="T75" fmla="*/ 177 h 226"/>
                    <a:gd name="T76" fmla="*/ 85 w 307"/>
                    <a:gd name="T77" fmla="*/ 177 h 226"/>
                    <a:gd name="T78" fmla="*/ 52 w 307"/>
                    <a:gd name="T79" fmla="*/ 183 h 226"/>
                    <a:gd name="T80" fmla="*/ 46 w 307"/>
                    <a:gd name="T81" fmla="*/ 186 h 226"/>
                    <a:gd name="T82" fmla="*/ 14 w 307"/>
                    <a:gd name="T83" fmla="*/ 192 h 226"/>
                    <a:gd name="T84" fmla="*/ 18 w 307"/>
                    <a:gd name="T85" fmla="*/ 171 h 226"/>
                    <a:gd name="T86" fmla="*/ 14 w 307"/>
                    <a:gd name="T87" fmla="*/ 160 h 226"/>
                    <a:gd name="T88" fmla="*/ 14 w 307"/>
                    <a:gd name="T89" fmla="*/ 153 h 226"/>
                    <a:gd name="T90" fmla="*/ 9 w 307"/>
                    <a:gd name="T91" fmla="*/ 142 h 226"/>
                    <a:gd name="T92" fmla="*/ 7 w 307"/>
                    <a:gd name="T93" fmla="*/ 132 h 226"/>
                    <a:gd name="T94" fmla="*/ 3 w 307"/>
                    <a:gd name="T95" fmla="*/ 121 h 226"/>
                    <a:gd name="T96" fmla="*/ 5 w 307"/>
                    <a:gd name="T97" fmla="*/ 112 h 226"/>
                    <a:gd name="T98" fmla="*/ 5 w 307"/>
                    <a:gd name="T99" fmla="*/ 88 h 226"/>
                    <a:gd name="T100" fmla="*/ 26 w 307"/>
                    <a:gd name="T101" fmla="*/ 75 h 226"/>
                    <a:gd name="T102" fmla="*/ 50 w 307"/>
                    <a:gd name="T103" fmla="*/ 69 h 226"/>
                    <a:gd name="T104" fmla="*/ 63 w 307"/>
                    <a:gd name="T105" fmla="*/ 63 h 226"/>
                    <a:gd name="T106" fmla="*/ 68 w 307"/>
                    <a:gd name="T107" fmla="*/ 43 h 226"/>
                    <a:gd name="T108" fmla="*/ 85 w 307"/>
                    <a:gd name="T109" fmla="*/ 43 h 226"/>
                    <a:gd name="T110" fmla="*/ 89 w 307"/>
                    <a:gd name="T111" fmla="*/ 30 h 226"/>
                    <a:gd name="T112" fmla="*/ 104 w 307"/>
                    <a:gd name="T113" fmla="*/ 20 h 226"/>
                    <a:gd name="T114" fmla="*/ 115 w 307"/>
                    <a:gd name="T115" fmla="*/ 26 h 226"/>
                    <a:gd name="T116" fmla="*/ 119 w 307"/>
                    <a:gd name="T117" fmla="*/ 28 h 226"/>
                    <a:gd name="T118" fmla="*/ 123 w 307"/>
                    <a:gd name="T119" fmla="*/ 24 h 226"/>
                    <a:gd name="T120" fmla="*/ 136 w 307"/>
                    <a:gd name="T121" fmla="*/ 13 h 226"/>
                    <a:gd name="T122" fmla="*/ 145 w 307"/>
                    <a:gd name="T123" fmla="*/ 9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226">
                      <a:moveTo>
                        <a:pt x="178" y="9"/>
                      </a:moveTo>
                      <a:cubicBezTo>
                        <a:pt x="178" y="12"/>
                        <a:pt x="178" y="16"/>
                        <a:pt x="178" y="19"/>
                      </a:cubicBezTo>
                      <a:cubicBezTo>
                        <a:pt x="177" y="19"/>
                        <a:pt x="175" y="19"/>
                        <a:pt x="173" y="19"/>
                      </a:cubicBezTo>
                      <a:cubicBezTo>
                        <a:pt x="175" y="21"/>
                        <a:pt x="174" y="22"/>
                        <a:pt x="171" y="22"/>
                      </a:cubicBezTo>
                      <a:cubicBezTo>
                        <a:pt x="174" y="26"/>
                        <a:pt x="171" y="25"/>
                        <a:pt x="171" y="30"/>
                      </a:cubicBezTo>
                      <a:cubicBezTo>
                        <a:pt x="173" y="33"/>
                        <a:pt x="176" y="34"/>
                        <a:pt x="180" y="34"/>
                      </a:cubicBezTo>
                      <a:cubicBezTo>
                        <a:pt x="181" y="42"/>
                        <a:pt x="193" y="38"/>
                        <a:pt x="193" y="47"/>
                      </a:cubicBezTo>
                      <a:cubicBezTo>
                        <a:pt x="198" y="47"/>
                        <a:pt x="204" y="46"/>
                        <a:pt x="206" y="48"/>
                      </a:cubicBezTo>
                      <a:cubicBezTo>
                        <a:pt x="210" y="48"/>
                        <a:pt x="207" y="40"/>
                        <a:pt x="214" y="43"/>
                      </a:cubicBezTo>
                      <a:cubicBezTo>
                        <a:pt x="213" y="42"/>
                        <a:pt x="211" y="37"/>
                        <a:pt x="214" y="37"/>
                      </a:cubicBezTo>
                      <a:cubicBezTo>
                        <a:pt x="216" y="37"/>
                        <a:pt x="213" y="34"/>
                        <a:pt x="214" y="32"/>
                      </a:cubicBezTo>
                      <a:cubicBezTo>
                        <a:pt x="214" y="32"/>
                        <a:pt x="216" y="31"/>
                        <a:pt x="216" y="30"/>
                      </a:cubicBezTo>
                      <a:cubicBezTo>
                        <a:pt x="216" y="28"/>
                        <a:pt x="218" y="26"/>
                        <a:pt x="218" y="22"/>
                      </a:cubicBezTo>
                      <a:cubicBezTo>
                        <a:pt x="217" y="21"/>
                        <a:pt x="215" y="19"/>
                        <a:pt x="218" y="13"/>
                      </a:cubicBezTo>
                      <a:cubicBezTo>
                        <a:pt x="218" y="13"/>
                        <a:pt x="221" y="13"/>
                        <a:pt x="221" y="13"/>
                      </a:cubicBezTo>
                      <a:cubicBezTo>
                        <a:pt x="223" y="11"/>
                        <a:pt x="221" y="5"/>
                        <a:pt x="223" y="4"/>
                      </a:cubicBezTo>
                      <a:cubicBezTo>
                        <a:pt x="227" y="3"/>
                        <a:pt x="224" y="9"/>
                        <a:pt x="227" y="11"/>
                      </a:cubicBezTo>
                      <a:cubicBezTo>
                        <a:pt x="227" y="11"/>
                        <a:pt x="229" y="11"/>
                        <a:pt x="229" y="11"/>
                      </a:cubicBezTo>
                      <a:cubicBezTo>
                        <a:pt x="230" y="14"/>
                        <a:pt x="231" y="18"/>
                        <a:pt x="232" y="20"/>
                      </a:cubicBezTo>
                      <a:cubicBezTo>
                        <a:pt x="234" y="24"/>
                        <a:pt x="238" y="26"/>
                        <a:pt x="238" y="30"/>
                      </a:cubicBezTo>
                      <a:cubicBezTo>
                        <a:pt x="243" y="25"/>
                        <a:pt x="240" y="33"/>
                        <a:pt x="246" y="32"/>
                      </a:cubicBezTo>
                      <a:cubicBezTo>
                        <a:pt x="245" y="36"/>
                        <a:pt x="245" y="40"/>
                        <a:pt x="247" y="43"/>
                      </a:cubicBezTo>
                      <a:cubicBezTo>
                        <a:pt x="250" y="46"/>
                        <a:pt x="247" y="50"/>
                        <a:pt x="249" y="56"/>
                      </a:cubicBezTo>
                      <a:cubicBezTo>
                        <a:pt x="254" y="50"/>
                        <a:pt x="250" y="55"/>
                        <a:pt x="257" y="56"/>
                      </a:cubicBezTo>
                      <a:cubicBezTo>
                        <a:pt x="257" y="59"/>
                        <a:pt x="255" y="59"/>
                        <a:pt x="255" y="61"/>
                      </a:cubicBezTo>
                      <a:cubicBezTo>
                        <a:pt x="258" y="64"/>
                        <a:pt x="263" y="64"/>
                        <a:pt x="262" y="71"/>
                      </a:cubicBezTo>
                      <a:cubicBezTo>
                        <a:pt x="264" y="71"/>
                        <a:pt x="267" y="70"/>
                        <a:pt x="268" y="71"/>
                      </a:cubicBezTo>
                      <a:cubicBezTo>
                        <a:pt x="268" y="71"/>
                        <a:pt x="267" y="74"/>
                        <a:pt x="268" y="75"/>
                      </a:cubicBezTo>
                      <a:cubicBezTo>
                        <a:pt x="268" y="75"/>
                        <a:pt x="271" y="74"/>
                        <a:pt x="272" y="75"/>
                      </a:cubicBezTo>
                      <a:cubicBezTo>
                        <a:pt x="274" y="77"/>
                        <a:pt x="273" y="83"/>
                        <a:pt x="279" y="82"/>
                      </a:cubicBezTo>
                      <a:cubicBezTo>
                        <a:pt x="279" y="87"/>
                        <a:pt x="282" y="92"/>
                        <a:pt x="285" y="95"/>
                      </a:cubicBezTo>
                      <a:cubicBezTo>
                        <a:pt x="286" y="97"/>
                        <a:pt x="287" y="99"/>
                        <a:pt x="288" y="101"/>
                      </a:cubicBezTo>
                      <a:cubicBezTo>
                        <a:pt x="289" y="101"/>
                        <a:pt x="291" y="100"/>
                        <a:pt x="292" y="101"/>
                      </a:cubicBezTo>
                      <a:cubicBezTo>
                        <a:pt x="293" y="101"/>
                        <a:pt x="291" y="104"/>
                        <a:pt x="292" y="104"/>
                      </a:cubicBezTo>
                      <a:cubicBezTo>
                        <a:pt x="294" y="106"/>
                        <a:pt x="297" y="105"/>
                        <a:pt x="296" y="104"/>
                      </a:cubicBezTo>
                      <a:cubicBezTo>
                        <a:pt x="300" y="108"/>
                        <a:pt x="297" y="113"/>
                        <a:pt x="303" y="112"/>
                      </a:cubicBezTo>
                      <a:cubicBezTo>
                        <a:pt x="299" y="117"/>
                        <a:pt x="304" y="124"/>
                        <a:pt x="305" y="132"/>
                      </a:cubicBezTo>
                      <a:cubicBezTo>
                        <a:pt x="306" y="137"/>
                        <a:pt x="303" y="141"/>
                        <a:pt x="307" y="143"/>
                      </a:cubicBezTo>
                      <a:cubicBezTo>
                        <a:pt x="303" y="146"/>
                        <a:pt x="304" y="149"/>
                        <a:pt x="303" y="157"/>
                      </a:cubicBezTo>
                      <a:cubicBezTo>
                        <a:pt x="303" y="156"/>
                        <a:pt x="300" y="157"/>
                        <a:pt x="301" y="158"/>
                      </a:cubicBezTo>
                      <a:cubicBezTo>
                        <a:pt x="302" y="158"/>
                        <a:pt x="303" y="158"/>
                        <a:pt x="303" y="158"/>
                      </a:cubicBezTo>
                      <a:cubicBezTo>
                        <a:pt x="303" y="159"/>
                        <a:pt x="302" y="163"/>
                        <a:pt x="301" y="164"/>
                      </a:cubicBezTo>
                      <a:cubicBezTo>
                        <a:pt x="301" y="164"/>
                        <a:pt x="298" y="166"/>
                        <a:pt x="298" y="166"/>
                      </a:cubicBezTo>
                      <a:cubicBezTo>
                        <a:pt x="297" y="168"/>
                        <a:pt x="301" y="171"/>
                        <a:pt x="298" y="175"/>
                      </a:cubicBezTo>
                      <a:cubicBezTo>
                        <a:pt x="294" y="175"/>
                        <a:pt x="295" y="180"/>
                        <a:pt x="290" y="179"/>
                      </a:cubicBezTo>
                      <a:cubicBezTo>
                        <a:pt x="291" y="183"/>
                        <a:pt x="290" y="185"/>
                        <a:pt x="287" y="185"/>
                      </a:cubicBezTo>
                      <a:cubicBezTo>
                        <a:pt x="288" y="192"/>
                        <a:pt x="284" y="194"/>
                        <a:pt x="285" y="201"/>
                      </a:cubicBezTo>
                      <a:cubicBezTo>
                        <a:pt x="277" y="200"/>
                        <a:pt x="278" y="207"/>
                        <a:pt x="277" y="212"/>
                      </a:cubicBezTo>
                      <a:cubicBezTo>
                        <a:pt x="275" y="212"/>
                        <a:pt x="272" y="212"/>
                        <a:pt x="272" y="214"/>
                      </a:cubicBezTo>
                      <a:cubicBezTo>
                        <a:pt x="271" y="218"/>
                        <a:pt x="264" y="218"/>
                        <a:pt x="260" y="220"/>
                      </a:cubicBezTo>
                      <a:cubicBezTo>
                        <a:pt x="259" y="221"/>
                        <a:pt x="258" y="223"/>
                        <a:pt x="257" y="224"/>
                      </a:cubicBezTo>
                      <a:cubicBezTo>
                        <a:pt x="255" y="224"/>
                        <a:pt x="253" y="223"/>
                        <a:pt x="253" y="226"/>
                      </a:cubicBezTo>
                      <a:cubicBezTo>
                        <a:pt x="249" y="223"/>
                        <a:pt x="247" y="219"/>
                        <a:pt x="242" y="218"/>
                      </a:cubicBezTo>
                      <a:cubicBezTo>
                        <a:pt x="238" y="216"/>
                        <a:pt x="239" y="221"/>
                        <a:pt x="238" y="222"/>
                      </a:cubicBezTo>
                      <a:cubicBezTo>
                        <a:pt x="234" y="224"/>
                        <a:pt x="228" y="221"/>
                        <a:pt x="225" y="226"/>
                      </a:cubicBezTo>
                      <a:cubicBezTo>
                        <a:pt x="218" y="222"/>
                        <a:pt x="213" y="217"/>
                        <a:pt x="205" y="216"/>
                      </a:cubicBezTo>
                      <a:cubicBezTo>
                        <a:pt x="207" y="214"/>
                        <a:pt x="207" y="212"/>
                        <a:pt x="205" y="207"/>
                      </a:cubicBezTo>
                      <a:cubicBezTo>
                        <a:pt x="204" y="206"/>
                        <a:pt x="203" y="207"/>
                        <a:pt x="203" y="205"/>
                      </a:cubicBezTo>
                      <a:cubicBezTo>
                        <a:pt x="203" y="205"/>
                        <a:pt x="203" y="203"/>
                        <a:pt x="203" y="203"/>
                      </a:cubicBezTo>
                      <a:cubicBezTo>
                        <a:pt x="202" y="201"/>
                        <a:pt x="197" y="200"/>
                        <a:pt x="201" y="199"/>
                      </a:cubicBezTo>
                      <a:cubicBezTo>
                        <a:pt x="200" y="198"/>
                        <a:pt x="192" y="194"/>
                        <a:pt x="191" y="198"/>
                      </a:cubicBezTo>
                      <a:cubicBezTo>
                        <a:pt x="189" y="195"/>
                        <a:pt x="189" y="190"/>
                        <a:pt x="186" y="188"/>
                      </a:cubicBezTo>
                      <a:cubicBezTo>
                        <a:pt x="185" y="184"/>
                        <a:pt x="187" y="183"/>
                        <a:pt x="188" y="181"/>
                      </a:cubicBezTo>
                      <a:cubicBezTo>
                        <a:pt x="186" y="179"/>
                        <a:pt x="184" y="180"/>
                        <a:pt x="178" y="179"/>
                      </a:cubicBezTo>
                      <a:cubicBezTo>
                        <a:pt x="175" y="181"/>
                        <a:pt x="175" y="188"/>
                        <a:pt x="167" y="186"/>
                      </a:cubicBezTo>
                      <a:cubicBezTo>
                        <a:pt x="169" y="179"/>
                        <a:pt x="162" y="181"/>
                        <a:pt x="164" y="173"/>
                      </a:cubicBezTo>
                      <a:cubicBezTo>
                        <a:pt x="159" y="173"/>
                        <a:pt x="158" y="170"/>
                        <a:pt x="152" y="171"/>
                      </a:cubicBezTo>
                      <a:cubicBezTo>
                        <a:pt x="152" y="170"/>
                        <a:pt x="155" y="170"/>
                        <a:pt x="156" y="170"/>
                      </a:cubicBezTo>
                      <a:cubicBezTo>
                        <a:pt x="151" y="164"/>
                        <a:pt x="147" y="169"/>
                        <a:pt x="137" y="168"/>
                      </a:cubicBezTo>
                      <a:cubicBezTo>
                        <a:pt x="131" y="166"/>
                        <a:pt x="126" y="164"/>
                        <a:pt x="121" y="162"/>
                      </a:cubicBezTo>
                      <a:cubicBezTo>
                        <a:pt x="116" y="164"/>
                        <a:pt x="111" y="163"/>
                        <a:pt x="109" y="168"/>
                      </a:cubicBezTo>
                      <a:cubicBezTo>
                        <a:pt x="107" y="168"/>
                        <a:pt x="104" y="167"/>
                        <a:pt x="102" y="168"/>
                      </a:cubicBezTo>
                      <a:cubicBezTo>
                        <a:pt x="100" y="168"/>
                        <a:pt x="101" y="169"/>
                        <a:pt x="100" y="170"/>
                      </a:cubicBezTo>
                      <a:cubicBezTo>
                        <a:pt x="97" y="170"/>
                        <a:pt x="98" y="166"/>
                        <a:pt x="95" y="171"/>
                      </a:cubicBezTo>
                      <a:cubicBezTo>
                        <a:pt x="94" y="172"/>
                        <a:pt x="92" y="173"/>
                        <a:pt x="93" y="175"/>
                      </a:cubicBezTo>
                      <a:cubicBezTo>
                        <a:pt x="90" y="173"/>
                        <a:pt x="89" y="169"/>
                        <a:pt x="89" y="177"/>
                      </a:cubicBezTo>
                      <a:cubicBezTo>
                        <a:pt x="87" y="177"/>
                        <a:pt x="87" y="175"/>
                        <a:pt x="85" y="175"/>
                      </a:cubicBezTo>
                      <a:cubicBezTo>
                        <a:pt x="83" y="175"/>
                        <a:pt x="85" y="177"/>
                        <a:pt x="85" y="177"/>
                      </a:cubicBezTo>
                      <a:cubicBezTo>
                        <a:pt x="83" y="181"/>
                        <a:pt x="77" y="179"/>
                        <a:pt x="76" y="185"/>
                      </a:cubicBezTo>
                      <a:cubicBezTo>
                        <a:pt x="71" y="181"/>
                        <a:pt x="60" y="183"/>
                        <a:pt x="52" y="183"/>
                      </a:cubicBezTo>
                      <a:cubicBezTo>
                        <a:pt x="49" y="182"/>
                        <a:pt x="51" y="186"/>
                        <a:pt x="50" y="186"/>
                      </a:cubicBezTo>
                      <a:cubicBezTo>
                        <a:pt x="49" y="187"/>
                        <a:pt x="47" y="186"/>
                        <a:pt x="46" y="186"/>
                      </a:cubicBezTo>
                      <a:cubicBezTo>
                        <a:pt x="44" y="187"/>
                        <a:pt x="43" y="188"/>
                        <a:pt x="40" y="188"/>
                      </a:cubicBezTo>
                      <a:cubicBezTo>
                        <a:pt x="35" y="190"/>
                        <a:pt x="26" y="194"/>
                        <a:pt x="14" y="192"/>
                      </a:cubicBezTo>
                      <a:cubicBezTo>
                        <a:pt x="15" y="187"/>
                        <a:pt x="14" y="181"/>
                        <a:pt x="20" y="181"/>
                      </a:cubicBezTo>
                      <a:cubicBezTo>
                        <a:pt x="19" y="178"/>
                        <a:pt x="22" y="172"/>
                        <a:pt x="18" y="171"/>
                      </a:cubicBezTo>
                      <a:cubicBezTo>
                        <a:pt x="13" y="171"/>
                        <a:pt x="20" y="170"/>
                        <a:pt x="18" y="164"/>
                      </a:cubicBezTo>
                      <a:cubicBezTo>
                        <a:pt x="16" y="159"/>
                        <a:pt x="16" y="168"/>
                        <a:pt x="14" y="160"/>
                      </a:cubicBezTo>
                      <a:cubicBezTo>
                        <a:pt x="14" y="160"/>
                        <a:pt x="15" y="157"/>
                        <a:pt x="14" y="157"/>
                      </a:cubicBezTo>
                      <a:cubicBezTo>
                        <a:pt x="12" y="154"/>
                        <a:pt x="15" y="156"/>
                        <a:pt x="14" y="153"/>
                      </a:cubicBezTo>
                      <a:cubicBezTo>
                        <a:pt x="14" y="149"/>
                        <a:pt x="10" y="146"/>
                        <a:pt x="13" y="143"/>
                      </a:cubicBezTo>
                      <a:cubicBezTo>
                        <a:pt x="13" y="141"/>
                        <a:pt x="10" y="143"/>
                        <a:pt x="9" y="142"/>
                      </a:cubicBezTo>
                      <a:cubicBezTo>
                        <a:pt x="8" y="141"/>
                        <a:pt x="9" y="139"/>
                        <a:pt x="9" y="138"/>
                      </a:cubicBezTo>
                      <a:cubicBezTo>
                        <a:pt x="9" y="138"/>
                        <a:pt x="7" y="132"/>
                        <a:pt x="7" y="132"/>
                      </a:cubicBezTo>
                      <a:cubicBezTo>
                        <a:pt x="4" y="130"/>
                        <a:pt x="8" y="131"/>
                        <a:pt x="7" y="129"/>
                      </a:cubicBezTo>
                      <a:cubicBezTo>
                        <a:pt x="6" y="126"/>
                        <a:pt x="2" y="125"/>
                        <a:pt x="3" y="121"/>
                      </a:cubicBezTo>
                      <a:cubicBezTo>
                        <a:pt x="8" y="122"/>
                        <a:pt x="5" y="114"/>
                        <a:pt x="9" y="114"/>
                      </a:cubicBezTo>
                      <a:cubicBezTo>
                        <a:pt x="9" y="111"/>
                        <a:pt x="6" y="113"/>
                        <a:pt x="5" y="112"/>
                      </a:cubicBezTo>
                      <a:cubicBezTo>
                        <a:pt x="4" y="110"/>
                        <a:pt x="6" y="105"/>
                        <a:pt x="1" y="106"/>
                      </a:cubicBezTo>
                      <a:cubicBezTo>
                        <a:pt x="0" y="98"/>
                        <a:pt x="4" y="94"/>
                        <a:pt x="5" y="88"/>
                      </a:cubicBezTo>
                      <a:cubicBezTo>
                        <a:pt x="7" y="91"/>
                        <a:pt x="14" y="89"/>
                        <a:pt x="14" y="84"/>
                      </a:cubicBezTo>
                      <a:cubicBezTo>
                        <a:pt x="15" y="80"/>
                        <a:pt x="26" y="83"/>
                        <a:pt x="26" y="75"/>
                      </a:cubicBezTo>
                      <a:cubicBezTo>
                        <a:pt x="36" y="76"/>
                        <a:pt x="41" y="71"/>
                        <a:pt x="50" y="71"/>
                      </a:cubicBezTo>
                      <a:cubicBezTo>
                        <a:pt x="52" y="71"/>
                        <a:pt x="50" y="68"/>
                        <a:pt x="50" y="69"/>
                      </a:cubicBezTo>
                      <a:cubicBezTo>
                        <a:pt x="53" y="65"/>
                        <a:pt x="59" y="68"/>
                        <a:pt x="59" y="61"/>
                      </a:cubicBezTo>
                      <a:cubicBezTo>
                        <a:pt x="61" y="62"/>
                        <a:pt x="61" y="63"/>
                        <a:pt x="63" y="63"/>
                      </a:cubicBezTo>
                      <a:cubicBezTo>
                        <a:pt x="67" y="64"/>
                        <a:pt x="62" y="55"/>
                        <a:pt x="68" y="58"/>
                      </a:cubicBezTo>
                      <a:cubicBezTo>
                        <a:pt x="67" y="50"/>
                        <a:pt x="68" y="51"/>
                        <a:pt x="68" y="43"/>
                      </a:cubicBezTo>
                      <a:cubicBezTo>
                        <a:pt x="73" y="43"/>
                        <a:pt x="76" y="45"/>
                        <a:pt x="80" y="47"/>
                      </a:cubicBezTo>
                      <a:cubicBezTo>
                        <a:pt x="82" y="45"/>
                        <a:pt x="82" y="42"/>
                        <a:pt x="85" y="43"/>
                      </a:cubicBezTo>
                      <a:cubicBezTo>
                        <a:pt x="83" y="39"/>
                        <a:pt x="90" y="36"/>
                        <a:pt x="85" y="35"/>
                      </a:cubicBezTo>
                      <a:cubicBezTo>
                        <a:pt x="86" y="33"/>
                        <a:pt x="89" y="33"/>
                        <a:pt x="89" y="30"/>
                      </a:cubicBezTo>
                      <a:cubicBezTo>
                        <a:pt x="95" y="31"/>
                        <a:pt x="91" y="23"/>
                        <a:pt x="98" y="26"/>
                      </a:cubicBezTo>
                      <a:cubicBezTo>
                        <a:pt x="100" y="24"/>
                        <a:pt x="102" y="22"/>
                        <a:pt x="104" y="20"/>
                      </a:cubicBezTo>
                      <a:cubicBezTo>
                        <a:pt x="106" y="22"/>
                        <a:pt x="109" y="23"/>
                        <a:pt x="113" y="22"/>
                      </a:cubicBezTo>
                      <a:cubicBezTo>
                        <a:pt x="109" y="26"/>
                        <a:pt x="114" y="24"/>
                        <a:pt x="115" y="26"/>
                      </a:cubicBezTo>
                      <a:cubicBezTo>
                        <a:pt x="115" y="26"/>
                        <a:pt x="115" y="28"/>
                        <a:pt x="115" y="28"/>
                      </a:cubicBezTo>
                      <a:cubicBezTo>
                        <a:pt x="116" y="28"/>
                        <a:pt x="118" y="27"/>
                        <a:pt x="119" y="28"/>
                      </a:cubicBezTo>
                      <a:cubicBezTo>
                        <a:pt x="119" y="28"/>
                        <a:pt x="121" y="33"/>
                        <a:pt x="126" y="32"/>
                      </a:cubicBezTo>
                      <a:cubicBezTo>
                        <a:pt x="129" y="33"/>
                        <a:pt x="127" y="22"/>
                        <a:pt x="123" y="24"/>
                      </a:cubicBezTo>
                      <a:cubicBezTo>
                        <a:pt x="124" y="22"/>
                        <a:pt x="126" y="21"/>
                        <a:pt x="128" y="20"/>
                      </a:cubicBezTo>
                      <a:cubicBezTo>
                        <a:pt x="128" y="16"/>
                        <a:pt x="131" y="13"/>
                        <a:pt x="136" y="13"/>
                      </a:cubicBezTo>
                      <a:cubicBezTo>
                        <a:pt x="135" y="9"/>
                        <a:pt x="137" y="7"/>
                        <a:pt x="141" y="7"/>
                      </a:cubicBezTo>
                      <a:cubicBezTo>
                        <a:pt x="138" y="13"/>
                        <a:pt x="140" y="10"/>
                        <a:pt x="145" y="9"/>
                      </a:cubicBezTo>
                      <a:cubicBezTo>
                        <a:pt x="153" y="0"/>
                        <a:pt x="168" y="9"/>
                        <a:pt x="178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3" name="î$lïḑ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79FC2D-D704-433C-9D2D-019B6DEE506E}"/>
                  </a:ext>
                </a:extLst>
              </p:cNvPr>
              <p:cNvGrpSpPr/>
              <p:nvPr/>
            </p:nvGrpSpPr>
            <p:grpSpPr>
              <a:xfrm>
                <a:off x="3274327" y="2023799"/>
                <a:ext cx="285681" cy="214989"/>
                <a:chOff x="971550" y="1765300"/>
                <a:chExt cx="1090613" cy="820738"/>
              </a:xfrm>
            </p:grpSpPr>
            <p:sp>
              <p:nvSpPr>
                <p:cNvPr id="59" name="íşḷi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D28F68A-0FF1-4D17-9174-DB9DCBAE8DE7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0" name="îS1ï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8715CD2-1AD5-4C59-8714-CB66A91C8AE8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1" name="ïš1iḋ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0DE2C9E-DC0F-4E38-93BA-11F5094BC9B4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62" name="iṡ1î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78FC1FEB-8A99-4E5B-9583-6A6A5CCB3246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4" name="ïṩľíḑ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9B03DC1-B7BF-49AC-BCA7-9726E0F33DCE}"/>
                  </a:ext>
                </a:extLst>
              </p:cNvPr>
              <p:cNvGrpSpPr/>
              <p:nvPr/>
            </p:nvGrpSpPr>
            <p:grpSpPr>
              <a:xfrm>
                <a:off x="3886256" y="1798402"/>
                <a:ext cx="1322521" cy="995258"/>
                <a:chOff x="971550" y="1765300"/>
                <a:chExt cx="1090613" cy="820738"/>
              </a:xfrm>
            </p:grpSpPr>
            <p:sp>
              <p:nvSpPr>
                <p:cNvPr id="55" name="í$ḷî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C873B7B-5431-43DB-9971-D30FD0954030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6" name="iṧļï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B876AED-A629-4868-B580-A1B6125A7866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619E9D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7" name="iŝľí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D5FF121-66F4-4FD2-A635-949C9DA774B3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8" name="íṧļïḑ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E9711CD-3D3A-4EC5-8E7E-020B677A8E20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5" name="íSļid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EA7BA8E-53ED-4492-AF26-902826B368E7}"/>
                  </a:ext>
                </a:extLst>
              </p:cNvPr>
              <p:cNvGrpSpPr/>
              <p:nvPr/>
            </p:nvGrpSpPr>
            <p:grpSpPr>
              <a:xfrm>
                <a:off x="7794107" y="3432121"/>
                <a:ext cx="502932" cy="378479"/>
                <a:chOff x="971550" y="1765300"/>
                <a:chExt cx="1090613" cy="820738"/>
              </a:xfrm>
            </p:grpSpPr>
            <p:sp>
              <p:nvSpPr>
                <p:cNvPr id="51" name="îś1îď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5FF6228-A5AD-4B71-A25C-A6EC1DA85AC6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2" name="îšļï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4DD4DCA-D316-4C00-9C30-891D8DB9F164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3" name="işḻï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663A50C-EF9C-441D-B488-EFC54FD6DFA8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4" name="iṧḷíď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74075AD-E1EB-428F-A672-7AA1835E0B1B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6" name="î$ḷiḋ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F7F2D78-22A5-4251-AC79-C23F0625524C}"/>
                  </a:ext>
                </a:extLst>
              </p:cNvPr>
              <p:cNvGrpSpPr/>
              <p:nvPr/>
            </p:nvGrpSpPr>
            <p:grpSpPr>
              <a:xfrm>
                <a:off x="5324781" y="2173887"/>
                <a:ext cx="1352880" cy="1018103"/>
                <a:chOff x="971550" y="1765300"/>
                <a:chExt cx="1090613" cy="820738"/>
              </a:xfrm>
            </p:grpSpPr>
            <p:sp>
              <p:nvSpPr>
                <p:cNvPr id="47" name="ïšḷïd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6166BF89-9B15-4563-A13E-C002EBE3E01D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8" name="iṩļiď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2341579-3739-4D94-9FBD-753A9F8B3288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6090D8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9" name="iśḻiḋ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18F7765-208E-4DFE-A238-D064AB45A68C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50" name="i$ḻî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4ABBC6A5-A4D6-4EC0-AD83-C94DDCD500FB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7" name="isļíḓ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372197B-38B9-4C19-BD91-AFC10D4F4BAC}"/>
                  </a:ext>
                </a:extLst>
              </p:cNvPr>
              <p:cNvGrpSpPr/>
              <p:nvPr/>
            </p:nvGrpSpPr>
            <p:grpSpPr>
              <a:xfrm>
                <a:off x="4376748" y="3394749"/>
                <a:ext cx="449230" cy="338067"/>
                <a:chOff x="971550" y="1765300"/>
                <a:chExt cx="1090613" cy="820738"/>
              </a:xfrm>
            </p:grpSpPr>
            <p:sp>
              <p:nvSpPr>
                <p:cNvPr id="43" name="iṥḻîḓ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DF6E6B9-14E0-461B-BB22-722AB4EAC134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4" name="î$ľíď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38C68D17-943F-4ADC-A984-E5CF5760D878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5" name="îṧḻiḓ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C35C69D-C87B-4079-A30A-F159F05C5510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6" name="iṧ1i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05E9360-D967-4AE0-841D-49DF0BE4FBAF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8" name="iṥḻiḑé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48F2E42-1E8C-460D-8DEA-723D76BDBA50}"/>
                  </a:ext>
                </a:extLst>
              </p:cNvPr>
              <p:cNvGrpSpPr/>
              <p:nvPr/>
            </p:nvGrpSpPr>
            <p:grpSpPr>
              <a:xfrm>
                <a:off x="7366777" y="2648543"/>
                <a:ext cx="367563" cy="276609"/>
                <a:chOff x="971550" y="1765300"/>
                <a:chExt cx="1090613" cy="820738"/>
              </a:xfrm>
            </p:grpSpPr>
            <p:sp>
              <p:nvSpPr>
                <p:cNvPr id="39" name="işļîḍ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265C6D8B-CFDF-44D8-8E2C-42AAACF0084F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0" name="îsľi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C4D2B6DF-FD5C-4553-B0A6-7EFA179AE37D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1" name="îṣļî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5CECFA3-2578-4CA6-9341-FA1C9AD336C7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42" name="íŝľï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A98601CF-51BB-4B1F-905D-72395EFA791A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29" name="íṡľiḑ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0B6D957-B575-49FE-A15D-700ED3066123}"/>
                  </a:ext>
                </a:extLst>
              </p:cNvPr>
              <p:cNvGrpSpPr/>
              <p:nvPr/>
            </p:nvGrpSpPr>
            <p:grpSpPr>
              <a:xfrm>
                <a:off x="6172999" y="2682382"/>
                <a:ext cx="496963" cy="373987"/>
                <a:chOff x="971550" y="1765300"/>
                <a:chExt cx="1090613" cy="820738"/>
              </a:xfrm>
            </p:grpSpPr>
            <p:sp>
              <p:nvSpPr>
                <p:cNvPr id="35" name="íşľîḍ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FA02120-E92F-4369-83DE-58A86F0D26AF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6" name="î$ḷíḑê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49355C2-01AB-43EB-AC98-2BEB8D53E19C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7" name="íşḷîḓ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B8B6F92-FFA5-4EF7-8000-7207054759EA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8" name="îṩ1íḍ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5B29A2D2-3786-4929-8616-2D116A94246C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30" name="îṡliḑ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BDC13B67-ECC9-45DA-BD2F-645030777B44}"/>
                  </a:ext>
                </a:extLst>
              </p:cNvPr>
              <p:cNvGrpSpPr/>
              <p:nvPr/>
            </p:nvGrpSpPr>
            <p:grpSpPr>
              <a:xfrm>
                <a:off x="5808208" y="3607716"/>
                <a:ext cx="406942" cy="306242"/>
                <a:chOff x="971550" y="1765300"/>
                <a:chExt cx="1090613" cy="820738"/>
              </a:xfrm>
            </p:grpSpPr>
            <p:sp>
              <p:nvSpPr>
                <p:cNvPr id="31" name="îṥlíḑe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8591958A-5B89-452D-81BD-E4BCFAD8F144}"/>
                    </a:ext>
                  </a:extLst>
                </p:cNvPr>
                <p:cNvSpPr/>
                <p:nvPr/>
              </p:nvSpPr>
              <p:spPr bwMode="auto">
                <a:xfrm>
                  <a:off x="1057275" y="2230438"/>
                  <a:ext cx="1004888" cy="355600"/>
                </a:xfrm>
                <a:custGeom>
                  <a:avLst/>
                  <a:gdLst>
                    <a:gd name="T0" fmla="*/ 5 w 633"/>
                    <a:gd name="T1" fmla="*/ 224 h 224"/>
                    <a:gd name="T2" fmla="*/ 0 w 633"/>
                    <a:gd name="T3" fmla="*/ 137 h 224"/>
                    <a:gd name="T4" fmla="*/ 633 w 633"/>
                    <a:gd name="T5" fmla="*/ 0 h 224"/>
                    <a:gd name="T6" fmla="*/ 5 w 633"/>
                    <a:gd name="T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3" h="224">
                      <a:moveTo>
                        <a:pt x="5" y="224"/>
                      </a:moveTo>
                      <a:lnTo>
                        <a:pt x="0" y="137"/>
                      </a:lnTo>
                      <a:lnTo>
                        <a:pt x="633" y="0"/>
                      </a:lnTo>
                      <a:lnTo>
                        <a:pt x="5" y="224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  <a:alpha val="50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2" name="isľiḍè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2D9285-81BF-472C-ACFC-01B583200538}"/>
                    </a:ext>
                  </a:extLst>
                </p:cNvPr>
                <p:cNvSpPr/>
                <p:nvPr/>
              </p:nvSpPr>
              <p:spPr bwMode="auto">
                <a:xfrm>
                  <a:off x="971550" y="1765300"/>
                  <a:ext cx="93663" cy="820738"/>
                </a:xfrm>
                <a:custGeom>
                  <a:avLst/>
                  <a:gdLst>
                    <a:gd name="T0" fmla="*/ 59 w 59"/>
                    <a:gd name="T1" fmla="*/ 0 h 517"/>
                    <a:gd name="T2" fmla="*/ 59 w 59"/>
                    <a:gd name="T3" fmla="*/ 517 h 517"/>
                    <a:gd name="T4" fmla="*/ 0 w 59"/>
                    <a:gd name="T5" fmla="*/ 460 h 517"/>
                    <a:gd name="T6" fmla="*/ 59 w 59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9" h="517">
                      <a:moveTo>
                        <a:pt x="59" y="0"/>
                      </a:moveTo>
                      <a:lnTo>
                        <a:pt x="59" y="517"/>
                      </a:lnTo>
                      <a:lnTo>
                        <a:pt x="0" y="46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3" name="íSḷïḑ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FE11BC4C-6F95-4FCD-BCAC-E750F643A6D0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C94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4" name="ïṡ1ïḋé">
                  <a:extLst>
                    <a:ext uri="{FF2B5EF4-FFF2-40B4-BE49-F238E27FC236}">
  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1E18DDCD-59EE-43F5-B6FC-E9E3742BE123}"/>
                    </a:ext>
                  </a:extLst>
                </p:cNvPr>
                <p:cNvSpPr/>
                <p:nvPr/>
              </p:nvSpPr>
              <p:spPr bwMode="auto">
                <a:xfrm>
                  <a:off x="1065213" y="1765300"/>
                  <a:ext cx="85725" cy="820738"/>
                </a:xfrm>
                <a:custGeom>
                  <a:avLst/>
                  <a:gdLst>
                    <a:gd name="T0" fmla="*/ 0 w 54"/>
                    <a:gd name="T1" fmla="*/ 0 h 517"/>
                    <a:gd name="T2" fmla="*/ 0 w 54"/>
                    <a:gd name="T3" fmla="*/ 517 h 517"/>
                    <a:gd name="T4" fmla="*/ 54 w 54"/>
                    <a:gd name="T5" fmla="*/ 460 h 517"/>
                    <a:gd name="T6" fmla="*/ 0 w 54"/>
                    <a:gd name="T7" fmla="*/ 0 h 5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" h="517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54" y="4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  <p:grpSp>
          <p:nvGrpSpPr>
            <p:cNvPr id="17" name="iṧḻíḑè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DE547336-C8CC-4E83-83B2-0A80D6C26E37}"/>
                </a:ext>
              </a:extLst>
            </p:cNvPr>
            <p:cNvGrpSpPr/>
            <p:nvPr/>
          </p:nvGrpSpPr>
          <p:grpSpPr>
            <a:xfrm>
              <a:off x="7253205" y="1245016"/>
              <a:ext cx="1605947" cy="1208551"/>
              <a:chOff x="971550" y="1765300"/>
              <a:chExt cx="1090613" cy="820738"/>
            </a:xfrm>
          </p:grpSpPr>
          <p:sp>
            <p:nvSpPr>
              <p:cNvPr id="18" name="ïṧḻïḍe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9B52C4A8-3BDF-4B77-9606-040AACA3ABB6}"/>
                  </a:ext>
                </a:extLst>
              </p:cNvPr>
              <p:cNvSpPr/>
              <p:nvPr/>
            </p:nvSpPr>
            <p:spPr bwMode="auto">
              <a:xfrm>
                <a:off x="1057275" y="2230438"/>
                <a:ext cx="1004888" cy="355600"/>
              </a:xfrm>
              <a:custGeom>
                <a:avLst/>
                <a:gdLst>
                  <a:gd name="T0" fmla="*/ 5 w 633"/>
                  <a:gd name="T1" fmla="*/ 224 h 224"/>
                  <a:gd name="T2" fmla="*/ 0 w 633"/>
                  <a:gd name="T3" fmla="*/ 137 h 224"/>
                  <a:gd name="T4" fmla="*/ 633 w 633"/>
                  <a:gd name="T5" fmla="*/ 0 h 224"/>
                  <a:gd name="T6" fmla="*/ 5 w 633"/>
                  <a:gd name="T7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3" h="224">
                    <a:moveTo>
                      <a:pt x="5" y="224"/>
                    </a:moveTo>
                    <a:lnTo>
                      <a:pt x="0" y="137"/>
                    </a:lnTo>
                    <a:lnTo>
                      <a:pt x="633" y="0"/>
                    </a:lnTo>
                    <a:lnTo>
                      <a:pt x="5" y="224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  <a:alpha val="5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9" name="íSļíď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29421A-53E1-49E8-9FEA-6FDE5553A5C1}"/>
                  </a:ext>
                </a:extLst>
              </p:cNvPr>
              <p:cNvSpPr/>
              <p:nvPr/>
            </p:nvSpPr>
            <p:spPr bwMode="auto">
              <a:xfrm>
                <a:off x="971550" y="1765300"/>
                <a:ext cx="93663" cy="820738"/>
              </a:xfrm>
              <a:custGeom>
                <a:avLst/>
                <a:gdLst>
                  <a:gd name="T0" fmla="*/ 59 w 59"/>
                  <a:gd name="T1" fmla="*/ 0 h 517"/>
                  <a:gd name="T2" fmla="*/ 59 w 59"/>
                  <a:gd name="T3" fmla="*/ 517 h 517"/>
                  <a:gd name="T4" fmla="*/ 0 w 59"/>
                  <a:gd name="T5" fmla="*/ 460 h 517"/>
                  <a:gd name="T6" fmla="*/ 59 w 59"/>
                  <a:gd name="T7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17">
                    <a:moveTo>
                      <a:pt x="59" y="0"/>
                    </a:moveTo>
                    <a:lnTo>
                      <a:pt x="59" y="517"/>
                    </a:lnTo>
                    <a:lnTo>
                      <a:pt x="0" y="46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619E9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śļîḋè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6709E01E-108C-44C7-8573-AA4E9F970470}"/>
                  </a:ext>
                </a:extLst>
              </p:cNvPr>
              <p:cNvSpPr/>
              <p:nvPr/>
            </p:nvSpPr>
            <p:spPr bwMode="auto">
              <a:xfrm>
                <a:off x="1065213" y="1765300"/>
                <a:ext cx="85725" cy="820738"/>
              </a:xfrm>
              <a:custGeom>
                <a:avLst/>
                <a:gdLst>
                  <a:gd name="T0" fmla="*/ 0 w 54"/>
                  <a:gd name="T1" fmla="*/ 0 h 517"/>
                  <a:gd name="T2" fmla="*/ 0 w 54"/>
                  <a:gd name="T3" fmla="*/ 517 h 517"/>
                  <a:gd name="T4" fmla="*/ 54 w 54"/>
                  <a:gd name="T5" fmla="*/ 460 h 517"/>
                  <a:gd name="T6" fmla="*/ 0 w 54"/>
                  <a:gd name="T7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517">
                    <a:moveTo>
                      <a:pt x="0" y="0"/>
                    </a:moveTo>
                    <a:lnTo>
                      <a:pt x="0" y="517"/>
                    </a:lnTo>
                    <a:lnTo>
                      <a:pt x="54" y="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9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1" name="íṡļíḋê">
                <a:extLst>
                  <a:ext uri="{FF2B5EF4-FFF2-40B4-BE49-F238E27FC236}">
                    <a16:creationId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id="{0CC7F4F9-A3C1-4BBA-86FE-33DC4EEA25A4}"/>
                  </a:ext>
                </a:extLst>
              </p:cNvPr>
              <p:cNvSpPr/>
              <p:nvPr/>
            </p:nvSpPr>
            <p:spPr bwMode="auto">
              <a:xfrm>
                <a:off x="1065213" y="1765300"/>
                <a:ext cx="85725" cy="820738"/>
              </a:xfrm>
              <a:custGeom>
                <a:avLst/>
                <a:gdLst>
                  <a:gd name="T0" fmla="*/ 0 w 54"/>
                  <a:gd name="T1" fmla="*/ 0 h 517"/>
                  <a:gd name="T2" fmla="*/ 0 w 54"/>
                  <a:gd name="T3" fmla="*/ 517 h 517"/>
                  <a:gd name="T4" fmla="*/ 54 w 54"/>
                  <a:gd name="T5" fmla="*/ 460 h 517"/>
                  <a:gd name="T6" fmla="*/ 0 w 54"/>
                  <a:gd name="T7" fmla="*/ 0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517">
                    <a:moveTo>
                      <a:pt x="0" y="0"/>
                    </a:moveTo>
                    <a:lnTo>
                      <a:pt x="0" y="517"/>
                    </a:lnTo>
                    <a:lnTo>
                      <a:pt x="54" y="4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186" name="矩形 185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565675" y="4017757"/>
            <a:ext cx="4609060" cy="721332"/>
            <a:chOff x="5394701" y="1217724"/>
            <a:chExt cx="4609060" cy="721332"/>
          </a:xfrm>
        </p:grpSpPr>
        <p:sp>
          <p:nvSpPr>
            <p:cNvPr id="18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841205" y="1217724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0" name="文本框 18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3791469" y="5898850"/>
            <a:ext cx="4609060" cy="621549"/>
            <a:chOff x="4512364" y="1298988"/>
            <a:chExt cx="4609060" cy="621549"/>
          </a:xfrm>
        </p:grpSpPr>
        <p:sp>
          <p:nvSpPr>
            <p:cNvPr id="19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594678" y="1298988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3" name="文本框 19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4512364" y="1643538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197" name="组合 196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210588" y="4017757"/>
            <a:ext cx="4609060" cy="721332"/>
            <a:chOff x="5394701" y="1217724"/>
            <a:chExt cx="4609060" cy="721332"/>
          </a:xfrm>
        </p:grpSpPr>
        <p:sp>
          <p:nvSpPr>
            <p:cNvPr id="198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841205" y="1217724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98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-2573" y="5878529"/>
            <a:ext cx="12194573" cy="994451"/>
            <a:chOff x="-2573" y="5878529"/>
            <a:chExt cx="12194573" cy="994451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 flipH="1">
              <a:off x="-2573" y="5939120"/>
              <a:ext cx="12194573" cy="875234"/>
            </a:xfrm>
            <a:custGeom>
              <a:avLst/>
              <a:gdLst>
                <a:gd name="T0" fmla="*/ 0 w 3200"/>
                <a:gd name="T1" fmla="*/ 29 h 762"/>
                <a:gd name="T2" fmla="*/ 1413 w 3200"/>
                <a:gd name="T3" fmla="*/ 352 h 762"/>
                <a:gd name="T4" fmla="*/ 3200 w 3200"/>
                <a:gd name="T5" fmla="*/ 545 h 762"/>
                <a:gd name="T6" fmla="*/ 3200 w 3200"/>
                <a:gd name="T7" fmla="*/ 762 h 762"/>
                <a:gd name="T8" fmla="*/ 0 w 3200"/>
                <a:gd name="T9" fmla="*/ 762 h 762"/>
                <a:gd name="T10" fmla="*/ 0 w 3200"/>
                <a:gd name="T11" fmla="*/ 29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0" h="762">
                  <a:moveTo>
                    <a:pt x="0" y="29"/>
                  </a:moveTo>
                  <a:cubicBezTo>
                    <a:pt x="0" y="29"/>
                    <a:pt x="662" y="0"/>
                    <a:pt x="1413" y="352"/>
                  </a:cubicBezTo>
                  <a:cubicBezTo>
                    <a:pt x="2164" y="705"/>
                    <a:pt x="3200" y="545"/>
                    <a:pt x="3200" y="545"/>
                  </a:cubicBezTo>
                  <a:cubicBezTo>
                    <a:pt x="3200" y="762"/>
                    <a:pt x="3200" y="762"/>
                    <a:pt x="3200" y="762"/>
                  </a:cubicBezTo>
                  <a:cubicBezTo>
                    <a:pt x="0" y="762"/>
                    <a:pt x="0" y="762"/>
                    <a:pt x="0" y="762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30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 flipH="1">
              <a:off x="-2573" y="5878529"/>
              <a:ext cx="12194573" cy="994451"/>
            </a:xfrm>
            <a:custGeom>
              <a:avLst/>
              <a:gdLst>
                <a:gd name="T0" fmla="*/ 3200 w 3200"/>
                <a:gd name="T1" fmla="*/ 66 h 423"/>
                <a:gd name="T2" fmla="*/ 1743 w 3200"/>
                <a:gd name="T3" fmla="*/ 212 h 423"/>
                <a:gd name="T4" fmla="*/ 0 w 3200"/>
                <a:gd name="T5" fmla="*/ 175 h 423"/>
                <a:gd name="T6" fmla="*/ 0 w 3200"/>
                <a:gd name="T7" fmla="*/ 404 h 423"/>
                <a:gd name="T8" fmla="*/ 3200 w 3200"/>
                <a:gd name="T9" fmla="*/ 404 h 423"/>
                <a:gd name="T10" fmla="*/ 3200 w 3200"/>
                <a:gd name="T11" fmla="*/ 6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0" h="423">
                  <a:moveTo>
                    <a:pt x="3200" y="66"/>
                  </a:moveTo>
                  <a:cubicBezTo>
                    <a:pt x="3200" y="66"/>
                    <a:pt x="2831" y="0"/>
                    <a:pt x="1743" y="212"/>
                  </a:cubicBezTo>
                  <a:cubicBezTo>
                    <a:pt x="655" y="423"/>
                    <a:pt x="0" y="175"/>
                    <a:pt x="0" y="17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3200" y="404"/>
                    <a:pt x="3200" y="404"/>
                    <a:pt x="3200" y="404"/>
                  </a:cubicBezTo>
                  <a:lnTo>
                    <a:pt x="3200" y="66"/>
                  </a:lnTo>
                  <a:close/>
                </a:path>
              </a:pathLst>
            </a:custGeom>
            <a:solidFill>
              <a:srgbClr val="A8A8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" name="Freeform 10"/>
          <p:cNvSpPr>
            <a:spLocks/>
          </p:cNvSpPr>
          <p:nvPr/>
        </p:nvSpPr>
        <p:spPr bwMode="auto">
          <a:xfrm flipH="1">
            <a:off x="5506531" y="4280301"/>
            <a:ext cx="1343840" cy="2717692"/>
          </a:xfrm>
          <a:custGeom>
            <a:avLst/>
            <a:gdLst>
              <a:gd name="T0" fmla="*/ 558 w 679"/>
              <a:gd name="T1" fmla="*/ 1235 h 1235"/>
              <a:gd name="T2" fmla="*/ 517 w 679"/>
              <a:gd name="T3" fmla="*/ 546 h 1235"/>
              <a:gd name="T4" fmla="*/ 669 w 679"/>
              <a:gd name="T5" fmla="*/ 191 h 1235"/>
              <a:gd name="T6" fmla="*/ 593 w 679"/>
              <a:gd name="T7" fmla="*/ 207 h 1235"/>
              <a:gd name="T8" fmla="*/ 451 w 679"/>
              <a:gd name="T9" fmla="*/ 310 h 1235"/>
              <a:gd name="T10" fmla="*/ 331 w 679"/>
              <a:gd name="T11" fmla="*/ 25 h 1235"/>
              <a:gd name="T12" fmla="*/ 319 w 679"/>
              <a:gd name="T13" fmla="*/ 214 h 1235"/>
              <a:gd name="T14" fmla="*/ 199 w 679"/>
              <a:gd name="T15" fmla="*/ 139 h 1235"/>
              <a:gd name="T16" fmla="*/ 110 w 679"/>
              <a:gd name="T17" fmla="*/ 71 h 1235"/>
              <a:gd name="T18" fmla="*/ 216 w 679"/>
              <a:gd name="T19" fmla="*/ 311 h 1235"/>
              <a:gd name="T20" fmla="*/ 40 w 679"/>
              <a:gd name="T21" fmla="*/ 150 h 1235"/>
              <a:gd name="T22" fmla="*/ 37 w 679"/>
              <a:gd name="T23" fmla="*/ 224 h 1235"/>
              <a:gd name="T24" fmla="*/ 180 w 679"/>
              <a:gd name="T25" fmla="*/ 388 h 1235"/>
              <a:gd name="T26" fmla="*/ 44 w 679"/>
              <a:gd name="T27" fmla="*/ 317 h 1235"/>
              <a:gd name="T28" fmla="*/ 85 w 679"/>
              <a:gd name="T29" fmla="*/ 408 h 1235"/>
              <a:gd name="T30" fmla="*/ 303 w 679"/>
              <a:gd name="T31" fmla="*/ 668 h 1235"/>
              <a:gd name="T32" fmla="*/ 275 w 679"/>
              <a:gd name="T33" fmla="*/ 1139 h 1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9" h="1235">
                <a:moveTo>
                  <a:pt x="558" y="1235"/>
                </a:moveTo>
                <a:cubicBezTo>
                  <a:pt x="558" y="1235"/>
                  <a:pt x="455" y="806"/>
                  <a:pt x="517" y="546"/>
                </a:cubicBezTo>
                <a:cubicBezTo>
                  <a:pt x="580" y="285"/>
                  <a:pt x="679" y="231"/>
                  <a:pt x="669" y="191"/>
                </a:cubicBezTo>
                <a:cubicBezTo>
                  <a:pt x="660" y="151"/>
                  <a:pt x="609" y="170"/>
                  <a:pt x="593" y="207"/>
                </a:cubicBezTo>
                <a:cubicBezTo>
                  <a:pt x="577" y="243"/>
                  <a:pt x="512" y="323"/>
                  <a:pt x="451" y="310"/>
                </a:cubicBezTo>
                <a:cubicBezTo>
                  <a:pt x="391" y="297"/>
                  <a:pt x="375" y="49"/>
                  <a:pt x="331" y="25"/>
                </a:cubicBezTo>
                <a:cubicBezTo>
                  <a:pt x="287" y="0"/>
                  <a:pt x="302" y="114"/>
                  <a:pt x="319" y="214"/>
                </a:cubicBezTo>
                <a:cubicBezTo>
                  <a:pt x="336" y="313"/>
                  <a:pt x="252" y="258"/>
                  <a:pt x="199" y="139"/>
                </a:cubicBezTo>
                <a:cubicBezTo>
                  <a:pt x="146" y="20"/>
                  <a:pt x="115" y="54"/>
                  <a:pt x="110" y="71"/>
                </a:cubicBezTo>
                <a:cubicBezTo>
                  <a:pt x="104" y="88"/>
                  <a:pt x="225" y="300"/>
                  <a:pt x="216" y="311"/>
                </a:cubicBezTo>
                <a:cubicBezTo>
                  <a:pt x="208" y="321"/>
                  <a:pt x="55" y="145"/>
                  <a:pt x="40" y="150"/>
                </a:cubicBezTo>
                <a:cubicBezTo>
                  <a:pt x="26" y="155"/>
                  <a:pt x="0" y="169"/>
                  <a:pt x="37" y="224"/>
                </a:cubicBezTo>
                <a:cubicBezTo>
                  <a:pt x="73" y="280"/>
                  <a:pt x="187" y="373"/>
                  <a:pt x="180" y="388"/>
                </a:cubicBezTo>
                <a:cubicBezTo>
                  <a:pt x="173" y="404"/>
                  <a:pt x="78" y="319"/>
                  <a:pt x="44" y="317"/>
                </a:cubicBezTo>
                <a:cubicBezTo>
                  <a:pt x="9" y="315"/>
                  <a:pt x="23" y="364"/>
                  <a:pt x="85" y="408"/>
                </a:cubicBezTo>
                <a:cubicBezTo>
                  <a:pt x="147" y="452"/>
                  <a:pt x="298" y="501"/>
                  <a:pt x="303" y="668"/>
                </a:cubicBezTo>
                <a:cubicBezTo>
                  <a:pt x="308" y="835"/>
                  <a:pt x="275" y="1139"/>
                  <a:pt x="275" y="1139"/>
                </a:cubicBezTo>
              </a:path>
            </a:pathLst>
          </a:custGeom>
          <a:solidFill>
            <a:srgbClr val="37241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9" name="组合 88"/>
          <p:cNvGrpSpPr/>
          <p:nvPr/>
        </p:nvGrpSpPr>
        <p:grpSpPr>
          <a:xfrm>
            <a:off x="3654942" y="3999309"/>
            <a:ext cx="1997605" cy="1459523"/>
            <a:chOff x="3654942" y="3999309"/>
            <a:chExt cx="1997605" cy="1459523"/>
          </a:xfrm>
        </p:grpSpPr>
        <p:grpSp>
          <p:nvGrpSpPr>
            <p:cNvPr id="6" name="Group 77"/>
            <p:cNvGrpSpPr/>
            <p:nvPr/>
          </p:nvGrpSpPr>
          <p:grpSpPr>
            <a:xfrm rot="5662649">
              <a:off x="3923983" y="3730268"/>
              <a:ext cx="1459523" cy="1997605"/>
              <a:chOff x="1306513" y="1644650"/>
              <a:chExt cx="1109663" cy="1687513"/>
            </a:xfrm>
          </p:grpSpPr>
          <p:sp>
            <p:nvSpPr>
              <p:cNvPr id="7" name="Freeform 18"/>
              <p:cNvSpPr>
                <a:spLocks/>
              </p:cNvSpPr>
              <p:nvPr/>
            </p:nvSpPr>
            <p:spPr bwMode="auto">
              <a:xfrm>
                <a:off x="1306513" y="1644650"/>
                <a:ext cx="839788" cy="1619250"/>
              </a:xfrm>
              <a:custGeom>
                <a:avLst/>
                <a:gdLst>
                  <a:gd name="T0" fmla="*/ 30 w 221"/>
                  <a:gd name="T1" fmla="*/ 241 h 429"/>
                  <a:gd name="T2" fmla="*/ 103 w 221"/>
                  <a:gd name="T3" fmla="*/ 429 h 429"/>
                  <a:gd name="T4" fmla="*/ 221 w 221"/>
                  <a:gd name="T5" fmla="*/ 0 h 429"/>
                  <a:gd name="T6" fmla="*/ 30 w 221"/>
                  <a:gd name="T7" fmla="*/ 24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429">
                    <a:moveTo>
                      <a:pt x="30" y="241"/>
                    </a:moveTo>
                    <a:cubicBezTo>
                      <a:pt x="0" y="352"/>
                      <a:pt x="39" y="412"/>
                      <a:pt x="103" y="429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61" y="129"/>
                      <a:pt x="30" y="24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19"/>
              <p:cNvSpPr>
                <a:spLocks/>
              </p:cNvSpPr>
              <p:nvPr/>
            </p:nvSpPr>
            <p:spPr bwMode="auto">
              <a:xfrm>
                <a:off x="1697038" y="1644650"/>
                <a:ext cx="719138" cy="1687513"/>
              </a:xfrm>
              <a:custGeom>
                <a:avLst/>
                <a:gdLst>
                  <a:gd name="T0" fmla="*/ 118 w 189"/>
                  <a:gd name="T1" fmla="*/ 0 h 447"/>
                  <a:gd name="T2" fmla="*/ 0 w 189"/>
                  <a:gd name="T3" fmla="*/ 429 h 447"/>
                  <a:gd name="T4" fmla="*/ 159 w 189"/>
                  <a:gd name="T5" fmla="*/ 304 h 447"/>
                  <a:gd name="T6" fmla="*/ 118 w 189"/>
                  <a:gd name="T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9" h="447">
                    <a:moveTo>
                      <a:pt x="118" y="0"/>
                    </a:moveTo>
                    <a:cubicBezTo>
                      <a:pt x="0" y="429"/>
                      <a:pt x="0" y="429"/>
                      <a:pt x="0" y="429"/>
                    </a:cubicBezTo>
                    <a:cubicBezTo>
                      <a:pt x="64" y="447"/>
                      <a:pt x="128" y="416"/>
                      <a:pt x="159" y="304"/>
                    </a:cubicBezTo>
                    <a:cubicBezTo>
                      <a:pt x="189" y="193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6" name="Group 122"/>
            <p:cNvGrpSpPr/>
            <p:nvPr/>
          </p:nvGrpSpPr>
          <p:grpSpPr>
            <a:xfrm>
              <a:off x="4349083" y="4505745"/>
              <a:ext cx="363632" cy="404805"/>
              <a:chOff x="5346700" y="-104775"/>
              <a:chExt cx="835025" cy="836613"/>
            </a:xfrm>
            <a:solidFill>
              <a:schemeClr val="bg1"/>
            </a:solidFill>
          </p:grpSpPr>
          <p:sp>
            <p:nvSpPr>
              <p:cNvPr id="37" name="Freeform 5"/>
              <p:cNvSpPr>
                <a:spLocks noEditPoints="1"/>
              </p:cNvSpPr>
              <p:nvPr/>
            </p:nvSpPr>
            <p:spPr bwMode="auto">
              <a:xfrm>
                <a:off x="5346700" y="-104775"/>
                <a:ext cx="835025" cy="836613"/>
              </a:xfrm>
              <a:custGeom>
                <a:avLst/>
                <a:gdLst>
                  <a:gd name="T0" fmla="*/ 138 w 220"/>
                  <a:gd name="T1" fmla="*/ 0 h 220"/>
                  <a:gd name="T2" fmla="*/ 55 w 220"/>
                  <a:gd name="T3" fmla="*/ 83 h 220"/>
                  <a:gd name="T4" fmla="*/ 65 w 220"/>
                  <a:gd name="T5" fmla="*/ 121 h 220"/>
                  <a:gd name="T6" fmla="*/ 7 w 220"/>
                  <a:gd name="T7" fmla="*/ 178 h 220"/>
                  <a:gd name="T8" fmla="*/ 7 w 220"/>
                  <a:gd name="T9" fmla="*/ 178 h 220"/>
                  <a:gd name="T10" fmla="*/ 0 w 220"/>
                  <a:gd name="T11" fmla="*/ 196 h 220"/>
                  <a:gd name="T12" fmla="*/ 24 w 220"/>
                  <a:gd name="T13" fmla="*/ 220 h 220"/>
                  <a:gd name="T14" fmla="*/ 42 w 220"/>
                  <a:gd name="T15" fmla="*/ 213 h 220"/>
                  <a:gd name="T16" fmla="*/ 42 w 220"/>
                  <a:gd name="T17" fmla="*/ 213 h 220"/>
                  <a:gd name="T18" fmla="*/ 99 w 220"/>
                  <a:gd name="T19" fmla="*/ 155 h 220"/>
                  <a:gd name="T20" fmla="*/ 138 w 220"/>
                  <a:gd name="T21" fmla="*/ 165 h 220"/>
                  <a:gd name="T22" fmla="*/ 220 w 220"/>
                  <a:gd name="T23" fmla="*/ 83 h 220"/>
                  <a:gd name="T24" fmla="*/ 138 w 220"/>
                  <a:gd name="T25" fmla="*/ 0 h 220"/>
                  <a:gd name="T26" fmla="*/ 33 w 220"/>
                  <a:gd name="T27" fmla="*/ 204 h 220"/>
                  <a:gd name="T28" fmla="*/ 24 w 220"/>
                  <a:gd name="T29" fmla="*/ 208 h 220"/>
                  <a:gd name="T30" fmla="*/ 12 w 220"/>
                  <a:gd name="T31" fmla="*/ 196 h 220"/>
                  <a:gd name="T32" fmla="*/ 16 w 220"/>
                  <a:gd name="T33" fmla="*/ 187 h 220"/>
                  <a:gd name="T34" fmla="*/ 16 w 220"/>
                  <a:gd name="T35" fmla="*/ 187 h 220"/>
                  <a:gd name="T36" fmla="*/ 71 w 220"/>
                  <a:gd name="T37" fmla="*/ 132 h 220"/>
                  <a:gd name="T38" fmla="*/ 88 w 220"/>
                  <a:gd name="T39" fmla="*/ 149 h 220"/>
                  <a:gd name="T40" fmla="*/ 33 w 220"/>
                  <a:gd name="T41" fmla="*/ 204 h 220"/>
                  <a:gd name="T42" fmla="*/ 138 w 220"/>
                  <a:gd name="T43" fmla="*/ 151 h 220"/>
                  <a:gd name="T44" fmla="*/ 69 w 220"/>
                  <a:gd name="T45" fmla="*/ 83 h 220"/>
                  <a:gd name="T46" fmla="*/ 138 w 220"/>
                  <a:gd name="T47" fmla="*/ 14 h 220"/>
                  <a:gd name="T48" fmla="*/ 206 w 220"/>
                  <a:gd name="T49" fmla="*/ 83 h 220"/>
                  <a:gd name="T50" fmla="*/ 138 w 220"/>
                  <a:gd name="T51" fmla="*/ 15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0" h="220">
                    <a:moveTo>
                      <a:pt x="138" y="0"/>
                    </a:moveTo>
                    <a:cubicBezTo>
                      <a:pt x="92" y="0"/>
                      <a:pt x="55" y="37"/>
                      <a:pt x="55" y="83"/>
                    </a:cubicBezTo>
                    <a:cubicBezTo>
                      <a:pt x="55" y="96"/>
                      <a:pt x="58" y="110"/>
                      <a:pt x="65" y="121"/>
                    </a:cubicBezTo>
                    <a:cubicBezTo>
                      <a:pt x="7" y="178"/>
                      <a:pt x="7" y="178"/>
                      <a:pt x="7" y="178"/>
                    </a:cubicBezTo>
                    <a:cubicBezTo>
                      <a:pt x="7" y="178"/>
                      <a:pt x="7" y="178"/>
                      <a:pt x="7" y="178"/>
                    </a:cubicBezTo>
                    <a:cubicBezTo>
                      <a:pt x="3" y="183"/>
                      <a:pt x="0" y="189"/>
                      <a:pt x="0" y="196"/>
                    </a:cubicBezTo>
                    <a:cubicBezTo>
                      <a:pt x="0" y="209"/>
                      <a:pt x="11" y="220"/>
                      <a:pt x="24" y="220"/>
                    </a:cubicBezTo>
                    <a:cubicBezTo>
                      <a:pt x="31" y="220"/>
                      <a:pt x="37" y="217"/>
                      <a:pt x="42" y="213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99" y="155"/>
                      <a:pt x="99" y="155"/>
                      <a:pt x="99" y="155"/>
                    </a:cubicBezTo>
                    <a:cubicBezTo>
                      <a:pt x="110" y="162"/>
                      <a:pt x="124" y="165"/>
                      <a:pt x="138" y="165"/>
                    </a:cubicBezTo>
                    <a:cubicBezTo>
                      <a:pt x="183" y="165"/>
                      <a:pt x="220" y="128"/>
                      <a:pt x="220" y="83"/>
                    </a:cubicBezTo>
                    <a:cubicBezTo>
                      <a:pt x="220" y="37"/>
                      <a:pt x="183" y="0"/>
                      <a:pt x="138" y="0"/>
                    </a:cubicBezTo>
                    <a:close/>
                    <a:moveTo>
                      <a:pt x="33" y="204"/>
                    </a:moveTo>
                    <a:cubicBezTo>
                      <a:pt x="31" y="206"/>
                      <a:pt x="28" y="208"/>
                      <a:pt x="24" y="208"/>
                    </a:cubicBezTo>
                    <a:cubicBezTo>
                      <a:pt x="18" y="208"/>
                      <a:pt x="12" y="202"/>
                      <a:pt x="12" y="196"/>
                    </a:cubicBezTo>
                    <a:cubicBezTo>
                      <a:pt x="12" y="192"/>
                      <a:pt x="14" y="189"/>
                      <a:pt x="16" y="187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76" y="138"/>
                      <a:pt x="82" y="144"/>
                      <a:pt x="88" y="149"/>
                    </a:cubicBezTo>
                    <a:lnTo>
                      <a:pt x="33" y="204"/>
                    </a:lnTo>
                    <a:close/>
                    <a:moveTo>
                      <a:pt x="138" y="151"/>
                    </a:moveTo>
                    <a:cubicBezTo>
                      <a:pt x="100" y="151"/>
                      <a:pt x="69" y="120"/>
                      <a:pt x="69" y="83"/>
                    </a:cubicBezTo>
                    <a:cubicBezTo>
                      <a:pt x="69" y="45"/>
                      <a:pt x="100" y="14"/>
                      <a:pt x="138" y="14"/>
                    </a:cubicBezTo>
                    <a:cubicBezTo>
                      <a:pt x="175" y="14"/>
                      <a:pt x="206" y="45"/>
                      <a:pt x="206" y="83"/>
                    </a:cubicBezTo>
                    <a:cubicBezTo>
                      <a:pt x="206" y="120"/>
                      <a:pt x="175" y="151"/>
                      <a:pt x="138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6"/>
              <p:cNvSpPr>
                <a:spLocks/>
              </p:cNvSpPr>
              <p:nvPr/>
            </p:nvSpPr>
            <p:spPr bwMode="auto">
              <a:xfrm>
                <a:off x="5684838" y="25400"/>
                <a:ext cx="196850" cy="196850"/>
              </a:xfrm>
              <a:custGeom>
                <a:avLst/>
                <a:gdLst>
                  <a:gd name="T0" fmla="*/ 49 w 52"/>
                  <a:gd name="T1" fmla="*/ 0 h 52"/>
                  <a:gd name="T2" fmla="*/ 0 w 52"/>
                  <a:gd name="T3" fmla="*/ 49 h 52"/>
                  <a:gd name="T4" fmla="*/ 4 w 52"/>
                  <a:gd name="T5" fmla="*/ 52 h 52"/>
                  <a:gd name="T6" fmla="*/ 7 w 52"/>
                  <a:gd name="T7" fmla="*/ 49 h 52"/>
                  <a:gd name="T8" fmla="*/ 49 w 52"/>
                  <a:gd name="T9" fmla="*/ 7 h 52"/>
                  <a:gd name="T10" fmla="*/ 52 w 52"/>
                  <a:gd name="T11" fmla="*/ 4 h 52"/>
                  <a:gd name="T12" fmla="*/ 49 w 52"/>
                  <a:gd name="T1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2">
                    <a:moveTo>
                      <a:pt x="49" y="0"/>
                    </a:moveTo>
                    <a:cubicBezTo>
                      <a:pt x="22" y="0"/>
                      <a:pt x="0" y="22"/>
                      <a:pt x="0" y="49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6" y="52"/>
                      <a:pt x="7" y="50"/>
                      <a:pt x="7" y="49"/>
                    </a:cubicBezTo>
                    <a:cubicBezTo>
                      <a:pt x="7" y="26"/>
                      <a:pt x="26" y="7"/>
                      <a:pt x="49" y="7"/>
                    </a:cubicBezTo>
                    <a:cubicBezTo>
                      <a:pt x="50" y="7"/>
                      <a:pt x="52" y="6"/>
                      <a:pt x="52" y="4"/>
                    </a:cubicBezTo>
                    <a:cubicBezTo>
                      <a:pt x="52" y="2"/>
                      <a:pt x="50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4411963" y="2949635"/>
            <a:ext cx="1997605" cy="1459523"/>
            <a:chOff x="4411963" y="2949635"/>
            <a:chExt cx="1997605" cy="1459523"/>
          </a:xfrm>
        </p:grpSpPr>
        <p:grpSp>
          <p:nvGrpSpPr>
            <p:cNvPr id="12" name="Group 83"/>
            <p:cNvGrpSpPr/>
            <p:nvPr/>
          </p:nvGrpSpPr>
          <p:grpSpPr>
            <a:xfrm rot="7830861">
              <a:off x="4681004" y="2680594"/>
              <a:ext cx="1459523" cy="1997605"/>
              <a:chOff x="1306513" y="1644650"/>
              <a:chExt cx="1109663" cy="1687513"/>
            </a:xfrm>
          </p:grpSpPr>
          <p:sp>
            <p:nvSpPr>
              <p:cNvPr id="13" name="Freeform 18"/>
              <p:cNvSpPr>
                <a:spLocks/>
              </p:cNvSpPr>
              <p:nvPr/>
            </p:nvSpPr>
            <p:spPr bwMode="auto">
              <a:xfrm>
                <a:off x="1306513" y="1644650"/>
                <a:ext cx="839788" cy="1619250"/>
              </a:xfrm>
              <a:custGeom>
                <a:avLst/>
                <a:gdLst>
                  <a:gd name="T0" fmla="*/ 30 w 221"/>
                  <a:gd name="T1" fmla="*/ 241 h 429"/>
                  <a:gd name="T2" fmla="*/ 103 w 221"/>
                  <a:gd name="T3" fmla="*/ 429 h 429"/>
                  <a:gd name="T4" fmla="*/ 221 w 221"/>
                  <a:gd name="T5" fmla="*/ 0 h 429"/>
                  <a:gd name="T6" fmla="*/ 30 w 221"/>
                  <a:gd name="T7" fmla="*/ 24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429">
                    <a:moveTo>
                      <a:pt x="30" y="241"/>
                    </a:moveTo>
                    <a:cubicBezTo>
                      <a:pt x="0" y="352"/>
                      <a:pt x="39" y="412"/>
                      <a:pt x="103" y="429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61" y="129"/>
                      <a:pt x="30" y="241"/>
                    </a:cubicBezTo>
                    <a:close/>
                  </a:path>
                </a:pathLst>
              </a:custGeom>
              <a:solidFill>
                <a:srgbClr val="619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1697038" y="1644650"/>
                <a:ext cx="719138" cy="1687513"/>
              </a:xfrm>
              <a:custGeom>
                <a:avLst/>
                <a:gdLst>
                  <a:gd name="T0" fmla="*/ 118 w 189"/>
                  <a:gd name="T1" fmla="*/ 0 h 447"/>
                  <a:gd name="T2" fmla="*/ 0 w 189"/>
                  <a:gd name="T3" fmla="*/ 429 h 447"/>
                  <a:gd name="T4" fmla="*/ 159 w 189"/>
                  <a:gd name="T5" fmla="*/ 304 h 447"/>
                  <a:gd name="T6" fmla="*/ 118 w 189"/>
                  <a:gd name="T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9" h="447">
                    <a:moveTo>
                      <a:pt x="118" y="0"/>
                    </a:moveTo>
                    <a:cubicBezTo>
                      <a:pt x="0" y="429"/>
                      <a:pt x="0" y="429"/>
                      <a:pt x="0" y="429"/>
                    </a:cubicBezTo>
                    <a:cubicBezTo>
                      <a:pt x="64" y="447"/>
                      <a:pt x="128" y="416"/>
                      <a:pt x="159" y="304"/>
                    </a:cubicBezTo>
                    <a:cubicBezTo>
                      <a:pt x="189" y="193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rgbClr val="30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9" name="Group 125"/>
            <p:cNvGrpSpPr/>
            <p:nvPr/>
          </p:nvGrpSpPr>
          <p:grpSpPr>
            <a:xfrm>
              <a:off x="5097002" y="3417844"/>
              <a:ext cx="344632" cy="382041"/>
              <a:chOff x="6294438" y="-201613"/>
              <a:chExt cx="687387" cy="685801"/>
            </a:xfrm>
            <a:solidFill>
              <a:schemeClr val="bg1"/>
            </a:solidFill>
          </p:grpSpPr>
          <p:sp>
            <p:nvSpPr>
              <p:cNvPr id="40" name="Freeform 10"/>
              <p:cNvSpPr>
                <a:spLocks noEditPoints="1"/>
              </p:cNvSpPr>
              <p:nvPr/>
            </p:nvSpPr>
            <p:spPr bwMode="auto">
              <a:xfrm>
                <a:off x="6294438" y="-201613"/>
                <a:ext cx="687387" cy="685801"/>
              </a:xfrm>
              <a:custGeom>
                <a:avLst/>
                <a:gdLst>
                  <a:gd name="T0" fmla="*/ 163 w 180"/>
                  <a:gd name="T1" fmla="*/ 0 h 180"/>
                  <a:gd name="T2" fmla="*/ 39 w 180"/>
                  <a:gd name="T3" fmla="*/ 0 h 180"/>
                  <a:gd name="T4" fmla="*/ 23 w 180"/>
                  <a:gd name="T5" fmla="*/ 17 h 180"/>
                  <a:gd name="T6" fmla="*/ 23 w 180"/>
                  <a:gd name="T7" fmla="*/ 28 h 180"/>
                  <a:gd name="T8" fmla="*/ 17 w 180"/>
                  <a:gd name="T9" fmla="*/ 28 h 180"/>
                  <a:gd name="T10" fmla="*/ 0 w 180"/>
                  <a:gd name="T11" fmla="*/ 45 h 180"/>
                  <a:gd name="T12" fmla="*/ 0 w 180"/>
                  <a:gd name="T13" fmla="*/ 158 h 180"/>
                  <a:gd name="T14" fmla="*/ 23 w 180"/>
                  <a:gd name="T15" fmla="*/ 180 h 180"/>
                  <a:gd name="T16" fmla="*/ 158 w 180"/>
                  <a:gd name="T17" fmla="*/ 180 h 180"/>
                  <a:gd name="T18" fmla="*/ 180 w 180"/>
                  <a:gd name="T19" fmla="*/ 158 h 180"/>
                  <a:gd name="T20" fmla="*/ 180 w 180"/>
                  <a:gd name="T21" fmla="*/ 17 h 180"/>
                  <a:gd name="T22" fmla="*/ 163 w 180"/>
                  <a:gd name="T23" fmla="*/ 0 h 180"/>
                  <a:gd name="T24" fmla="*/ 169 w 180"/>
                  <a:gd name="T25" fmla="*/ 158 h 180"/>
                  <a:gd name="T26" fmla="*/ 158 w 180"/>
                  <a:gd name="T27" fmla="*/ 169 h 180"/>
                  <a:gd name="T28" fmla="*/ 23 w 180"/>
                  <a:gd name="T29" fmla="*/ 169 h 180"/>
                  <a:gd name="T30" fmla="*/ 11 w 180"/>
                  <a:gd name="T31" fmla="*/ 158 h 180"/>
                  <a:gd name="T32" fmla="*/ 11 w 180"/>
                  <a:gd name="T33" fmla="*/ 45 h 180"/>
                  <a:gd name="T34" fmla="*/ 17 w 180"/>
                  <a:gd name="T35" fmla="*/ 39 h 180"/>
                  <a:gd name="T36" fmla="*/ 23 w 180"/>
                  <a:gd name="T37" fmla="*/ 39 h 180"/>
                  <a:gd name="T38" fmla="*/ 23 w 180"/>
                  <a:gd name="T39" fmla="*/ 152 h 180"/>
                  <a:gd name="T40" fmla="*/ 28 w 180"/>
                  <a:gd name="T41" fmla="*/ 158 h 180"/>
                  <a:gd name="T42" fmla="*/ 34 w 180"/>
                  <a:gd name="T43" fmla="*/ 152 h 180"/>
                  <a:gd name="T44" fmla="*/ 34 w 180"/>
                  <a:gd name="T45" fmla="*/ 17 h 180"/>
                  <a:gd name="T46" fmla="*/ 39 w 180"/>
                  <a:gd name="T47" fmla="*/ 11 h 180"/>
                  <a:gd name="T48" fmla="*/ 163 w 180"/>
                  <a:gd name="T49" fmla="*/ 11 h 180"/>
                  <a:gd name="T50" fmla="*/ 169 w 180"/>
                  <a:gd name="T51" fmla="*/ 17 h 180"/>
                  <a:gd name="T52" fmla="*/ 169 w 180"/>
                  <a:gd name="T53" fmla="*/ 15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0" h="180">
                    <a:moveTo>
                      <a:pt x="163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0" y="0"/>
                      <a:pt x="23" y="8"/>
                      <a:pt x="23" y="17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8" y="28"/>
                      <a:pt x="0" y="36"/>
                      <a:pt x="0" y="4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0" y="170"/>
                      <a:pt x="10" y="180"/>
                      <a:pt x="23" y="180"/>
                    </a:cubicBezTo>
                    <a:cubicBezTo>
                      <a:pt x="158" y="180"/>
                      <a:pt x="158" y="180"/>
                      <a:pt x="158" y="180"/>
                    </a:cubicBezTo>
                    <a:cubicBezTo>
                      <a:pt x="170" y="180"/>
                      <a:pt x="180" y="170"/>
                      <a:pt x="180" y="158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8"/>
                      <a:pt x="172" y="0"/>
                      <a:pt x="163" y="0"/>
                    </a:cubicBezTo>
                    <a:close/>
                    <a:moveTo>
                      <a:pt x="169" y="158"/>
                    </a:moveTo>
                    <a:cubicBezTo>
                      <a:pt x="169" y="164"/>
                      <a:pt x="164" y="169"/>
                      <a:pt x="158" y="169"/>
                    </a:cubicBezTo>
                    <a:cubicBezTo>
                      <a:pt x="23" y="169"/>
                      <a:pt x="23" y="169"/>
                      <a:pt x="23" y="169"/>
                    </a:cubicBezTo>
                    <a:cubicBezTo>
                      <a:pt x="16" y="169"/>
                      <a:pt x="11" y="164"/>
                      <a:pt x="11" y="15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2"/>
                      <a:pt x="14" y="39"/>
                      <a:pt x="17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152"/>
                      <a:pt x="23" y="152"/>
                      <a:pt x="23" y="152"/>
                    </a:cubicBezTo>
                    <a:cubicBezTo>
                      <a:pt x="23" y="155"/>
                      <a:pt x="25" y="158"/>
                      <a:pt x="28" y="158"/>
                    </a:cubicBezTo>
                    <a:cubicBezTo>
                      <a:pt x="31" y="158"/>
                      <a:pt x="34" y="155"/>
                      <a:pt x="34" y="152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14"/>
                      <a:pt x="36" y="11"/>
                      <a:pt x="39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6" y="11"/>
                      <a:pt x="169" y="14"/>
                      <a:pt x="169" y="17"/>
                    </a:cubicBezTo>
                    <a:lnTo>
                      <a:pt x="169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11"/>
              <p:cNvSpPr>
                <a:spLocks/>
              </p:cNvSpPr>
              <p:nvPr/>
            </p:nvSpPr>
            <p:spPr bwMode="auto">
              <a:xfrm>
                <a:off x="6702425" y="58737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2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2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2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12"/>
              <p:cNvSpPr>
                <a:spLocks/>
              </p:cNvSpPr>
              <p:nvPr/>
            </p:nvSpPr>
            <p:spPr bwMode="auto">
              <a:xfrm>
                <a:off x="6702425" y="-6350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2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2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2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13"/>
              <p:cNvSpPr>
                <a:spLocks/>
              </p:cNvSpPr>
              <p:nvPr/>
            </p:nvSpPr>
            <p:spPr bwMode="auto">
              <a:xfrm>
                <a:off x="6702425" y="-71438"/>
                <a:ext cx="192087" cy="19050"/>
              </a:xfrm>
              <a:custGeom>
                <a:avLst/>
                <a:gdLst>
                  <a:gd name="T0" fmla="*/ 3 w 50"/>
                  <a:gd name="T1" fmla="*/ 5 h 5"/>
                  <a:gd name="T2" fmla="*/ 48 w 50"/>
                  <a:gd name="T3" fmla="*/ 5 h 5"/>
                  <a:gd name="T4" fmla="*/ 50 w 50"/>
                  <a:gd name="T5" fmla="*/ 3 h 5"/>
                  <a:gd name="T6" fmla="*/ 48 w 50"/>
                  <a:gd name="T7" fmla="*/ 0 h 5"/>
                  <a:gd name="T8" fmla="*/ 3 w 50"/>
                  <a:gd name="T9" fmla="*/ 0 h 5"/>
                  <a:gd name="T10" fmla="*/ 0 w 50"/>
                  <a:gd name="T11" fmla="*/ 3 h 5"/>
                  <a:gd name="T12" fmla="*/ 3 w 50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5">
                    <a:moveTo>
                      <a:pt x="3" y="5"/>
                    </a:moveTo>
                    <a:cubicBezTo>
                      <a:pt x="48" y="5"/>
                      <a:pt x="48" y="5"/>
                      <a:pt x="48" y="5"/>
                    </a:cubicBezTo>
                    <a:cubicBezTo>
                      <a:pt x="49" y="5"/>
                      <a:pt x="50" y="4"/>
                      <a:pt x="50" y="3"/>
                    </a:cubicBezTo>
                    <a:cubicBezTo>
                      <a:pt x="50" y="1"/>
                      <a:pt x="49" y="0"/>
                      <a:pt x="4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14"/>
              <p:cNvSpPr>
                <a:spLocks/>
              </p:cNvSpPr>
              <p:nvPr/>
            </p:nvSpPr>
            <p:spPr bwMode="auto">
              <a:xfrm>
                <a:off x="6465888" y="377825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6465888" y="312738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16"/>
              <p:cNvSpPr>
                <a:spLocks/>
              </p:cNvSpPr>
              <p:nvPr/>
            </p:nvSpPr>
            <p:spPr bwMode="auto">
              <a:xfrm>
                <a:off x="6465888" y="249238"/>
                <a:ext cx="195262" cy="22225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5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17"/>
              <p:cNvSpPr>
                <a:spLocks/>
              </p:cNvSpPr>
              <p:nvPr/>
            </p:nvSpPr>
            <p:spPr bwMode="auto">
              <a:xfrm>
                <a:off x="6702425" y="377825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18"/>
              <p:cNvSpPr>
                <a:spLocks/>
              </p:cNvSpPr>
              <p:nvPr/>
            </p:nvSpPr>
            <p:spPr bwMode="auto">
              <a:xfrm>
                <a:off x="6702425" y="312738"/>
                <a:ext cx="195262" cy="23813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4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9"/>
              <p:cNvSpPr>
                <a:spLocks/>
              </p:cNvSpPr>
              <p:nvPr/>
            </p:nvSpPr>
            <p:spPr bwMode="auto">
              <a:xfrm>
                <a:off x="6702425" y="249238"/>
                <a:ext cx="195262" cy="22225"/>
              </a:xfrm>
              <a:custGeom>
                <a:avLst/>
                <a:gdLst>
                  <a:gd name="T0" fmla="*/ 48 w 51"/>
                  <a:gd name="T1" fmla="*/ 0 h 6"/>
                  <a:gd name="T2" fmla="*/ 3 w 51"/>
                  <a:gd name="T3" fmla="*/ 0 h 6"/>
                  <a:gd name="T4" fmla="*/ 0 w 51"/>
                  <a:gd name="T5" fmla="*/ 3 h 6"/>
                  <a:gd name="T6" fmla="*/ 3 w 51"/>
                  <a:gd name="T7" fmla="*/ 6 h 6"/>
                  <a:gd name="T8" fmla="*/ 48 w 51"/>
                  <a:gd name="T9" fmla="*/ 6 h 6"/>
                  <a:gd name="T10" fmla="*/ 51 w 51"/>
                  <a:gd name="T11" fmla="*/ 3 h 6"/>
                  <a:gd name="T12" fmla="*/ 48 w 5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51" y="5"/>
                      <a:pt x="51" y="3"/>
                    </a:cubicBezTo>
                    <a:cubicBezTo>
                      <a:pt x="51" y="1"/>
                      <a:pt x="49" y="0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20"/>
              <p:cNvSpPr>
                <a:spLocks/>
              </p:cNvSpPr>
              <p:nvPr/>
            </p:nvSpPr>
            <p:spPr bwMode="auto">
              <a:xfrm>
                <a:off x="6465888" y="119062"/>
                <a:ext cx="431800" cy="22225"/>
              </a:xfrm>
              <a:custGeom>
                <a:avLst/>
                <a:gdLst>
                  <a:gd name="T0" fmla="*/ 110 w 113"/>
                  <a:gd name="T1" fmla="*/ 0 h 6"/>
                  <a:gd name="T2" fmla="*/ 3 w 113"/>
                  <a:gd name="T3" fmla="*/ 0 h 6"/>
                  <a:gd name="T4" fmla="*/ 0 w 113"/>
                  <a:gd name="T5" fmla="*/ 3 h 6"/>
                  <a:gd name="T6" fmla="*/ 3 w 113"/>
                  <a:gd name="T7" fmla="*/ 6 h 6"/>
                  <a:gd name="T8" fmla="*/ 110 w 113"/>
                  <a:gd name="T9" fmla="*/ 6 h 6"/>
                  <a:gd name="T10" fmla="*/ 113 w 113"/>
                  <a:gd name="T11" fmla="*/ 3 h 6"/>
                  <a:gd name="T12" fmla="*/ 110 w 11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">
                    <a:moveTo>
                      <a:pt x="1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11" y="6"/>
                      <a:pt x="113" y="5"/>
                      <a:pt x="113" y="3"/>
                    </a:cubicBezTo>
                    <a:cubicBezTo>
                      <a:pt x="113" y="2"/>
                      <a:pt x="111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21"/>
              <p:cNvSpPr>
                <a:spLocks/>
              </p:cNvSpPr>
              <p:nvPr/>
            </p:nvSpPr>
            <p:spPr bwMode="auto">
              <a:xfrm>
                <a:off x="6465888" y="184150"/>
                <a:ext cx="431800" cy="22225"/>
              </a:xfrm>
              <a:custGeom>
                <a:avLst/>
                <a:gdLst>
                  <a:gd name="T0" fmla="*/ 110 w 113"/>
                  <a:gd name="T1" fmla="*/ 0 h 6"/>
                  <a:gd name="T2" fmla="*/ 3 w 113"/>
                  <a:gd name="T3" fmla="*/ 0 h 6"/>
                  <a:gd name="T4" fmla="*/ 0 w 113"/>
                  <a:gd name="T5" fmla="*/ 3 h 6"/>
                  <a:gd name="T6" fmla="*/ 3 w 113"/>
                  <a:gd name="T7" fmla="*/ 6 h 6"/>
                  <a:gd name="T8" fmla="*/ 110 w 113"/>
                  <a:gd name="T9" fmla="*/ 6 h 6"/>
                  <a:gd name="T10" fmla="*/ 113 w 113"/>
                  <a:gd name="T11" fmla="*/ 3 h 6"/>
                  <a:gd name="T12" fmla="*/ 110 w 11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6">
                    <a:moveTo>
                      <a:pt x="1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11" y="6"/>
                      <a:pt x="113" y="5"/>
                      <a:pt x="113" y="3"/>
                    </a:cubicBezTo>
                    <a:cubicBezTo>
                      <a:pt x="113" y="2"/>
                      <a:pt x="111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22"/>
              <p:cNvSpPr>
                <a:spLocks noEditPoints="1"/>
              </p:cNvSpPr>
              <p:nvPr/>
            </p:nvSpPr>
            <p:spPr bwMode="auto">
              <a:xfrm>
                <a:off x="6465888" y="-112713"/>
                <a:ext cx="195262" cy="190500"/>
              </a:xfrm>
              <a:custGeom>
                <a:avLst/>
                <a:gdLst>
                  <a:gd name="T0" fmla="*/ 6 w 51"/>
                  <a:gd name="T1" fmla="*/ 50 h 50"/>
                  <a:gd name="T2" fmla="*/ 45 w 51"/>
                  <a:gd name="T3" fmla="*/ 50 h 50"/>
                  <a:gd name="T4" fmla="*/ 51 w 51"/>
                  <a:gd name="T5" fmla="*/ 44 h 50"/>
                  <a:gd name="T6" fmla="*/ 51 w 51"/>
                  <a:gd name="T7" fmla="*/ 5 h 50"/>
                  <a:gd name="T8" fmla="*/ 45 w 51"/>
                  <a:gd name="T9" fmla="*/ 0 h 50"/>
                  <a:gd name="T10" fmla="*/ 6 w 51"/>
                  <a:gd name="T11" fmla="*/ 0 h 50"/>
                  <a:gd name="T12" fmla="*/ 0 w 51"/>
                  <a:gd name="T13" fmla="*/ 5 h 50"/>
                  <a:gd name="T14" fmla="*/ 0 w 51"/>
                  <a:gd name="T15" fmla="*/ 44 h 50"/>
                  <a:gd name="T16" fmla="*/ 6 w 51"/>
                  <a:gd name="T17" fmla="*/ 50 h 50"/>
                  <a:gd name="T18" fmla="*/ 11 w 51"/>
                  <a:gd name="T19" fmla="*/ 11 h 50"/>
                  <a:gd name="T20" fmla="*/ 39 w 51"/>
                  <a:gd name="T21" fmla="*/ 11 h 50"/>
                  <a:gd name="T22" fmla="*/ 39 w 51"/>
                  <a:gd name="T23" fmla="*/ 39 h 50"/>
                  <a:gd name="T24" fmla="*/ 11 w 51"/>
                  <a:gd name="T25" fmla="*/ 39 h 50"/>
                  <a:gd name="T26" fmla="*/ 11 w 51"/>
                  <a:gd name="T27" fmla="*/ 1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0">
                    <a:moveTo>
                      <a:pt x="6" y="50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8" y="50"/>
                      <a:pt x="51" y="48"/>
                      <a:pt x="51" y="44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1" y="2"/>
                      <a:pt x="48" y="0"/>
                      <a:pt x="4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8"/>
                      <a:pt x="3" y="50"/>
                      <a:pt x="6" y="50"/>
                    </a:cubicBezTo>
                    <a:close/>
                    <a:moveTo>
                      <a:pt x="11" y="11"/>
                    </a:move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11" y="39"/>
                      <a:pt x="11" y="39"/>
                      <a:pt x="11" y="39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5977299" y="2326927"/>
            <a:ext cx="1313571" cy="2219561"/>
            <a:chOff x="5977299" y="2326927"/>
            <a:chExt cx="1313571" cy="2219561"/>
          </a:xfrm>
        </p:grpSpPr>
        <p:grpSp>
          <p:nvGrpSpPr>
            <p:cNvPr id="15" name="Group 86"/>
            <p:cNvGrpSpPr/>
            <p:nvPr/>
          </p:nvGrpSpPr>
          <p:grpSpPr>
            <a:xfrm rot="10570456">
              <a:off x="5977299" y="2326927"/>
              <a:ext cx="1313571" cy="2219561"/>
              <a:chOff x="1306513" y="1644650"/>
              <a:chExt cx="1109663" cy="1687513"/>
            </a:xfrm>
          </p:grpSpPr>
          <p:sp>
            <p:nvSpPr>
              <p:cNvPr id="16" name="Freeform 18"/>
              <p:cNvSpPr>
                <a:spLocks/>
              </p:cNvSpPr>
              <p:nvPr/>
            </p:nvSpPr>
            <p:spPr bwMode="auto">
              <a:xfrm>
                <a:off x="1306513" y="1644650"/>
                <a:ext cx="839788" cy="1619250"/>
              </a:xfrm>
              <a:custGeom>
                <a:avLst/>
                <a:gdLst>
                  <a:gd name="T0" fmla="*/ 30 w 221"/>
                  <a:gd name="T1" fmla="*/ 241 h 429"/>
                  <a:gd name="T2" fmla="*/ 103 w 221"/>
                  <a:gd name="T3" fmla="*/ 429 h 429"/>
                  <a:gd name="T4" fmla="*/ 221 w 221"/>
                  <a:gd name="T5" fmla="*/ 0 h 429"/>
                  <a:gd name="T6" fmla="*/ 30 w 221"/>
                  <a:gd name="T7" fmla="*/ 24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429">
                    <a:moveTo>
                      <a:pt x="30" y="241"/>
                    </a:moveTo>
                    <a:cubicBezTo>
                      <a:pt x="0" y="352"/>
                      <a:pt x="39" y="412"/>
                      <a:pt x="103" y="429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61" y="129"/>
                      <a:pt x="30" y="24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19"/>
              <p:cNvSpPr>
                <a:spLocks/>
              </p:cNvSpPr>
              <p:nvPr/>
            </p:nvSpPr>
            <p:spPr bwMode="auto">
              <a:xfrm>
                <a:off x="1697038" y="1644650"/>
                <a:ext cx="719138" cy="1687513"/>
              </a:xfrm>
              <a:custGeom>
                <a:avLst/>
                <a:gdLst>
                  <a:gd name="T0" fmla="*/ 118 w 189"/>
                  <a:gd name="T1" fmla="*/ 0 h 447"/>
                  <a:gd name="T2" fmla="*/ 0 w 189"/>
                  <a:gd name="T3" fmla="*/ 429 h 447"/>
                  <a:gd name="T4" fmla="*/ 159 w 189"/>
                  <a:gd name="T5" fmla="*/ 304 h 447"/>
                  <a:gd name="T6" fmla="*/ 118 w 189"/>
                  <a:gd name="T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9" h="447">
                    <a:moveTo>
                      <a:pt x="118" y="0"/>
                    </a:moveTo>
                    <a:cubicBezTo>
                      <a:pt x="0" y="429"/>
                      <a:pt x="0" y="429"/>
                      <a:pt x="0" y="429"/>
                    </a:cubicBezTo>
                    <a:cubicBezTo>
                      <a:pt x="64" y="447"/>
                      <a:pt x="128" y="416"/>
                      <a:pt x="159" y="304"/>
                    </a:cubicBezTo>
                    <a:cubicBezTo>
                      <a:pt x="189" y="193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rgbClr val="A8A8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6382214" y="3122837"/>
              <a:ext cx="411173" cy="443783"/>
            </a:xfrm>
            <a:custGeom>
              <a:avLst/>
              <a:gdLst>
                <a:gd name="T0" fmla="*/ 188 w 263"/>
                <a:gd name="T1" fmla="*/ 0 h 256"/>
                <a:gd name="T2" fmla="*/ 111 w 263"/>
                <a:gd name="T3" fmla="*/ 54 h 256"/>
                <a:gd name="T4" fmla="*/ 111 w 263"/>
                <a:gd name="T5" fmla="*/ 55 h 256"/>
                <a:gd name="T6" fmla="*/ 28 w 263"/>
                <a:gd name="T7" fmla="*/ 138 h 256"/>
                <a:gd name="T8" fmla="*/ 1 w 263"/>
                <a:gd name="T9" fmla="*/ 220 h 256"/>
                <a:gd name="T10" fmla="*/ 28 w 263"/>
                <a:gd name="T11" fmla="*/ 256 h 256"/>
                <a:gd name="T12" fmla="*/ 105 w 263"/>
                <a:gd name="T13" fmla="*/ 237 h 256"/>
                <a:gd name="T14" fmla="*/ 241 w 263"/>
                <a:gd name="T15" fmla="*/ 105 h 256"/>
                <a:gd name="T16" fmla="*/ 128 w 263"/>
                <a:gd name="T17" fmla="*/ 190 h 256"/>
                <a:gd name="T18" fmla="*/ 198 w 263"/>
                <a:gd name="T19" fmla="*/ 94 h 256"/>
                <a:gd name="T20" fmla="*/ 190 w 263"/>
                <a:gd name="T21" fmla="*/ 134 h 256"/>
                <a:gd name="T22" fmla="*/ 128 w 263"/>
                <a:gd name="T23" fmla="*/ 196 h 256"/>
                <a:gd name="T24" fmla="*/ 118 w 263"/>
                <a:gd name="T25" fmla="*/ 162 h 256"/>
                <a:gd name="T26" fmla="*/ 91 w 263"/>
                <a:gd name="T27" fmla="*/ 136 h 256"/>
                <a:gd name="T28" fmla="*/ 184 w 263"/>
                <a:gd name="T29" fmla="*/ 72 h 256"/>
                <a:gd name="T30" fmla="*/ 118 w 263"/>
                <a:gd name="T31" fmla="*/ 162 h 256"/>
                <a:gd name="T32" fmla="*/ 61 w 263"/>
                <a:gd name="T33" fmla="*/ 128 h 256"/>
                <a:gd name="T34" fmla="*/ 159 w 263"/>
                <a:gd name="T35" fmla="*/ 57 h 256"/>
                <a:gd name="T36" fmla="*/ 33 w 263"/>
                <a:gd name="T37" fmla="*/ 239 h 256"/>
                <a:gd name="T38" fmla="*/ 16 w 263"/>
                <a:gd name="T39" fmla="*/ 228 h 256"/>
                <a:gd name="T40" fmla="*/ 25 w 263"/>
                <a:gd name="T41" fmla="*/ 193 h 256"/>
                <a:gd name="T42" fmla="*/ 63 w 263"/>
                <a:gd name="T43" fmla="*/ 231 h 256"/>
                <a:gd name="T44" fmla="*/ 71 w 263"/>
                <a:gd name="T45" fmla="*/ 229 h 256"/>
                <a:gd name="T46" fmla="*/ 27 w 263"/>
                <a:gd name="T47" fmla="*/ 185 h 256"/>
                <a:gd name="T48" fmla="*/ 39 w 263"/>
                <a:gd name="T49" fmla="*/ 150 h 256"/>
                <a:gd name="T50" fmla="*/ 103 w 263"/>
                <a:gd name="T51" fmla="*/ 220 h 256"/>
                <a:gd name="T52" fmla="*/ 71 w 263"/>
                <a:gd name="T53" fmla="*/ 229 h 256"/>
                <a:gd name="T54" fmla="*/ 216 w 263"/>
                <a:gd name="T55" fmla="*/ 108 h 256"/>
                <a:gd name="T56" fmla="*/ 196 w 263"/>
                <a:gd name="T57" fmla="*/ 60 h 256"/>
                <a:gd name="T58" fmla="*/ 162 w 263"/>
                <a:gd name="T59" fmla="*/ 26 h 256"/>
                <a:gd name="T60" fmla="*/ 224 w 263"/>
                <a:gd name="T61" fmla="*/ 32 h 256"/>
                <a:gd name="T62" fmla="*/ 230 w 263"/>
                <a:gd name="T63" fmla="*/ 9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3" h="256">
                  <a:moveTo>
                    <a:pt x="235" y="21"/>
                  </a:moveTo>
                  <a:cubicBezTo>
                    <a:pt x="222" y="8"/>
                    <a:pt x="205" y="0"/>
                    <a:pt x="188" y="0"/>
                  </a:cubicBezTo>
                  <a:cubicBezTo>
                    <a:pt x="173" y="0"/>
                    <a:pt x="160" y="5"/>
                    <a:pt x="150" y="15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54"/>
                    <a:pt x="111" y="54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111" y="55"/>
                    <a:pt x="111" y="55"/>
                    <a:pt x="111" y="55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42"/>
                    <a:pt x="22" y="147"/>
                    <a:pt x="20" y="152"/>
                  </a:cubicBezTo>
                  <a:cubicBezTo>
                    <a:pt x="1" y="220"/>
                    <a:pt x="1" y="220"/>
                    <a:pt x="1" y="220"/>
                  </a:cubicBezTo>
                  <a:cubicBezTo>
                    <a:pt x="1" y="220"/>
                    <a:pt x="0" y="225"/>
                    <a:pt x="0" y="228"/>
                  </a:cubicBezTo>
                  <a:cubicBezTo>
                    <a:pt x="0" y="243"/>
                    <a:pt x="13" y="256"/>
                    <a:pt x="28" y="256"/>
                  </a:cubicBezTo>
                  <a:cubicBezTo>
                    <a:pt x="31" y="256"/>
                    <a:pt x="37" y="255"/>
                    <a:pt x="37" y="255"/>
                  </a:cubicBezTo>
                  <a:cubicBezTo>
                    <a:pt x="105" y="237"/>
                    <a:pt x="105" y="237"/>
                    <a:pt x="105" y="237"/>
                  </a:cubicBezTo>
                  <a:cubicBezTo>
                    <a:pt x="110" y="235"/>
                    <a:pt x="115" y="232"/>
                    <a:pt x="119" y="229"/>
                  </a:cubicBezTo>
                  <a:cubicBezTo>
                    <a:pt x="241" y="105"/>
                    <a:pt x="241" y="105"/>
                    <a:pt x="241" y="105"/>
                  </a:cubicBezTo>
                  <a:cubicBezTo>
                    <a:pt x="263" y="83"/>
                    <a:pt x="261" y="46"/>
                    <a:pt x="235" y="21"/>
                  </a:cubicBezTo>
                  <a:close/>
                  <a:moveTo>
                    <a:pt x="128" y="190"/>
                  </a:moveTo>
                  <a:cubicBezTo>
                    <a:pt x="127" y="183"/>
                    <a:pt x="125" y="176"/>
                    <a:pt x="122" y="169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203" y="108"/>
                    <a:pt x="200" y="12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4"/>
                    <a:pt x="128" y="192"/>
                    <a:pt x="128" y="190"/>
                  </a:cubicBezTo>
                  <a:close/>
                  <a:moveTo>
                    <a:pt x="118" y="162"/>
                  </a:moveTo>
                  <a:cubicBezTo>
                    <a:pt x="115" y="157"/>
                    <a:pt x="112" y="152"/>
                    <a:pt x="108" y="148"/>
                  </a:cubicBezTo>
                  <a:cubicBezTo>
                    <a:pt x="103" y="143"/>
                    <a:pt x="97" y="140"/>
                    <a:pt x="91" y="136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74" y="63"/>
                    <a:pt x="179" y="66"/>
                    <a:pt x="184" y="72"/>
                  </a:cubicBezTo>
                  <a:cubicBezTo>
                    <a:pt x="189" y="76"/>
                    <a:pt x="192" y="81"/>
                    <a:pt x="195" y="86"/>
                  </a:cubicBezTo>
                  <a:lnTo>
                    <a:pt x="118" y="162"/>
                  </a:lnTo>
                  <a:close/>
                  <a:moveTo>
                    <a:pt x="84" y="133"/>
                  </a:moveTo>
                  <a:cubicBezTo>
                    <a:pt x="76" y="130"/>
                    <a:pt x="69" y="128"/>
                    <a:pt x="61" y="128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6"/>
                    <a:pt x="146" y="54"/>
                    <a:pt x="159" y="57"/>
                  </a:cubicBezTo>
                  <a:lnTo>
                    <a:pt x="84" y="133"/>
                  </a:lnTo>
                  <a:close/>
                  <a:moveTo>
                    <a:pt x="33" y="239"/>
                  </a:moveTo>
                  <a:cubicBezTo>
                    <a:pt x="32" y="239"/>
                    <a:pt x="30" y="240"/>
                    <a:pt x="28" y="240"/>
                  </a:cubicBezTo>
                  <a:cubicBezTo>
                    <a:pt x="21" y="240"/>
                    <a:pt x="16" y="235"/>
                    <a:pt x="16" y="228"/>
                  </a:cubicBezTo>
                  <a:cubicBezTo>
                    <a:pt x="16" y="227"/>
                    <a:pt x="17" y="224"/>
                    <a:pt x="17" y="224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4" y="193"/>
                    <a:pt x="44" y="196"/>
                    <a:pt x="52" y="204"/>
                  </a:cubicBezTo>
                  <a:cubicBezTo>
                    <a:pt x="60" y="212"/>
                    <a:pt x="64" y="222"/>
                    <a:pt x="63" y="231"/>
                  </a:cubicBezTo>
                  <a:lnTo>
                    <a:pt x="33" y="239"/>
                  </a:lnTo>
                  <a:close/>
                  <a:moveTo>
                    <a:pt x="71" y="229"/>
                  </a:moveTo>
                  <a:cubicBezTo>
                    <a:pt x="71" y="218"/>
                    <a:pt x="66" y="207"/>
                    <a:pt x="58" y="198"/>
                  </a:cubicBezTo>
                  <a:cubicBezTo>
                    <a:pt x="49" y="190"/>
                    <a:pt x="38" y="185"/>
                    <a:pt x="27" y="185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6" y="154"/>
                    <a:pt x="37" y="152"/>
                    <a:pt x="39" y="150"/>
                  </a:cubicBezTo>
                  <a:cubicBezTo>
                    <a:pt x="55" y="139"/>
                    <a:pt x="79" y="142"/>
                    <a:pt x="96" y="160"/>
                  </a:cubicBezTo>
                  <a:cubicBezTo>
                    <a:pt x="115" y="178"/>
                    <a:pt x="117" y="204"/>
                    <a:pt x="103" y="220"/>
                  </a:cubicBezTo>
                  <a:cubicBezTo>
                    <a:pt x="103" y="221"/>
                    <a:pt x="102" y="221"/>
                    <a:pt x="101" y="221"/>
                  </a:cubicBezTo>
                  <a:lnTo>
                    <a:pt x="71" y="229"/>
                  </a:lnTo>
                  <a:close/>
                  <a:moveTo>
                    <a:pt x="230" y="94"/>
                  </a:moveTo>
                  <a:cubicBezTo>
                    <a:pt x="216" y="108"/>
                    <a:pt x="216" y="108"/>
                    <a:pt x="216" y="108"/>
                  </a:cubicBezTo>
                  <a:cubicBezTo>
                    <a:pt x="216" y="106"/>
                    <a:pt x="216" y="104"/>
                    <a:pt x="216" y="102"/>
                  </a:cubicBezTo>
                  <a:cubicBezTo>
                    <a:pt x="215" y="87"/>
                    <a:pt x="207" y="72"/>
                    <a:pt x="196" y="60"/>
                  </a:cubicBezTo>
                  <a:cubicBezTo>
                    <a:pt x="183" y="47"/>
                    <a:pt x="165" y="40"/>
                    <a:pt x="148" y="40"/>
                  </a:cubicBezTo>
                  <a:cubicBezTo>
                    <a:pt x="162" y="26"/>
                    <a:pt x="162" y="26"/>
                    <a:pt x="162" y="26"/>
                  </a:cubicBezTo>
                  <a:cubicBezTo>
                    <a:pt x="168" y="20"/>
                    <a:pt x="177" y="16"/>
                    <a:pt x="188" y="16"/>
                  </a:cubicBezTo>
                  <a:cubicBezTo>
                    <a:pt x="200" y="16"/>
                    <a:pt x="214" y="22"/>
                    <a:pt x="224" y="32"/>
                  </a:cubicBezTo>
                  <a:cubicBezTo>
                    <a:pt x="233" y="41"/>
                    <a:pt x="239" y="53"/>
                    <a:pt x="240" y="65"/>
                  </a:cubicBezTo>
                  <a:cubicBezTo>
                    <a:pt x="241" y="76"/>
                    <a:pt x="237" y="87"/>
                    <a:pt x="230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003251" y="2904948"/>
            <a:ext cx="1313571" cy="2219561"/>
            <a:chOff x="7003251" y="2904948"/>
            <a:chExt cx="1313571" cy="2219561"/>
          </a:xfrm>
        </p:grpSpPr>
        <p:grpSp>
          <p:nvGrpSpPr>
            <p:cNvPr id="9" name="Group 80"/>
            <p:cNvGrpSpPr/>
            <p:nvPr/>
          </p:nvGrpSpPr>
          <p:grpSpPr>
            <a:xfrm rot="13449093">
              <a:off x="7003251" y="2904948"/>
              <a:ext cx="1313571" cy="2219561"/>
              <a:chOff x="1306513" y="1644650"/>
              <a:chExt cx="1109663" cy="1687513"/>
            </a:xfrm>
          </p:grpSpPr>
          <p:sp>
            <p:nvSpPr>
              <p:cNvPr id="10" name="Freeform 18"/>
              <p:cNvSpPr>
                <a:spLocks/>
              </p:cNvSpPr>
              <p:nvPr/>
            </p:nvSpPr>
            <p:spPr bwMode="auto">
              <a:xfrm>
                <a:off x="1306513" y="1644650"/>
                <a:ext cx="839788" cy="1619250"/>
              </a:xfrm>
              <a:custGeom>
                <a:avLst/>
                <a:gdLst>
                  <a:gd name="T0" fmla="*/ 30 w 221"/>
                  <a:gd name="T1" fmla="*/ 241 h 429"/>
                  <a:gd name="T2" fmla="*/ 103 w 221"/>
                  <a:gd name="T3" fmla="*/ 429 h 429"/>
                  <a:gd name="T4" fmla="*/ 221 w 221"/>
                  <a:gd name="T5" fmla="*/ 0 h 429"/>
                  <a:gd name="T6" fmla="*/ 30 w 221"/>
                  <a:gd name="T7" fmla="*/ 24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429">
                    <a:moveTo>
                      <a:pt x="30" y="241"/>
                    </a:moveTo>
                    <a:cubicBezTo>
                      <a:pt x="0" y="352"/>
                      <a:pt x="39" y="412"/>
                      <a:pt x="103" y="429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61" y="129"/>
                      <a:pt x="30" y="24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19"/>
              <p:cNvSpPr>
                <a:spLocks/>
              </p:cNvSpPr>
              <p:nvPr/>
            </p:nvSpPr>
            <p:spPr bwMode="auto">
              <a:xfrm>
                <a:off x="1697038" y="1644650"/>
                <a:ext cx="719138" cy="1687513"/>
              </a:xfrm>
              <a:custGeom>
                <a:avLst/>
                <a:gdLst>
                  <a:gd name="T0" fmla="*/ 118 w 189"/>
                  <a:gd name="T1" fmla="*/ 0 h 447"/>
                  <a:gd name="T2" fmla="*/ 0 w 189"/>
                  <a:gd name="T3" fmla="*/ 429 h 447"/>
                  <a:gd name="T4" fmla="*/ 159 w 189"/>
                  <a:gd name="T5" fmla="*/ 304 h 447"/>
                  <a:gd name="T6" fmla="*/ 118 w 189"/>
                  <a:gd name="T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9" h="447">
                    <a:moveTo>
                      <a:pt x="118" y="0"/>
                    </a:moveTo>
                    <a:cubicBezTo>
                      <a:pt x="0" y="429"/>
                      <a:pt x="0" y="429"/>
                      <a:pt x="0" y="429"/>
                    </a:cubicBezTo>
                    <a:cubicBezTo>
                      <a:pt x="64" y="447"/>
                      <a:pt x="128" y="416"/>
                      <a:pt x="159" y="304"/>
                    </a:cubicBezTo>
                    <a:cubicBezTo>
                      <a:pt x="189" y="193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4" name="Group 140"/>
            <p:cNvGrpSpPr/>
            <p:nvPr/>
          </p:nvGrpSpPr>
          <p:grpSpPr>
            <a:xfrm>
              <a:off x="7539896" y="3646353"/>
              <a:ext cx="362908" cy="459405"/>
              <a:chOff x="6980238" y="-342900"/>
              <a:chExt cx="1150937" cy="1311275"/>
            </a:xfrm>
            <a:solidFill>
              <a:schemeClr val="bg1"/>
            </a:solidFill>
          </p:grpSpPr>
          <p:sp>
            <p:nvSpPr>
              <p:cNvPr id="55" name="Freeform 30"/>
              <p:cNvSpPr>
                <a:spLocks noEditPoints="1"/>
              </p:cNvSpPr>
              <p:nvPr/>
            </p:nvSpPr>
            <p:spPr bwMode="auto">
              <a:xfrm>
                <a:off x="6980238" y="-342900"/>
                <a:ext cx="1150937" cy="1311275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Oval 31"/>
              <p:cNvSpPr>
                <a:spLocks noChangeArrowheads="1"/>
              </p:cNvSpPr>
              <p:nvPr/>
            </p:nvSpPr>
            <p:spPr bwMode="auto">
              <a:xfrm>
                <a:off x="7885113" y="681038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Oval 32"/>
              <p:cNvSpPr>
                <a:spLocks noChangeArrowheads="1"/>
              </p:cNvSpPr>
              <p:nvPr/>
            </p:nvSpPr>
            <p:spPr bwMode="auto">
              <a:xfrm>
                <a:off x="7885113" y="434975"/>
                <a:ext cx="82550" cy="841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Oval 33"/>
              <p:cNvSpPr>
                <a:spLocks noChangeArrowheads="1"/>
              </p:cNvSpPr>
              <p:nvPr/>
            </p:nvSpPr>
            <p:spPr bwMode="auto">
              <a:xfrm>
                <a:off x="7885113" y="190500"/>
                <a:ext cx="82550" cy="82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6637797" y="4573102"/>
            <a:ext cx="1997605" cy="1459523"/>
            <a:chOff x="6637797" y="4573102"/>
            <a:chExt cx="1997605" cy="1459523"/>
          </a:xfrm>
        </p:grpSpPr>
        <p:grpSp>
          <p:nvGrpSpPr>
            <p:cNvPr id="18" name="Group 89"/>
            <p:cNvGrpSpPr/>
            <p:nvPr/>
          </p:nvGrpSpPr>
          <p:grpSpPr>
            <a:xfrm rot="14923554">
              <a:off x="6906838" y="4304061"/>
              <a:ext cx="1459523" cy="1997605"/>
              <a:chOff x="1306513" y="1644650"/>
              <a:chExt cx="1109663" cy="1687513"/>
            </a:xfrm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1306513" y="1644650"/>
                <a:ext cx="839788" cy="1619250"/>
              </a:xfrm>
              <a:custGeom>
                <a:avLst/>
                <a:gdLst>
                  <a:gd name="T0" fmla="*/ 30 w 221"/>
                  <a:gd name="T1" fmla="*/ 241 h 429"/>
                  <a:gd name="T2" fmla="*/ 103 w 221"/>
                  <a:gd name="T3" fmla="*/ 429 h 429"/>
                  <a:gd name="T4" fmla="*/ 221 w 221"/>
                  <a:gd name="T5" fmla="*/ 0 h 429"/>
                  <a:gd name="T6" fmla="*/ 30 w 221"/>
                  <a:gd name="T7" fmla="*/ 241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1" h="429">
                    <a:moveTo>
                      <a:pt x="30" y="241"/>
                    </a:moveTo>
                    <a:cubicBezTo>
                      <a:pt x="0" y="352"/>
                      <a:pt x="39" y="412"/>
                      <a:pt x="103" y="429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0"/>
                      <a:pt x="61" y="129"/>
                      <a:pt x="30" y="24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1697038" y="1644650"/>
                <a:ext cx="719138" cy="1687513"/>
              </a:xfrm>
              <a:custGeom>
                <a:avLst/>
                <a:gdLst>
                  <a:gd name="T0" fmla="*/ 118 w 189"/>
                  <a:gd name="T1" fmla="*/ 0 h 447"/>
                  <a:gd name="T2" fmla="*/ 0 w 189"/>
                  <a:gd name="T3" fmla="*/ 429 h 447"/>
                  <a:gd name="T4" fmla="*/ 159 w 189"/>
                  <a:gd name="T5" fmla="*/ 304 h 447"/>
                  <a:gd name="T6" fmla="*/ 118 w 189"/>
                  <a:gd name="T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9" h="447">
                    <a:moveTo>
                      <a:pt x="118" y="0"/>
                    </a:moveTo>
                    <a:cubicBezTo>
                      <a:pt x="0" y="429"/>
                      <a:pt x="0" y="429"/>
                      <a:pt x="0" y="429"/>
                    </a:cubicBezTo>
                    <a:cubicBezTo>
                      <a:pt x="64" y="447"/>
                      <a:pt x="128" y="416"/>
                      <a:pt x="159" y="304"/>
                    </a:cubicBezTo>
                    <a:cubicBezTo>
                      <a:pt x="189" y="193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9" name="Group 145"/>
            <p:cNvGrpSpPr/>
            <p:nvPr/>
          </p:nvGrpSpPr>
          <p:grpSpPr>
            <a:xfrm>
              <a:off x="7534203" y="4948258"/>
              <a:ext cx="489140" cy="543489"/>
              <a:chOff x="5899150" y="-1111250"/>
              <a:chExt cx="2832101" cy="2832100"/>
            </a:xfrm>
            <a:solidFill>
              <a:schemeClr val="bg1"/>
            </a:solidFill>
          </p:grpSpPr>
          <p:sp>
            <p:nvSpPr>
              <p:cNvPr id="60" name="Freeform 37"/>
              <p:cNvSpPr>
                <a:spLocks noEditPoints="1"/>
              </p:cNvSpPr>
              <p:nvPr/>
            </p:nvSpPr>
            <p:spPr bwMode="auto">
              <a:xfrm>
                <a:off x="5899150" y="-1111250"/>
                <a:ext cx="2832101" cy="2832100"/>
              </a:xfrm>
              <a:custGeom>
                <a:avLst/>
                <a:gdLst>
                  <a:gd name="T0" fmla="*/ 499 w 752"/>
                  <a:gd name="T1" fmla="*/ 68 h 752"/>
                  <a:gd name="T2" fmla="*/ 68 w 752"/>
                  <a:gd name="T3" fmla="*/ 253 h 752"/>
                  <a:gd name="T4" fmla="*/ 253 w 752"/>
                  <a:gd name="T5" fmla="*/ 684 h 752"/>
                  <a:gd name="T6" fmla="*/ 684 w 752"/>
                  <a:gd name="T7" fmla="*/ 499 h 752"/>
                  <a:gd name="T8" fmla="*/ 499 w 752"/>
                  <a:gd name="T9" fmla="*/ 68 h 752"/>
                  <a:gd name="T10" fmla="*/ 268 w 752"/>
                  <a:gd name="T11" fmla="*/ 646 h 752"/>
                  <a:gd name="T12" fmla="*/ 106 w 752"/>
                  <a:gd name="T13" fmla="*/ 268 h 752"/>
                  <a:gd name="T14" fmla="*/ 484 w 752"/>
                  <a:gd name="T15" fmla="*/ 106 h 752"/>
                  <a:gd name="T16" fmla="*/ 646 w 752"/>
                  <a:gd name="T17" fmla="*/ 484 h 752"/>
                  <a:gd name="T18" fmla="*/ 268 w 752"/>
                  <a:gd name="T19" fmla="*/ 646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2" h="752">
                    <a:moveTo>
                      <a:pt x="499" y="68"/>
                    </a:moveTo>
                    <a:cubicBezTo>
                      <a:pt x="329" y="0"/>
                      <a:pt x="136" y="82"/>
                      <a:pt x="68" y="253"/>
                    </a:cubicBezTo>
                    <a:cubicBezTo>
                      <a:pt x="0" y="423"/>
                      <a:pt x="82" y="616"/>
                      <a:pt x="253" y="684"/>
                    </a:cubicBezTo>
                    <a:cubicBezTo>
                      <a:pt x="423" y="752"/>
                      <a:pt x="616" y="670"/>
                      <a:pt x="684" y="499"/>
                    </a:cubicBezTo>
                    <a:cubicBezTo>
                      <a:pt x="752" y="329"/>
                      <a:pt x="670" y="136"/>
                      <a:pt x="499" y="68"/>
                    </a:cubicBezTo>
                    <a:close/>
                    <a:moveTo>
                      <a:pt x="268" y="646"/>
                    </a:moveTo>
                    <a:cubicBezTo>
                      <a:pt x="119" y="586"/>
                      <a:pt x="47" y="417"/>
                      <a:pt x="106" y="268"/>
                    </a:cubicBezTo>
                    <a:cubicBezTo>
                      <a:pt x="166" y="119"/>
                      <a:pt x="335" y="47"/>
                      <a:pt x="484" y="106"/>
                    </a:cubicBezTo>
                    <a:cubicBezTo>
                      <a:pt x="633" y="166"/>
                      <a:pt x="705" y="335"/>
                      <a:pt x="646" y="484"/>
                    </a:cubicBezTo>
                    <a:cubicBezTo>
                      <a:pt x="586" y="633"/>
                      <a:pt x="417" y="705"/>
                      <a:pt x="268" y="6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38"/>
              <p:cNvSpPr>
                <a:spLocks noEditPoints="1"/>
              </p:cNvSpPr>
              <p:nvPr/>
            </p:nvSpPr>
            <p:spPr bwMode="auto">
              <a:xfrm>
                <a:off x="7137400" y="127000"/>
                <a:ext cx="354013" cy="354013"/>
              </a:xfrm>
              <a:custGeom>
                <a:avLst/>
                <a:gdLst>
                  <a:gd name="T0" fmla="*/ 62 w 94"/>
                  <a:gd name="T1" fmla="*/ 9 h 94"/>
                  <a:gd name="T2" fmla="*/ 9 w 94"/>
                  <a:gd name="T3" fmla="*/ 32 h 94"/>
                  <a:gd name="T4" fmla="*/ 32 w 94"/>
                  <a:gd name="T5" fmla="*/ 86 h 94"/>
                  <a:gd name="T6" fmla="*/ 86 w 94"/>
                  <a:gd name="T7" fmla="*/ 62 h 94"/>
                  <a:gd name="T8" fmla="*/ 62 w 94"/>
                  <a:gd name="T9" fmla="*/ 9 h 94"/>
                  <a:gd name="T10" fmla="*/ 39 w 94"/>
                  <a:gd name="T11" fmla="*/ 66 h 94"/>
                  <a:gd name="T12" fmla="*/ 28 w 94"/>
                  <a:gd name="T13" fmla="*/ 39 h 94"/>
                  <a:gd name="T14" fmla="*/ 55 w 94"/>
                  <a:gd name="T15" fmla="*/ 28 h 94"/>
                  <a:gd name="T16" fmla="*/ 66 w 94"/>
                  <a:gd name="T17" fmla="*/ 55 h 94"/>
                  <a:gd name="T18" fmla="*/ 39 w 94"/>
                  <a:gd name="T19" fmla="*/ 6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94">
                    <a:moveTo>
                      <a:pt x="62" y="9"/>
                    </a:moveTo>
                    <a:cubicBezTo>
                      <a:pt x="41" y="0"/>
                      <a:pt x="17" y="10"/>
                      <a:pt x="9" y="32"/>
                    </a:cubicBezTo>
                    <a:cubicBezTo>
                      <a:pt x="0" y="53"/>
                      <a:pt x="10" y="77"/>
                      <a:pt x="32" y="86"/>
                    </a:cubicBezTo>
                    <a:cubicBezTo>
                      <a:pt x="53" y="94"/>
                      <a:pt x="77" y="84"/>
                      <a:pt x="86" y="62"/>
                    </a:cubicBezTo>
                    <a:cubicBezTo>
                      <a:pt x="94" y="41"/>
                      <a:pt x="84" y="17"/>
                      <a:pt x="62" y="9"/>
                    </a:cubicBezTo>
                    <a:close/>
                    <a:moveTo>
                      <a:pt x="39" y="66"/>
                    </a:moveTo>
                    <a:cubicBezTo>
                      <a:pt x="29" y="62"/>
                      <a:pt x="24" y="50"/>
                      <a:pt x="28" y="39"/>
                    </a:cubicBezTo>
                    <a:cubicBezTo>
                      <a:pt x="32" y="29"/>
                      <a:pt x="44" y="24"/>
                      <a:pt x="55" y="28"/>
                    </a:cubicBezTo>
                    <a:cubicBezTo>
                      <a:pt x="65" y="32"/>
                      <a:pt x="71" y="44"/>
                      <a:pt x="66" y="55"/>
                    </a:cubicBezTo>
                    <a:cubicBezTo>
                      <a:pt x="62" y="65"/>
                      <a:pt x="50" y="71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39"/>
              <p:cNvSpPr>
                <a:spLocks noEditPoints="1"/>
              </p:cNvSpPr>
              <p:nvPr/>
            </p:nvSpPr>
            <p:spPr bwMode="auto">
              <a:xfrm>
                <a:off x="6783388" y="-225425"/>
                <a:ext cx="1062038" cy="1060450"/>
              </a:xfrm>
              <a:custGeom>
                <a:avLst/>
                <a:gdLst>
                  <a:gd name="T0" fmla="*/ 187 w 282"/>
                  <a:gd name="T1" fmla="*/ 25 h 282"/>
                  <a:gd name="T2" fmla="*/ 25 w 282"/>
                  <a:gd name="T3" fmla="*/ 95 h 282"/>
                  <a:gd name="T4" fmla="*/ 95 w 282"/>
                  <a:gd name="T5" fmla="*/ 257 h 282"/>
                  <a:gd name="T6" fmla="*/ 257 w 282"/>
                  <a:gd name="T7" fmla="*/ 187 h 282"/>
                  <a:gd name="T8" fmla="*/ 187 w 282"/>
                  <a:gd name="T9" fmla="*/ 25 h 282"/>
                  <a:gd name="T10" fmla="*/ 110 w 282"/>
                  <a:gd name="T11" fmla="*/ 218 h 282"/>
                  <a:gd name="T12" fmla="*/ 64 w 282"/>
                  <a:gd name="T13" fmla="*/ 110 h 282"/>
                  <a:gd name="T14" fmla="*/ 172 w 282"/>
                  <a:gd name="T15" fmla="*/ 64 h 282"/>
                  <a:gd name="T16" fmla="*/ 218 w 282"/>
                  <a:gd name="T17" fmla="*/ 172 h 282"/>
                  <a:gd name="T18" fmla="*/ 110 w 282"/>
                  <a:gd name="T19" fmla="*/ 21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2" h="282">
                    <a:moveTo>
                      <a:pt x="187" y="25"/>
                    </a:moveTo>
                    <a:cubicBezTo>
                      <a:pt x="123" y="0"/>
                      <a:pt x="51" y="31"/>
                      <a:pt x="25" y="95"/>
                    </a:cubicBezTo>
                    <a:cubicBezTo>
                      <a:pt x="0" y="159"/>
                      <a:pt x="31" y="231"/>
                      <a:pt x="95" y="257"/>
                    </a:cubicBezTo>
                    <a:cubicBezTo>
                      <a:pt x="159" y="282"/>
                      <a:pt x="231" y="251"/>
                      <a:pt x="257" y="187"/>
                    </a:cubicBezTo>
                    <a:cubicBezTo>
                      <a:pt x="282" y="123"/>
                      <a:pt x="251" y="51"/>
                      <a:pt x="187" y="25"/>
                    </a:cubicBezTo>
                    <a:close/>
                    <a:moveTo>
                      <a:pt x="110" y="218"/>
                    </a:moveTo>
                    <a:cubicBezTo>
                      <a:pt x="68" y="201"/>
                      <a:pt x="47" y="153"/>
                      <a:pt x="64" y="110"/>
                    </a:cubicBezTo>
                    <a:cubicBezTo>
                      <a:pt x="81" y="68"/>
                      <a:pt x="129" y="47"/>
                      <a:pt x="172" y="64"/>
                    </a:cubicBezTo>
                    <a:cubicBezTo>
                      <a:pt x="214" y="81"/>
                      <a:pt x="235" y="129"/>
                      <a:pt x="218" y="172"/>
                    </a:cubicBezTo>
                    <a:cubicBezTo>
                      <a:pt x="201" y="214"/>
                      <a:pt x="153" y="235"/>
                      <a:pt x="110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7499350" y="477838"/>
                <a:ext cx="403225" cy="411163"/>
              </a:xfrm>
              <a:custGeom>
                <a:avLst/>
                <a:gdLst>
                  <a:gd name="T0" fmla="*/ 105 w 107"/>
                  <a:gd name="T1" fmla="*/ 16 h 109"/>
                  <a:gd name="T2" fmla="*/ 99 w 107"/>
                  <a:gd name="T3" fmla="*/ 2 h 109"/>
                  <a:gd name="T4" fmla="*/ 86 w 107"/>
                  <a:gd name="T5" fmla="*/ 8 h 109"/>
                  <a:gd name="T6" fmla="*/ 86 w 107"/>
                  <a:gd name="T7" fmla="*/ 8 h 109"/>
                  <a:gd name="T8" fmla="*/ 8 w 107"/>
                  <a:gd name="T9" fmla="*/ 88 h 109"/>
                  <a:gd name="T10" fmla="*/ 3 w 107"/>
                  <a:gd name="T11" fmla="*/ 101 h 109"/>
                  <a:gd name="T12" fmla="*/ 16 w 107"/>
                  <a:gd name="T13" fmla="*/ 107 h 109"/>
                  <a:gd name="T14" fmla="*/ 17 w 107"/>
                  <a:gd name="T15" fmla="*/ 106 h 109"/>
                  <a:gd name="T16" fmla="*/ 105 w 107"/>
                  <a:gd name="T17" fmla="*/ 1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109">
                    <a:moveTo>
                      <a:pt x="105" y="16"/>
                    </a:moveTo>
                    <a:cubicBezTo>
                      <a:pt x="107" y="10"/>
                      <a:pt x="105" y="4"/>
                      <a:pt x="99" y="2"/>
                    </a:cubicBezTo>
                    <a:cubicBezTo>
                      <a:pt x="94" y="0"/>
                      <a:pt x="88" y="3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71" y="45"/>
                      <a:pt x="42" y="73"/>
                      <a:pt x="8" y="88"/>
                    </a:cubicBezTo>
                    <a:cubicBezTo>
                      <a:pt x="3" y="90"/>
                      <a:pt x="0" y="96"/>
                      <a:pt x="3" y="101"/>
                    </a:cubicBezTo>
                    <a:cubicBezTo>
                      <a:pt x="5" y="106"/>
                      <a:pt x="11" y="109"/>
                      <a:pt x="16" y="107"/>
                    </a:cubicBezTo>
                    <a:cubicBezTo>
                      <a:pt x="17" y="107"/>
                      <a:pt x="17" y="106"/>
                      <a:pt x="17" y="106"/>
                    </a:cubicBezTo>
                    <a:cubicBezTo>
                      <a:pt x="56" y="89"/>
                      <a:pt x="88" y="58"/>
                      <a:pt x="105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41"/>
              <p:cNvSpPr>
                <a:spLocks/>
              </p:cNvSpPr>
              <p:nvPr/>
            </p:nvSpPr>
            <p:spPr bwMode="auto">
              <a:xfrm>
                <a:off x="7623175" y="595313"/>
                <a:ext cx="569913" cy="579438"/>
              </a:xfrm>
              <a:custGeom>
                <a:avLst/>
                <a:gdLst>
                  <a:gd name="T0" fmla="*/ 143 w 151"/>
                  <a:gd name="T1" fmla="*/ 2 h 154"/>
                  <a:gd name="T2" fmla="*/ 130 w 151"/>
                  <a:gd name="T3" fmla="*/ 8 h 154"/>
                  <a:gd name="T4" fmla="*/ 8 w 151"/>
                  <a:gd name="T5" fmla="*/ 133 h 154"/>
                  <a:gd name="T6" fmla="*/ 2 w 151"/>
                  <a:gd name="T7" fmla="*/ 146 h 154"/>
                  <a:gd name="T8" fmla="*/ 16 w 151"/>
                  <a:gd name="T9" fmla="*/ 152 h 154"/>
                  <a:gd name="T10" fmla="*/ 17 w 151"/>
                  <a:gd name="T11" fmla="*/ 151 h 154"/>
                  <a:gd name="T12" fmla="*/ 149 w 151"/>
                  <a:gd name="T13" fmla="*/ 16 h 154"/>
                  <a:gd name="T14" fmla="*/ 143 w 151"/>
                  <a:gd name="T15" fmla="*/ 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4">
                    <a:moveTo>
                      <a:pt x="143" y="2"/>
                    </a:moveTo>
                    <a:cubicBezTo>
                      <a:pt x="138" y="0"/>
                      <a:pt x="132" y="3"/>
                      <a:pt x="130" y="8"/>
                    </a:cubicBezTo>
                    <a:cubicBezTo>
                      <a:pt x="106" y="66"/>
                      <a:pt x="61" y="110"/>
                      <a:pt x="8" y="133"/>
                    </a:cubicBezTo>
                    <a:cubicBezTo>
                      <a:pt x="3" y="135"/>
                      <a:pt x="0" y="141"/>
                      <a:pt x="2" y="146"/>
                    </a:cubicBezTo>
                    <a:cubicBezTo>
                      <a:pt x="5" y="152"/>
                      <a:pt x="11" y="154"/>
                      <a:pt x="16" y="152"/>
                    </a:cubicBezTo>
                    <a:cubicBezTo>
                      <a:pt x="16" y="152"/>
                      <a:pt x="16" y="152"/>
                      <a:pt x="17" y="151"/>
                    </a:cubicBezTo>
                    <a:cubicBezTo>
                      <a:pt x="75" y="126"/>
                      <a:pt x="124" y="79"/>
                      <a:pt x="149" y="16"/>
                    </a:cubicBezTo>
                    <a:cubicBezTo>
                      <a:pt x="151" y="10"/>
                      <a:pt x="149" y="4"/>
                      <a:pt x="14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42"/>
              <p:cNvSpPr>
                <a:spLocks/>
              </p:cNvSpPr>
              <p:nvPr/>
            </p:nvSpPr>
            <p:spPr bwMode="auto">
              <a:xfrm>
                <a:off x="7562850" y="538163"/>
                <a:ext cx="485775" cy="493713"/>
              </a:xfrm>
              <a:custGeom>
                <a:avLst/>
                <a:gdLst>
                  <a:gd name="T0" fmla="*/ 121 w 129"/>
                  <a:gd name="T1" fmla="*/ 2 h 131"/>
                  <a:gd name="T2" fmla="*/ 107 w 129"/>
                  <a:gd name="T3" fmla="*/ 7 h 131"/>
                  <a:gd name="T4" fmla="*/ 7 w 129"/>
                  <a:gd name="T5" fmla="*/ 110 h 131"/>
                  <a:gd name="T6" fmla="*/ 7 w 129"/>
                  <a:gd name="T7" fmla="*/ 110 h 131"/>
                  <a:gd name="T8" fmla="*/ 2 w 129"/>
                  <a:gd name="T9" fmla="*/ 123 h 131"/>
                  <a:gd name="T10" fmla="*/ 16 w 129"/>
                  <a:gd name="T11" fmla="*/ 129 h 131"/>
                  <a:gd name="T12" fmla="*/ 16 w 129"/>
                  <a:gd name="T13" fmla="*/ 128 h 131"/>
                  <a:gd name="T14" fmla="*/ 127 w 129"/>
                  <a:gd name="T15" fmla="*/ 15 h 131"/>
                  <a:gd name="T16" fmla="*/ 121 w 129"/>
                  <a:gd name="T17" fmla="*/ 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31">
                    <a:moveTo>
                      <a:pt x="121" y="2"/>
                    </a:moveTo>
                    <a:cubicBezTo>
                      <a:pt x="115" y="0"/>
                      <a:pt x="109" y="2"/>
                      <a:pt x="107" y="7"/>
                    </a:cubicBezTo>
                    <a:cubicBezTo>
                      <a:pt x="88" y="55"/>
                      <a:pt x="51" y="91"/>
                      <a:pt x="7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2" y="112"/>
                      <a:pt x="0" y="118"/>
                      <a:pt x="2" y="123"/>
                    </a:cubicBezTo>
                    <a:cubicBezTo>
                      <a:pt x="4" y="129"/>
                      <a:pt x="10" y="131"/>
                      <a:pt x="16" y="129"/>
                    </a:cubicBezTo>
                    <a:cubicBezTo>
                      <a:pt x="16" y="129"/>
                      <a:pt x="16" y="128"/>
                      <a:pt x="16" y="128"/>
                    </a:cubicBezTo>
                    <a:cubicBezTo>
                      <a:pt x="65" y="107"/>
                      <a:pt x="105" y="68"/>
                      <a:pt x="127" y="15"/>
                    </a:cubicBezTo>
                    <a:cubicBezTo>
                      <a:pt x="129" y="10"/>
                      <a:pt x="126" y="4"/>
                      <a:pt x="12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43"/>
              <p:cNvSpPr>
                <a:spLocks/>
              </p:cNvSpPr>
              <p:nvPr/>
            </p:nvSpPr>
            <p:spPr bwMode="auto">
              <a:xfrm>
                <a:off x="6727825" y="-279400"/>
                <a:ext cx="401638" cy="411163"/>
              </a:xfrm>
              <a:custGeom>
                <a:avLst/>
                <a:gdLst>
                  <a:gd name="T0" fmla="*/ 104 w 107"/>
                  <a:gd name="T1" fmla="*/ 8 h 109"/>
                  <a:gd name="T2" fmla="*/ 91 w 107"/>
                  <a:gd name="T3" fmla="*/ 2 h 109"/>
                  <a:gd name="T4" fmla="*/ 90 w 107"/>
                  <a:gd name="T5" fmla="*/ 3 h 109"/>
                  <a:gd name="T6" fmla="*/ 2 w 107"/>
                  <a:gd name="T7" fmla="*/ 93 h 109"/>
                  <a:gd name="T8" fmla="*/ 2 w 107"/>
                  <a:gd name="T9" fmla="*/ 93 h 109"/>
                  <a:gd name="T10" fmla="*/ 8 w 107"/>
                  <a:gd name="T11" fmla="*/ 107 h 109"/>
                  <a:gd name="T12" fmla="*/ 21 w 107"/>
                  <a:gd name="T13" fmla="*/ 101 h 109"/>
                  <a:gd name="T14" fmla="*/ 21 w 107"/>
                  <a:gd name="T15" fmla="*/ 101 h 109"/>
                  <a:gd name="T16" fmla="*/ 99 w 107"/>
                  <a:gd name="T17" fmla="*/ 22 h 109"/>
                  <a:gd name="T18" fmla="*/ 104 w 107"/>
                  <a:gd name="T19" fmla="*/ 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109">
                    <a:moveTo>
                      <a:pt x="104" y="8"/>
                    </a:moveTo>
                    <a:cubicBezTo>
                      <a:pt x="102" y="3"/>
                      <a:pt x="96" y="0"/>
                      <a:pt x="91" y="2"/>
                    </a:cubicBezTo>
                    <a:cubicBezTo>
                      <a:pt x="91" y="3"/>
                      <a:pt x="90" y="3"/>
                      <a:pt x="90" y="3"/>
                    </a:cubicBezTo>
                    <a:cubicBezTo>
                      <a:pt x="51" y="20"/>
                      <a:pt x="19" y="51"/>
                      <a:pt x="2" y="93"/>
                    </a:cubicBezTo>
                    <a:cubicBezTo>
                      <a:pt x="2" y="93"/>
                      <a:pt x="2" y="93"/>
                      <a:pt x="2" y="93"/>
                    </a:cubicBezTo>
                    <a:cubicBezTo>
                      <a:pt x="0" y="99"/>
                      <a:pt x="2" y="105"/>
                      <a:pt x="8" y="107"/>
                    </a:cubicBezTo>
                    <a:cubicBezTo>
                      <a:pt x="13" y="109"/>
                      <a:pt x="19" y="106"/>
                      <a:pt x="21" y="101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6" y="64"/>
                      <a:pt x="65" y="36"/>
                      <a:pt x="99" y="22"/>
                    </a:cubicBezTo>
                    <a:cubicBezTo>
                      <a:pt x="104" y="19"/>
                      <a:pt x="107" y="13"/>
                      <a:pt x="10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44"/>
              <p:cNvSpPr>
                <a:spLocks/>
              </p:cNvSpPr>
              <p:nvPr/>
            </p:nvSpPr>
            <p:spPr bwMode="auto">
              <a:xfrm>
                <a:off x="6437313" y="-565150"/>
                <a:ext cx="568325" cy="579438"/>
              </a:xfrm>
              <a:custGeom>
                <a:avLst/>
                <a:gdLst>
                  <a:gd name="T0" fmla="*/ 149 w 151"/>
                  <a:gd name="T1" fmla="*/ 8 h 154"/>
                  <a:gd name="T2" fmla="*/ 135 w 151"/>
                  <a:gd name="T3" fmla="*/ 2 h 154"/>
                  <a:gd name="T4" fmla="*/ 134 w 151"/>
                  <a:gd name="T5" fmla="*/ 3 h 154"/>
                  <a:gd name="T6" fmla="*/ 2 w 151"/>
                  <a:gd name="T7" fmla="*/ 138 h 154"/>
                  <a:gd name="T8" fmla="*/ 8 w 151"/>
                  <a:gd name="T9" fmla="*/ 152 h 154"/>
                  <a:gd name="T10" fmla="*/ 21 w 151"/>
                  <a:gd name="T11" fmla="*/ 146 h 154"/>
                  <a:gd name="T12" fmla="*/ 143 w 151"/>
                  <a:gd name="T13" fmla="*/ 21 h 154"/>
                  <a:gd name="T14" fmla="*/ 149 w 151"/>
                  <a:gd name="T15" fmla="*/ 8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154">
                    <a:moveTo>
                      <a:pt x="149" y="8"/>
                    </a:moveTo>
                    <a:cubicBezTo>
                      <a:pt x="146" y="2"/>
                      <a:pt x="140" y="0"/>
                      <a:pt x="135" y="2"/>
                    </a:cubicBezTo>
                    <a:cubicBezTo>
                      <a:pt x="135" y="2"/>
                      <a:pt x="135" y="2"/>
                      <a:pt x="134" y="3"/>
                    </a:cubicBezTo>
                    <a:cubicBezTo>
                      <a:pt x="76" y="28"/>
                      <a:pt x="27" y="75"/>
                      <a:pt x="2" y="138"/>
                    </a:cubicBezTo>
                    <a:cubicBezTo>
                      <a:pt x="0" y="144"/>
                      <a:pt x="2" y="150"/>
                      <a:pt x="8" y="152"/>
                    </a:cubicBezTo>
                    <a:cubicBezTo>
                      <a:pt x="13" y="154"/>
                      <a:pt x="19" y="152"/>
                      <a:pt x="21" y="146"/>
                    </a:cubicBezTo>
                    <a:cubicBezTo>
                      <a:pt x="45" y="88"/>
                      <a:pt x="90" y="44"/>
                      <a:pt x="143" y="21"/>
                    </a:cubicBezTo>
                    <a:cubicBezTo>
                      <a:pt x="148" y="19"/>
                      <a:pt x="151" y="13"/>
                      <a:pt x="14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45"/>
              <p:cNvSpPr>
                <a:spLocks/>
              </p:cNvSpPr>
              <p:nvPr/>
            </p:nvSpPr>
            <p:spPr bwMode="auto">
              <a:xfrm>
                <a:off x="6580188" y="-422275"/>
                <a:ext cx="485775" cy="496888"/>
              </a:xfrm>
              <a:custGeom>
                <a:avLst/>
                <a:gdLst>
                  <a:gd name="T0" fmla="*/ 122 w 129"/>
                  <a:gd name="T1" fmla="*/ 21 h 132"/>
                  <a:gd name="T2" fmla="*/ 127 w 129"/>
                  <a:gd name="T3" fmla="*/ 8 h 132"/>
                  <a:gd name="T4" fmla="*/ 113 w 129"/>
                  <a:gd name="T5" fmla="*/ 2 h 132"/>
                  <a:gd name="T6" fmla="*/ 113 w 129"/>
                  <a:gd name="T7" fmla="*/ 3 h 132"/>
                  <a:gd name="T8" fmla="*/ 2 w 129"/>
                  <a:gd name="T9" fmla="*/ 116 h 132"/>
                  <a:gd name="T10" fmla="*/ 8 w 129"/>
                  <a:gd name="T11" fmla="*/ 129 h 132"/>
                  <a:gd name="T12" fmla="*/ 22 w 129"/>
                  <a:gd name="T13" fmla="*/ 124 h 132"/>
                  <a:gd name="T14" fmla="*/ 122 w 129"/>
                  <a:gd name="T15" fmla="*/ 2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132">
                    <a:moveTo>
                      <a:pt x="122" y="21"/>
                    </a:moveTo>
                    <a:cubicBezTo>
                      <a:pt x="127" y="19"/>
                      <a:pt x="129" y="13"/>
                      <a:pt x="127" y="8"/>
                    </a:cubicBezTo>
                    <a:cubicBezTo>
                      <a:pt x="125" y="2"/>
                      <a:pt x="119" y="0"/>
                      <a:pt x="113" y="2"/>
                    </a:cubicBezTo>
                    <a:cubicBezTo>
                      <a:pt x="113" y="2"/>
                      <a:pt x="113" y="3"/>
                      <a:pt x="113" y="3"/>
                    </a:cubicBezTo>
                    <a:cubicBezTo>
                      <a:pt x="64" y="24"/>
                      <a:pt x="24" y="63"/>
                      <a:pt x="2" y="116"/>
                    </a:cubicBezTo>
                    <a:cubicBezTo>
                      <a:pt x="0" y="121"/>
                      <a:pt x="3" y="127"/>
                      <a:pt x="8" y="129"/>
                    </a:cubicBezTo>
                    <a:cubicBezTo>
                      <a:pt x="14" y="132"/>
                      <a:pt x="20" y="129"/>
                      <a:pt x="22" y="124"/>
                    </a:cubicBezTo>
                    <a:cubicBezTo>
                      <a:pt x="41" y="76"/>
                      <a:pt x="78" y="40"/>
                      <a:pt x="12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1119370" y="4309367"/>
            <a:ext cx="2447979" cy="398780"/>
            <a:chOff x="1119370" y="4309367"/>
            <a:chExt cx="2447979" cy="398780"/>
          </a:xfrm>
        </p:grpSpPr>
        <p:grpSp>
          <p:nvGrpSpPr>
            <p:cNvPr id="21" name="Group 92"/>
            <p:cNvGrpSpPr/>
            <p:nvPr/>
          </p:nvGrpSpPr>
          <p:grpSpPr>
            <a:xfrm>
              <a:off x="3350820" y="4388822"/>
              <a:ext cx="216529" cy="239871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22" name="Oval 93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94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1119370" y="430936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2105620" y="2605692"/>
            <a:ext cx="2481219" cy="398780"/>
            <a:chOff x="2105620" y="2605692"/>
            <a:chExt cx="2481219" cy="398780"/>
          </a:xfrm>
        </p:grpSpPr>
        <p:grpSp>
          <p:nvGrpSpPr>
            <p:cNvPr id="24" name="Group 95"/>
            <p:cNvGrpSpPr/>
            <p:nvPr/>
          </p:nvGrpSpPr>
          <p:grpSpPr>
            <a:xfrm>
              <a:off x="4370310" y="2685147"/>
              <a:ext cx="216529" cy="239871"/>
              <a:chOff x="2138511" y="2464802"/>
              <a:chExt cx="354012" cy="352956"/>
            </a:xfrm>
            <a:solidFill>
              <a:srgbClr val="619E9D"/>
            </a:solidFill>
          </p:grpSpPr>
          <p:sp>
            <p:nvSpPr>
              <p:cNvPr id="25" name="Oval 96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97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2105620" y="2605692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180505" y="2202556"/>
            <a:ext cx="2444433" cy="398780"/>
            <a:chOff x="7180505" y="2202556"/>
            <a:chExt cx="2444433" cy="398780"/>
          </a:xfrm>
        </p:grpSpPr>
        <p:grpSp>
          <p:nvGrpSpPr>
            <p:cNvPr id="27" name="Group 98"/>
            <p:cNvGrpSpPr/>
            <p:nvPr/>
          </p:nvGrpSpPr>
          <p:grpSpPr>
            <a:xfrm>
              <a:off x="7180505" y="2282011"/>
              <a:ext cx="216529" cy="239871"/>
              <a:chOff x="2138511" y="2464802"/>
              <a:chExt cx="354012" cy="352956"/>
            </a:xfrm>
            <a:solidFill>
              <a:schemeClr val="accent3"/>
            </a:solidFill>
          </p:grpSpPr>
          <p:sp>
            <p:nvSpPr>
              <p:cNvPr id="28" name="Oval 99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100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5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180505" y="2202556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8606168" y="3211378"/>
            <a:ext cx="2444433" cy="398780"/>
            <a:chOff x="8606168" y="3211378"/>
            <a:chExt cx="2444433" cy="398780"/>
          </a:xfrm>
        </p:grpSpPr>
        <p:grpSp>
          <p:nvGrpSpPr>
            <p:cNvPr id="30" name="Group 101"/>
            <p:cNvGrpSpPr/>
            <p:nvPr/>
          </p:nvGrpSpPr>
          <p:grpSpPr>
            <a:xfrm>
              <a:off x="8622077" y="3290833"/>
              <a:ext cx="216529" cy="239871"/>
              <a:chOff x="2138511" y="2464802"/>
              <a:chExt cx="354012" cy="352956"/>
            </a:xfrm>
            <a:solidFill>
              <a:schemeClr val="accent4"/>
            </a:solidFill>
          </p:grpSpPr>
          <p:sp>
            <p:nvSpPr>
              <p:cNvPr id="31" name="Oval 102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103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6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8606168" y="3211378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572617" y="4473758"/>
            <a:ext cx="2444433" cy="398780"/>
            <a:chOff x="8572617" y="4473758"/>
            <a:chExt cx="2444433" cy="398780"/>
          </a:xfrm>
        </p:grpSpPr>
        <p:grpSp>
          <p:nvGrpSpPr>
            <p:cNvPr id="33" name="Group 104"/>
            <p:cNvGrpSpPr/>
            <p:nvPr/>
          </p:nvGrpSpPr>
          <p:grpSpPr>
            <a:xfrm>
              <a:off x="8573032" y="4553213"/>
              <a:ext cx="216529" cy="239871"/>
              <a:chOff x="2138511" y="2464802"/>
              <a:chExt cx="354012" cy="352956"/>
            </a:xfrm>
            <a:solidFill>
              <a:schemeClr val="accent5"/>
            </a:solidFill>
          </p:grpSpPr>
          <p:sp>
            <p:nvSpPr>
              <p:cNvPr id="34" name="Oval 10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10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7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8572617" y="4473758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82" name="矩形 81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65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9466691" y="3563818"/>
            <a:ext cx="2444433" cy="1784900"/>
            <a:chOff x="9466691" y="3563818"/>
            <a:chExt cx="2444433" cy="1784900"/>
          </a:xfrm>
        </p:grpSpPr>
        <p:sp>
          <p:nvSpPr>
            <p:cNvPr id="13" name="ïṡḷîďé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6="http://schemas.microsoft.com/office/drawing/2014/main" id="{B3862B97-B0C0-4AC8-9161-A5879FD5FDC9}"/>
                </a:ext>
              </a:extLst>
            </p:cNvPr>
            <p:cNvSpPr/>
            <p:nvPr/>
          </p:nvSpPr>
          <p:spPr bwMode="auto">
            <a:xfrm>
              <a:off x="10000605" y="3563818"/>
              <a:ext cx="708563" cy="683960"/>
            </a:xfrm>
            <a:custGeom>
              <a:avLst/>
              <a:gdLst>
                <a:gd name="connsiteX0" fmla="*/ 147225 w 603618"/>
                <a:gd name="connsiteY0" fmla="*/ 418175 h 582659"/>
                <a:gd name="connsiteX1" fmla="*/ 129666 w 603618"/>
                <a:gd name="connsiteY1" fmla="*/ 424618 h 582659"/>
                <a:gd name="connsiteX2" fmla="*/ 159231 w 603618"/>
                <a:gd name="connsiteY2" fmla="*/ 444246 h 582659"/>
                <a:gd name="connsiteX3" fmla="*/ 147225 w 603618"/>
                <a:gd name="connsiteY3" fmla="*/ 418175 h 582659"/>
                <a:gd name="connsiteX4" fmla="*/ 235619 w 603618"/>
                <a:gd name="connsiteY4" fmla="*/ 400345 h 582659"/>
                <a:gd name="connsiteX5" fmla="*/ 196149 w 603618"/>
                <a:gd name="connsiteY5" fmla="*/ 405440 h 582659"/>
                <a:gd name="connsiteX6" fmla="*/ 235619 w 603618"/>
                <a:gd name="connsiteY6" fmla="*/ 461476 h 582659"/>
                <a:gd name="connsiteX7" fmla="*/ 453241 w 603618"/>
                <a:gd name="connsiteY7" fmla="*/ 335186 h 582659"/>
                <a:gd name="connsiteX8" fmla="*/ 453241 w 603618"/>
                <a:gd name="connsiteY8" fmla="*/ 501720 h 582659"/>
                <a:gd name="connsiteX9" fmla="*/ 410469 w 603618"/>
                <a:gd name="connsiteY9" fmla="*/ 458889 h 582659"/>
                <a:gd name="connsiteX10" fmla="*/ 379853 w 603618"/>
                <a:gd name="connsiteY10" fmla="*/ 363192 h 582659"/>
                <a:gd name="connsiteX11" fmla="*/ 453242 w 603618"/>
                <a:gd name="connsiteY11" fmla="*/ 304902 h 582659"/>
                <a:gd name="connsiteX12" fmla="*/ 444688 w 603618"/>
                <a:gd name="connsiteY12" fmla="*/ 306400 h 582659"/>
                <a:gd name="connsiteX13" fmla="*/ 364853 w 603618"/>
                <a:gd name="connsiteY13" fmla="*/ 336813 h 582659"/>
                <a:gd name="connsiteX14" fmla="*/ 349547 w 603618"/>
                <a:gd name="connsiteY14" fmla="*/ 361682 h 582659"/>
                <a:gd name="connsiteX15" fmla="*/ 453242 w 603618"/>
                <a:gd name="connsiteY15" fmla="*/ 531722 h 582659"/>
                <a:gd name="connsiteX16" fmla="*/ 556936 w 603618"/>
                <a:gd name="connsiteY16" fmla="*/ 361682 h 582659"/>
                <a:gd name="connsiteX17" fmla="*/ 541630 w 603618"/>
                <a:gd name="connsiteY17" fmla="*/ 336813 h 582659"/>
                <a:gd name="connsiteX18" fmla="*/ 461795 w 603618"/>
                <a:gd name="connsiteY18" fmla="*/ 306400 h 582659"/>
                <a:gd name="connsiteX19" fmla="*/ 453242 w 603618"/>
                <a:gd name="connsiteY19" fmla="*/ 304902 h 582659"/>
                <a:gd name="connsiteX20" fmla="*/ 170186 w 603618"/>
                <a:gd name="connsiteY20" fmla="*/ 285126 h 582659"/>
                <a:gd name="connsiteX21" fmla="*/ 180542 w 603618"/>
                <a:gd name="connsiteY21" fmla="*/ 357794 h 582659"/>
                <a:gd name="connsiteX22" fmla="*/ 235619 w 603618"/>
                <a:gd name="connsiteY22" fmla="*/ 350452 h 582659"/>
                <a:gd name="connsiteX23" fmla="*/ 235619 w 603618"/>
                <a:gd name="connsiteY23" fmla="*/ 285126 h 582659"/>
                <a:gd name="connsiteX24" fmla="*/ 51476 w 603618"/>
                <a:gd name="connsiteY24" fmla="*/ 285126 h 582659"/>
                <a:gd name="connsiteX25" fmla="*/ 92297 w 603618"/>
                <a:gd name="connsiteY25" fmla="*/ 386261 h 582659"/>
                <a:gd name="connsiteX26" fmla="*/ 132217 w 603618"/>
                <a:gd name="connsiteY26" fmla="*/ 370679 h 582659"/>
                <a:gd name="connsiteX27" fmla="*/ 120211 w 603618"/>
                <a:gd name="connsiteY27" fmla="*/ 285126 h 582659"/>
                <a:gd name="connsiteX28" fmla="*/ 453242 w 603618"/>
                <a:gd name="connsiteY28" fmla="*/ 253965 h 582659"/>
                <a:gd name="connsiteX29" fmla="*/ 465697 w 603618"/>
                <a:gd name="connsiteY29" fmla="*/ 256362 h 582659"/>
                <a:gd name="connsiteX30" fmla="*/ 581247 w 603618"/>
                <a:gd name="connsiteY30" fmla="*/ 300407 h 582659"/>
                <a:gd name="connsiteX31" fmla="*/ 603456 w 603618"/>
                <a:gd name="connsiteY31" fmla="*/ 336363 h 582659"/>
                <a:gd name="connsiteX32" fmla="*/ 453242 w 603618"/>
                <a:gd name="connsiteY32" fmla="*/ 582659 h 582659"/>
                <a:gd name="connsiteX33" fmla="*/ 303027 w 603618"/>
                <a:gd name="connsiteY33" fmla="*/ 336363 h 582659"/>
                <a:gd name="connsiteX34" fmla="*/ 325236 w 603618"/>
                <a:gd name="connsiteY34" fmla="*/ 300407 h 582659"/>
                <a:gd name="connsiteX35" fmla="*/ 440786 w 603618"/>
                <a:gd name="connsiteY35" fmla="*/ 256362 h 582659"/>
                <a:gd name="connsiteX36" fmla="*/ 453242 w 603618"/>
                <a:gd name="connsiteY36" fmla="*/ 253965 h 582659"/>
                <a:gd name="connsiteX37" fmla="*/ 338422 w 603618"/>
                <a:gd name="connsiteY37" fmla="*/ 162865 h 582659"/>
                <a:gd name="connsiteX38" fmla="*/ 285595 w 603618"/>
                <a:gd name="connsiteY38" fmla="*/ 169607 h 582659"/>
                <a:gd name="connsiteX39" fmla="*/ 285595 w 603618"/>
                <a:gd name="connsiteY39" fmla="*/ 235083 h 582659"/>
                <a:gd name="connsiteX40" fmla="*/ 348627 w 603618"/>
                <a:gd name="connsiteY40" fmla="*/ 235083 h 582659"/>
                <a:gd name="connsiteX41" fmla="*/ 338422 w 603618"/>
                <a:gd name="connsiteY41" fmla="*/ 162865 h 582659"/>
                <a:gd name="connsiteX42" fmla="*/ 180542 w 603618"/>
                <a:gd name="connsiteY42" fmla="*/ 162415 h 582659"/>
                <a:gd name="connsiteX43" fmla="*/ 170186 w 603618"/>
                <a:gd name="connsiteY43" fmla="*/ 235083 h 582659"/>
                <a:gd name="connsiteX44" fmla="*/ 235619 w 603618"/>
                <a:gd name="connsiteY44" fmla="*/ 235083 h 582659"/>
                <a:gd name="connsiteX45" fmla="*/ 235619 w 603618"/>
                <a:gd name="connsiteY45" fmla="*/ 169607 h 582659"/>
                <a:gd name="connsiteX46" fmla="*/ 180542 w 603618"/>
                <a:gd name="connsiteY46" fmla="*/ 162415 h 582659"/>
                <a:gd name="connsiteX47" fmla="*/ 92297 w 603618"/>
                <a:gd name="connsiteY47" fmla="*/ 133948 h 582659"/>
                <a:gd name="connsiteX48" fmla="*/ 51476 w 603618"/>
                <a:gd name="connsiteY48" fmla="*/ 235083 h 582659"/>
                <a:gd name="connsiteX49" fmla="*/ 120211 w 603618"/>
                <a:gd name="connsiteY49" fmla="*/ 235083 h 582659"/>
                <a:gd name="connsiteX50" fmla="*/ 132217 w 603618"/>
                <a:gd name="connsiteY50" fmla="*/ 149530 h 582659"/>
                <a:gd name="connsiteX51" fmla="*/ 92297 w 603618"/>
                <a:gd name="connsiteY51" fmla="*/ 133948 h 582659"/>
                <a:gd name="connsiteX52" fmla="*/ 159231 w 603618"/>
                <a:gd name="connsiteY52" fmla="*/ 75814 h 582659"/>
                <a:gd name="connsiteX53" fmla="*/ 129666 w 603618"/>
                <a:gd name="connsiteY53" fmla="*/ 95591 h 582659"/>
                <a:gd name="connsiteX54" fmla="*/ 147225 w 603618"/>
                <a:gd name="connsiteY54" fmla="*/ 102034 h 582659"/>
                <a:gd name="connsiteX55" fmla="*/ 159231 w 603618"/>
                <a:gd name="connsiteY55" fmla="*/ 75814 h 582659"/>
                <a:gd name="connsiteX56" fmla="*/ 358682 w 603618"/>
                <a:gd name="connsiteY56" fmla="*/ 74165 h 582659"/>
                <a:gd name="connsiteX57" fmla="*/ 371888 w 603618"/>
                <a:gd name="connsiteY57" fmla="*/ 102783 h 582659"/>
                <a:gd name="connsiteX58" fmla="*/ 391548 w 603618"/>
                <a:gd name="connsiteY58" fmla="*/ 95591 h 582659"/>
                <a:gd name="connsiteX59" fmla="*/ 358682 w 603618"/>
                <a:gd name="connsiteY59" fmla="*/ 74165 h 582659"/>
                <a:gd name="connsiteX60" fmla="*/ 285595 w 603618"/>
                <a:gd name="connsiteY60" fmla="*/ 60381 h 582659"/>
                <a:gd name="connsiteX61" fmla="*/ 285595 w 603618"/>
                <a:gd name="connsiteY61" fmla="*/ 119864 h 582659"/>
                <a:gd name="connsiteX62" fmla="*/ 322964 w 603618"/>
                <a:gd name="connsiteY62" fmla="*/ 115219 h 582659"/>
                <a:gd name="connsiteX63" fmla="*/ 285595 w 603618"/>
                <a:gd name="connsiteY63" fmla="*/ 60381 h 582659"/>
                <a:gd name="connsiteX64" fmla="*/ 235619 w 603618"/>
                <a:gd name="connsiteY64" fmla="*/ 58583 h 582659"/>
                <a:gd name="connsiteX65" fmla="*/ 196149 w 603618"/>
                <a:gd name="connsiteY65" fmla="*/ 114769 h 582659"/>
                <a:gd name="connsiteX66" fmla="*/ 235619 w 603618"/>
                <a:gd name="connsiteY66" fmla="*/ 119864 h 582659"/>
                <a:gd name="connsiteX67" fmla="*/ 259482 w 603618"/>
                <a:gd name="connsiteY67" fmla="*/ 0 h 582659"/>
                <a:gd name="connsiteX68" fmla="*/ 260532 w 603618"/>
                <a:gd name="connsiteY68" fmla="*/ 0 h 582659"/>
                <a:gd name="connsiteX69" fmla="*/ 520914 w 603618"/>
                <a:gd name="connsiteY69" fmla="*/ 247369 h 582659"/>
                <a:gd name="connsiteX70" fmla="*/ 475741 w 603618"/>
                <a:gd name="connsiteY70" fmla="*/ 230138 h 582659"/>
                <a:gd name="connsiteX71" fmla="*/ 468688 w 603618"/>
                <a:gd name="connsiteY71" fmla="*/ 228041 h 582659"/>
                <a:gd name="connsiteX72" fmla="*/ 428917 w 603618"/>
                <a:gd name="connsiteY72" fmla="*/ 133948 h 582659"/>
                <a:gd name="connsiteX73" fmla="*/ 386746 w 603618"/>
                <a:gd name="connsiteY73" fmla="*/ 150279 h 582659"/>
                <a:gd name="connsiteX74" fmla="*/ 398752 w 603618"/>
                <a:gd name="connsiteY74" fmla="*/ 235083 h 582659"/>
                <a:gd name="connsiteX75" fmla="*/ 417812 w 603618"/>
                <a:gd name="connsiteY75" fmla="*/ 235083 h 582659"/>
                <a:gd name="connsiteX76" fmla="*/ 315310 w 603618"/>
                <a:gd name="connsiteY76" fmla="*/ 274188 h 582659"/>
                <a:gd name="connsiteX77" fmla="*/ 297001 w 603618"/>
                <a:gd name="connsiteY77" fmla="*/ 285126 h 582659"/>
                <a:gd name="connsiteX78" fmla="*/ 285595 w 603618"/>
                <a:gd name="connsiteY78" fmla="*/ 285126 h 582659"/>
                <a:gd name="connsiteX79" fmla="*/ 285595 w 603618"/>
                <a:gd name="connsiteY79" fmla="*/ 297861 h 582659"/>
                <a:gd name="connsiteX80" fmla="*/ 275089 w 603618"/>
                <a:gd name="connsiteY80" fmla="*/ 339065 h 582659"/>
                <a:gd name="connsiteX81" fmla="*/ 285895 w 603618"/>
                <a:gd name="connsiteY81" fmla="*/ 400345 h 582659"/>
                <a:gd name="connsiteX82" fmla="*/ 285595 w 603618"/>
                <a:gd name="connsiteY82" fmla="*/ 400345 h 582659"/>
                <a:gd name="connsiteX83" fmla="*/ 285595 w 603618"/>
                <a:gd name="connsiteY83" fmla="*/ 459828 h 582659"/>
                <a:gd name="connsiteX84" fmla="*/ 299552 w 603618"/>
                <a:gd name="connsiteY84" fmla="*/ 445594 h 582659"/>
                <a:gd name="connsiteX85" fmla="*/ 328516 w 603618"/>
                <a:gd name="connsiteY85" fmla="*/ 511219 h 582659"/>
                <a:gd name="connsiteX86" fmla="*/ 259482 w 603618"/>
                <a:gd name="connsiteY86" fmla="*/ 520209 h 582659"/>
                <a:gd name="connsiteX87" fmla="*/ 0 w 603618"/>
                <a:gd name="connsiteY87" fmla="*/ 260104 h 582659"/>
                <a:gd name="connsiteX88" fmla="*/ 259482 w 603618"/>
                <a:gd name="connsiteY88" fmla="*/ 0 h 58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3618" h="582659">
                  <a:moveTo>
                    <a:pt x="147225" y="418175"/>
                  </a:moveTo>
                  <a:cubicBezTo>
                    <a:pt x="141372" y="420123"/>
                    <a:pt x="135519" y="422221"/>
                    <a:pt x="129666" y="424618"/>
                  </a:cubicBezTo>
                  <a:cubicBezTo>
                    <a:pt x="138970" y="431959"/>
                    <a:pt x="148875" y="438552"/>
                    <a:pt x="159231" y="444246"/>
                  </a:cubicBezTo>
                  <a:cubicBezTo>
                    <a:pt x="155179" y="436604"/>
                    <a:pt x="151277" y="428364"/>
                    <a:pt x="147225" y="418175"/>
                  </a:cubicBezTo>
                  <a:close/>
                  <a:moveTo>
                    <a:pt x="235619" y="400345"/>
                  </a:moveTo>
                  <a:cubicBezTo>
                    <a:pt x="222413" y="401244"/>
                    <a:pt x="209206" y="402893"/>
                    <a:pt x="196149" y="405440"/>
                  </a:cubicBezTo>
                  <a:cubicBezTo>
                    <a:pt x="204704" y="425367"/>
                    <a:pt x="217910" y="448740"/>
                    <a:pt x="235619" y="461476"/>
                  </a:cubicBezTo>
                  <a:close/>
                  <a:moveTo>
                    <a:pt x="453241" y="335186"/>
                  </a:moveTo>
                  <a:lnTo>
                    <a:pt x="453241" y="501720"/>
                  </a:lnTo>
                  <a:cubicBezTo>
                    <a:pt x="444386" y="501720"/>
                    <a:pt x="427728" y="490488"/>
                    <a:pt x="410469" y="458889"/>
                  </a:cubicBezTo>
                  <a:cubicBezTo>
                    <a:pt x="395161" y="431033"/>
                    <a:pt x="383605" y="394791"/>
                    <a:pt x="379853" y="363192"/>
                  </a:cubicBezTo>
                  <a:close/>
                  <a:moveTo>
                    <a:pt x="453242" y="304902"/>
                  </a:moveTo>
                  <a:cubicBezTo>
                    <a:pt x="450390" y="304902"/>
                    <a:pt x="447389" y="305351"/>
                    <a:pt x="444688" y="306400"/>
                  </a:cubicBezTo>
                  <a:lnTo>
                    <a:pt x="364853" y="336813"/>
                  </a:lnTo>
                  <a:cubicBezTo>
                    <a:pt x="354799" y="340708"/>
                    <a:pt x="348496" y="350896"/>
                    <a:pt x="349547" y="361682"/>
                  </a:cubicBezTo>
                  <a:cubicBezTo>
                    <a:pt x="356450" y="432395"/>
                    <a:pt x="400119" y="531722"/>
                    <a:pt x="453242" y="531722"/>
                  </a:cubicBezTo>
                  <a:cubicBezTo>
                    <a:pt x="506364" y="531722"/>
                    <a:pt x="550033" y="432395"/>
                    <a:pt x="556936" y="361682"/>
                  </a:cubicBezTo>
                  <a:cubicBezTo>
                    <a:pt x="558137" y="350896"/>
                    <a:pt x="551834" y="340708"/>
                    <a:pt x="541630" y="336813"/>
                  </a:cubicBezTo>
                  <a:lnTo>
                    <a:pt x="461795" y="306400"/>
                  </a:lnTo>
                  <a:cubicBezTo>
                    <a:pt x="459094" y="305351"/>
                    <a:pt x="456093" y="304902"/>
                    <a:pt x="453242" y="304902"/>
                  </a:cubicBezTo>
                  <a:close/>
                  <a:moveTo>
                    <a:pt x="170186" y="285126"/>
                  </a:moveTo>
                  <a:cubicBezTo>
                    <a:pt x="171687" y="310597"/>
                    <a:pt x="175139" y="335169"/>
                    <a:pt x="180542" y="357794"/>
                  </a:cubicBezTo>
                  <a:cubicBezTo>
                    <a:pt x="198701" y="354048"/>
                    <a:pt x="217160" y="351651"/>
                    <a:pt x="235619" y="350452"/>
                  </a:cubicBezTo>
                  <a:lnTo>
                    <a:pt x="235619" y="285126"/>
                  </a:lnTo>
                  <a:close/>
                  <a:moveTo>
                    <a:pt x="51476" y="285126"/>
                  </a:moveTo>
                  <a:cubicBezTo>
                    <a:pt x="55978" y="322733"/>
                    <a:pt x="70536" y="357344"/>
                    <a:pt x="92297" y="386261"/>
                  </a:cubicBezTo>
                  <a:cubicBezTo>
                    <a:pt x="105353" y="380268"/>
                    <a:pt x="118560" y="375174"/>
                    <a:pt x="132217" y="370679"/>
                  </a:cubicBezTo>
                  <a:cubicBezTo>
                    <a:pt x="125764" y="343860"/>
                    <a:pt x="121562" y="314942"/>
                    <a:pt x="120211" y="285126"/>
                  </a:cubicBezTo>
                  <a:close/>
                  <a:moveTo>
                    <a:pt x="453242" y="253965"/>
                  </a:moveTo>
                  <a:cubicBezTo>
                    <a:pt x="457443" y="253965"/>
                    <a:pt x="461645" y="254714"/>
                    <a:pt x="465697" y="256362"/>
                  </a:cubicBezTo>
                  <a:lnTo>
                    <a:pt x="581247" y="300407"/>
                  </a:lnTo>
                  <a:cubicBezTo>
                    <a:pt x="595953" y="305951"/>
                    <a:pt x="604957" y="320782"/>
                    <a:pt x="603456" y="336363"/>
                  </a:cubicBezTo>
                  <a:cubicBezTo>
                    <a:pt x="593402" y="438687"/>
                    <a:pt x="530075" y="582659"/>
                    <a:pt x="453242" y="582659"/>
                  </a:cubicBezTo>
                  <a:cubicBezTo>
                    <a:pt x="376408" y="582659"/>
                    <a:pt x="313081" y="438687"/>
                    <a:pt x="303027" y="336363"/>
                  </a:cubicBezTo>
                  <a:cubicBezTo>
                    <a:pt x="301526" y="320782"/>
                    <a:pt x="310530" y="305951"/>
                    <a:pt x="325236" y="300407"/>
                  </a:cubicBezTo>
                  <a:lnTo>
                    <a:pt x="440786" y="256362"/>
                  </a:lnTo>
                  <a:cubicBezTo>
                    <a:pt x="444838" y="254714"/>
                    <a:pt x="449040" y="253965"/>
                    <a:pt x="453242" y="253965"/>
                  </a:cubicBezTo>
                  <a:close/>
                  <a:moveTo>
                    <a:pt x="338422" y="162865"/>
                  </a:moveTo>
                  <a:cubicBezTo>
                    <a:pt x="321013" y="166311"/>
                    <a:pt x="303304" y="168558"/>
                    <a:pt x="285595" y="169607"/>
                  </a:cubicBezTo>
                  <a:lnTo>
                    <a:pt x="285595" y="235083"/>
                  </a:lnTo>
                  <a:lnTo>
                    <a:pt x="348627" y="235083"/>
                  </a:lnTo>
                  <a:cubicBezTo>
                    <a:pt x="347276" y="209761"/>
                    <a:pt x="343824" y="185339"/>
                    <a:pt x="338422" y="162865"/>
                  </a:cubicBezTo>
                  <a:close/>
                  <a:moveTo>
                    <a:pt x="180542" y="162415"/>
                  </a:moveTo>
                  <a:cubicBezTo>
                    <a:pt x="175139" y="185040"/>
                    <a:pt x="171687" y="209612"/>
                    <a:pt x="170186" y="235083"/>
                  </a:cubicBezTo>
                  <a:lnTo>
                    <a:pt x="235619" y="235083"/>
                  </a:lnTo>
                  <a:lnTo>
                    <a:pt x="235619" y="169607"/>
                  </a:lnTo>
                  <a:cubicBezTo>
                    <a:pt x="217160" y="168558"/>
                    <a:pt x="198701" y="166161"/>
                    <a:pt x="180542" y="162415"/>
                  </a:cubicBezTo>
                  <a:close/>
                  <a:moveTo>
                    <a:pt x="92297" y="133948"/>
                  </a:moveTo>
                  <a:cubicBezTo>
                    <a:pt x="70536" y="162865"/>
                    <a:pt x="55978" y="197475"/>
                    <a:pt x="51476" y="235083"/>
                  </a:cubicBezTo>
                  <a:lnTo>
                    <a:pt x="120211" y="235083"/>
                  </a:lnTo>
                  <a:cubicBezTo>
                    <a:pt x="121562" y="205117"/>
                    <a:pt x="125764" y="176349"/>
                    <a:pt x="132217" y="149530"/>
                  </a:cubicBezTo>
                  <a:cubicBezTo>
                    <a:pt x="118560" y="145035"/>
                    <a:pt x="105353" y="139791"/>
                    <a:pt x="92297" y="133948"/>
                  </a:cubicBezTo>
                  <a:close/>
                  <a:moveTo>
                    <a:pt x="159231" y="75814"/>
                  </a:moveTo>
                  <a:cubicBezTo>
                    <a:pt x="148875" y="81657"/>
                    <a:pt x="138970" y="88249"/>
                    <a:pt x="129666" y="95591"/>
                  </a:cubicBezTo>
                  <a:cubicBezTo>
                    <a:pt x="135519" y="97839"/>
                    <a:pt x="141372" y="100086"/>
                    <a:pt x="147225" y="102034"/>
                  </a:cubicBezTo>
                  <a:cubicBezTo>
                    <a:pt x="151277" y="91845"/>
                    <a:pt x="155179" y="83605"/>
                    <a:pt x="159231" y="75814"/>
                  </a:cubicBezTo>
                  <a:close/>
                  <a:moveTo>
                    <a:pt x="358682" y="74165"/>
                  </a:moveTo>
                  <a:cubicBezTo>
                    <a:pt x="363184" y="82556"/>
                    <a:pt x="367386" y="91546"/>
                    <a:pt x="371888" y="102783"/>
                  </a:cubicBezTo>
                  <a:cubicBezTo>
                    <a:pt x="378492" y="100536"/>
                    <a:pt x="385095" y="98138"/>
                    <a:pt x="391548" y="95591"/>
                  </a:cubicBezTo>
                  <a:cubicBezTo>
                    <a:pt x="381343" y="87500"/>
                    <a:pt x="370238" y="80309"/>
                    <a:pt x="358682" y="74165"/>
                  </a:cubicBezTo>
                  <a:close/>
                  <a:moveTo>
                    <a:pt x="285595" y="60381"/>
                  </a:moveTo>
                  <a:lnTo>
                    <a:pt x="285595" y="119864"/>
                  </a:lnTo>
                  <a:cubicBezTo>
                    <a:pt x="298051" y="118965"/>
                    <a:pt x="310507" y="117466"/>
                    <a:pt x="322964" y="115219"/>
                  </a:cubicBezTo>
                  <a:cubicBezTo>
                    <a:pt x="314559" y="95741"/>
                    <a:pt x="302253" y="73566"/>
                    <a:pt x="285595" y="60381"/>
                  </a:cubicBezTo>
                  <a:close/>
                  <a:moveTo>
                    <a:pt x="235619" y="58583"/>
                  </a:moveTo>
                  <a:cubicBezTo>
                    <a:pt x="217910" y="71469"/>
                    <a:pt x="204704" y="94692"/>
                    <a:pt x="196149" y="114769"/>
                  </a:cubicBezTo>
                  <a:cubicBezTo>
                    <a:pt x="209206" y="117167"/>
                    <a:pt x="222413" y="118965"/>
                    <a:pt x="235619" y="119864"/>
                  </a:cubicBezTo>
                  <a:close/>
                  <a:moveTo>
                    <a:pt x="259482" y="0"/>
                  </a:moveTo>
                  <a:lnTo>
                    <a:pt x="260532" y="0"/>
                  </a:lnTo>
                  <a:cubicBezTo>
                    <a:pt x="399953" y="0"/>
                    <a:pt x="514161" y="109825"/>
                    <a:pt x="520914" y="247369"/>
                  </a:cubicBezTo>
                  <a:lnTo>
                    <a:pt x="475741" y="230138"/>
                  </a:lnTo>
                  <a:cubicBezTo>
                    <a:pt x="473340" y="229239"/>
                    <a:pt x="471089" y="228640"/>
                    <a:pt x="468688" y="228041"/>
                  </a:cubicBezTo>
                  <a:cubicBezTo>
                    <a:pt x="463285" y="193130"/>
                    <a:pt x="449328" y="160917"/>
                    <a:pt x="428917" y="133948"/>
                  </a:cubicBezTo>
                  <a:cubicBezTo>
                    <a:pt x="415260" y="140240"/>
                    <a:pt x="401153" y="145634"/>
                    <a:pt x="386746" y="150279"/>
                  </a:cubicBezTo>
                  <a:cubicBezTo>
                    <a:pt x="393199" y="176799"/>
                    <a:pt x="397251" y="205416"/>
                    <a:pt x="398752" y="235083"/>
                  </a:cubicBezTo>
                  <a:lnTo>
                    <a:pt x="417812" y="235083"/>
                  </a:lnTo>
                  <a:lnTo>
                    <a:pt x="315310" y="274188"/>
                  </a:lnTo>
                  <a:cubicBezTo>
                    <a:pt x="308556" y="276885"/>
                    <a:pt x="302403" y="280481"/>
                    <a:pt x="297001" y="285126"/>
                  </a:cubicBezTo>
                  <a:lnTo>
                    <a:pt x="285595" y="285126"/>
                  </a:lnTo>
                  <a:lnTo>
                    <a:pt x="285595" y="297861"/>
                  </a:lnTo>
                  <a:cubicBezTo>
                    <a:pt x="277641" y="309698"/>
                    <a:pt x="273589" y="324231"/>
                    <a:pt x="275089" y="339065"/>
                  </a:cubicBezTo>
                  <a:cubicBezTo>
                    <a:pt x="277040" y="358992"/>
                    <a:pt x="280792" y="379669"/>
                    <a:pt x="285895" y="400345"/>
                  </a:cubicBezTo>
                  <a:cubicBezTo>
                    <a:pt x="285745" y="400345"/>
                    <a:pt x="285745" y="400345"/>
                    <a:pt x="285595" y="400345"/>
                  </a:cubicBezTo>
                  <a:lnTo>
                    <a:pt x="285595" y="459828"/>
                  </a:lnTo>
                  <a:cubicBezTo>
                    <a:pt x="290397" y="456082"/>
                    <a:pt x="295050" y="451288"/>
                    <a:pt x="299552" y="445594"/>
                  </a:cubicBezTo>
                  <a:cubicBezTo>
                    <a:pt x="307656" y="468818"/>
                    <a:pt x="317411" y="491142"/>
                    <a:pt x="328516" y="511219"/>
                  </a:cubicBezTo>
                  <a:cubicBezTo>
                    <a:pt x="305405" y="517512"/>
                    <a:pt x="282893" y="520209"/>
                    <a:pt x="259482" y="520209"/>
                  </a:cubicBezTo>
                  <a:cubicBezTo>
                    <a:pt x="118260" y="520209"/>
                    <a:pt x="0" y="404541"/>
                    <a:pt x="0" y="260104"/>
                  </a:cubicBezTo>
                  <a:cubicBezTo>
                    <a:pt x="0" y="115519"/>
                    <a:pt x="118560" y="0"/>
                    <a:pt x="25948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="" xmlns:a16="http://schemas.microsoft.com/office/drawing/2014/main" id="{5947DB84-E85E-4D37-8E3D-A3128F3DD67F}"/>
                </a:ext>
              </a:extLst>
            </p:cNvPr>
            <p:cNvGrpSpPr/>
            <p:nvPr/>
          </p:nvGrpSpPr>
          <p:grpSpPr>
            <a:xfrm>
              <a:off x="9466691" y="4542503"/>
              <a:ext cx="2444433" cy="806215"/>
              <a:chOff x="5394700" y="1317507"/>
              <a:chExt cx="2444433" cy="806215"/>
            </a:xfrm>
          </p:grpSpPr>
          <p:sp>
            <p:nvSpPr>
              <p:cNvPr id="75" name="TextBox 19">
                <a:extLst>
                  <a:ext uri="{FF2B5EF4-FFF2-40B4-BE49-F238E27FC236}">
                    <a16:creationId xmlns="" xmlns:a16="http://schemas.microsoft.com/office/drawing/2014/main" id="{21116AC4-BC81-49FF-BB56-DA68E4522437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单击编辑标题</a:t>
                </a:r>
                <a:endParaRPr lang="zh-CN" altLang="en-US" sz="2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="" xmlns:a16="http://schemas.microsoft.com/office/drawing/2014/main" id="{67687A77-C484-45FA-A339-77A59BAD49CC}"/>
                  </a:ext>
                </a:extLst>
              </p:cNvPr>
              <p:cNvSpPr txBox="1"/>
              <p:nvPr/>
            </p:nvSpPr>
            <p:spPr>
              <a:xfrm>
                <a:off x="5394701" y="1662057"/>
                <a:ext cx="2164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输入替换内容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</p:txBody>
          </p:sp>
        </p:grpSp>
      </p:grpSp>
      <p:grpSp>
        <p:nvGrpSpPr>
          <p:cNvPr id="78" name="组合 77"/>
          <p:cNvGrpSpPr/>
          <p:nvPr/>
        </p:nvGrpSpPr>
        <p:grpSpPr>
          <a:xfrm>
            <a:off x="6623570" y="3563818"/>
            <a:ext cx="2444433" cy="1778241"/>
            <a:chOff x="6571092" y="3570477"/>
            <a:chExt cx="2444433" cy="1778241"/>
          </a:xfrm>
        </p:grpSpPr>
        <p:sp>
          <p:nvSpPr>
            <p:cNvPr id="16" name="îṣḷîḋe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6="http://schemas.microsoft.com/office/drawing/2014/main" id="{84A64AFC-2B1D-4104-8D6D-8A30B2D49112}"/>
                </a:ext>
              </a:extLst>
            </p:cNvPr>
            <p:cNvSpPr/>
            <p:nvPr/>
          </p:nvSpPr>
          <p:spPr bwMode="auto">
            <a:xfrm>
              <a:off x="7150016" y="3570477"/>
              <a:ext cx="708563" cy="657321"/>
            </a:xfrm>
            <a:custGeom>
              <a:avLst/>
              <a:gdLst>
                <a:gd name="connsiteX0" fmla="*/ 31765 w 608226"/>
                <a:gd name="connsiteY0" fmla="*/ 449854 h 564241"/>
                <a:gd name="connsiteX1" fmla="*/ 247309 w 608226"/>
                <a:gd name="connsiteY1" fmla="*/ 449854 h 564241"/>
                <a:gd name="connsiteX2" fmla="*/ 252786 w 608226"/>
                <a:gd name="connsiteY2" fmla="*/ 464263 h 564241"/>
                <a:gd name="connsiteX3" fmla="*/ 294551 w 608226"/>
                <a:gd name="connsiteY3" fmla="*/ 526133 h 564241"/>
                <a:gd name="connsiteX4" fmla="*/ 299409 w 608226"/>
                <a:gd name="connsiteY4" fmla="*/ 530793 h 564241"/>
                <a:gd name="connsiteX5" fmla="*/ 31765 w 608226"/>
                <a:gd name="connsiteY5" fmla="*/ 530793 h 564241"/>
                <a:gd name="connsiteX6" fmla="*/ 0 w 608226"/>
                <a:gd name="connsiteY6" fmla="*/ 499074 h 564241"/>
                <a:gd name="connsiteX7" fmla="*/ 0 w 608226"/>
                <a:gd name="connsiteY7" fmla="*/ 481573 h 564241"/>
                <a:gd name="connsiteX8" fmla="*/ 31765 w 608226"/>
                <a:gd name="connsiteY8" fmla="*/ 449854 h 564241"/>
                <a:gd name="connsiteX9" fmla="*/ 82493 w 608226"/>
                <a:gd name="connsiteY9" fmla="*/ 336385 h 564241"/>
                <a:gd name="connsiteX10" fmla="*/ 244510 w 608226"/>
                <a:gd name="connsiteY10" fmla="*/ 336385 h 564241"/>
                <a:gd name="connsiteX11" fmla="*/ 237464 w 608226"/>
                <a:gd name="connsiteY11" fmla="*/ 388490 h 564241"/>
                <a:gd name="connsiteX12" fmla="*/ 239558 w 608226"/>
                <a:gd name="connsiteY12" fmla="*/ 417253 h 564241"/>
                <a:gd name="connsiteX13" fmla="*/ 82493 w 608226"/>
                <a:gd name="connsiteY13" fmla="*/ 417253 h 564241"/>
                <a:gd name="connsiteX14" fmla="*/ 50737 w 608226"/>
                <a:gd name="connsiteY14" fmla="*/ 385543 h 564241"/>
                <a:gd name="connsiteX15" fmla="*/ 50737 w 608226"/>
                <a:gd name="connsiteY15" fmla="*/ 368048 h 564241"/>
                <a:gd name="connsiteX16" fmla="*/ 82493 w 608226"/>
                <a:gd name="connsiteY16" fmla="*/ 336385 h 564241"/>
                <a:gd name="connsiteX17" fmla="*/ 490359 w 608226"/>
                <a:gd name="connsiteY17" fmla="*/ 289450 h 564241"/>
                <a:gd name="connsiteX18" fmla="*/ 480406 w 608226"/>
                <a:gd name="connsiteY18" fmla="*/ 296423 h 564241"/>
                <a:gd name="connsiteX19" fmla="*/ 442689 w 608226"/>
                <a:gd name="connsiteY19" fmla="*/ 355436 h 564241"/>
                <a:gd name="connsiteX20" fmla="*/ 432402 w 608226"/>
                <a:gd name="connsiteY20" fmla="*/ 371557 h 564241"/>
                <a:gd name="connsiteX21" fmla="*/ 409924 w 608226"/>
                <a:gd name="connsiteY21" fmla="*/ 336367 h 564241"/>
                <a:gd name="connsiteX22" fmla="*/ 384779 w 608226"/>
                <a:gd name="connsiteY22" fmla="*/ 296994 h 564241"/>
                <a:gd name="connsiteX23" fmla="*/ 384398 w 608226"/>
                <a:gd name="connsiteY23" fmla="*/ 296423 h 564241"/>
                <a:gd name="connsiteX24" fmla="*/ 362492 w 608226"/>
                <a:gd name="connsiteY24" fmla="*/ 291573 h 564241"/>
                <a:gd name="connsiteX25" fmla="*/ 355205 w 608226"/>
                <a:gd name="connsiteY25" fmla="*/ 305791 h 564241"/>
                <a:gd name="connsiteX26" fmla="*/ 357682 w 608226"/>
                <a:gd name="connsiteY26" fmla="*/ 313447 h 564241"/>
                <a:gd name="connsiteX27" fmla="*/ 372254 w 608226"/>
                <a:gd name="connsiteY27" fmla="*/ 336367 h 564241"/>
                <a:gd name="connsiteX28" fmla="*/ 405162 w 608226"/>
                <a:gd name="connsiteY28" fmla="*/ 387725 h 564241"/>
                <a:gd name="connsiteX29" fmla="*/ 389208 w 608226"/>
                <a:gd name="connsiteY29" fmla="*/ 387725 h 564241"/>
                <a:gd name="connsiteX30" fmla="*/ 373350 w 608226"/>
                <a:gd name="connsiteY30" fmla="*/ 403560 h 564241"/>
                <a:gd name="connsiteX31" fmla="*/ 381303 w 608226"/>
                <a:gd name="connsiteY31" fmla="*/ 417255 h 564241"/>
                <a:gd name="connsiteX32" fmla="*/ 389208 w 608226"/>
                <a:gd name="connsiteY32" fmla="*/ 419395 h 564241"/>
                <a:gd name="connsiteX33" fmla="*/ 416591 w 608226"/>
                <a:gd name="connsiteY33" fmla="*/ 419395 h 564241"/>
                <a:gd name="connsiteX34" fmla="*/ 416591 w 608226"/>
                <a:gd name="connsiteY34" fmla="*/ 430522 h 564241"/>
                <a:gd name="connsiteX35" fmla="*/ 389208 w 608226"/>
                <a:gd name="connsiteY35" fmla="*/ 430522 h 564241"/>
                <a:gd name="connsiteX36" fmla="*/ 373350 w 608226"/>
                <a:gd name="connsiteY36" fmla="*/ 446357 h 564241"/>
                <a:gd name="connsiteX37" fmla="*/ 374350 w 608226"/>
                <a:gd name="connsiteY37" fmla="*/ 451921 h 564241"/>
                <a:gd name="connsiteX38" fmla="*/ 388065 w 608226"/>
                <a:gd name="connsiteY38" fmla="*/ 462145 h 564241"/>
                <a:gd name="connsiteX39" fmla="*/ 389208 w 608226"/>
                <a:gd name="connsiteY39" fmla="*/ 462192 h 564241"/>
                <a:gd name="connsiteX40" fmla="*/ 416591 w 608226"/>
                <a:gd name="connsiteY40" fmla="*/ 462192 h 564241"/>
                <a:gd name="connsiteX41" fmla="*/ 416591 w 608226"/>
                <a:gd name="connsiteY41" fmla="*/ 484352 h 564241"/>
                <a:gd name="connsiteX42" fmla="*/ 432450 w 608226"/>
                <a:gd name="connsiteY42" fmla="*/ 500187 h 564241"/>
                <a:gd name="connsiteX43" fmla="*/ 448356 w 608226"/>
                <a:gd name="connsiteY43" fmla="*/ 484352 h 564241"/>
                <a:gd name="connsiteX44" fmla="*/ 448356 w 608226"/>
                <a:gd name="connsiteY44" fmla="*/ 462192 h 564241"/>
                <a:gd name="connsiteX45" fmla="*/ 475692 w 608226"/>
                <a:gd name="connsiteY45" fmla="*/ 462192 h 564241"/>
                <a:gd name="connsiteX46" fmla="*/ 491598 w 608226"/>
                <a:gd name="connsiteY46" fmla="*/ 446357 h 564241"/>
                <a:gd name="connsiteX47" fmla="*/ 475692 w 608226"/>
                <a:gd name="connsiteY47" fmla="*/ 430522 h 564241"/>
                <a:gd name="connsiteX48" fmla="*/ 448356 w 608226"/>
                <a:gd name="connsiteY48" fmla="*/ 430522 h 564241"/>
                <a:gd name="connsiteX49" fmla="*/ 448356 w 608226"/>
                <a:gd name="connsiteY49" fmla="*/ 419347 h 564241"/>
                <a:gd name="connsiteX50" fmla="*/ 475692 w 608226"/>
                <a:gd name="connsiteY50" fmla="*/ 419347 h 564241"/>
                <a:gd name="connsiteX51" fmla="*/ 491598 w 608226"/>
                <a:gd name="connsiteY51" fmla="*/ 403512 h 564241"/>
                <a:gd name="connsiteX52" fmla="*/ 475692 w 608226"/>
                <a:gd name="connsiteY52" fmla="*/ 387629 h 564241"/>
                <a:gd name="connsiteX53" fmla="*/ 459785 w 608226"/>
                <a:gd name="connsiteY53" fmla="*/ 387629 h 564241"/>
                <a:gd name="connsiteX54" fmla="*/ 507123 w 608226"/>
                <a:gd name="connsiteY54" fmla="*/ 313447 h 564241"/>
                <a:gd name="connsiteX55" fmla="*/ 502313 w 608226"/>
                <a:gd name="connsiteY55" fmla="*/ 291573 h 564241"/>
                <a:gd name="connsiteX56" fmla="*/ 490359 w 608226"/>
                <a:gd name="connsiteY56" fmla="*/ 289450 h 564241"/>
                <a:gd name="connsiteX57" fmla="*/ 31765 w 608226"/>
                <a:gd name="connsiteY57" fmla="*/ 224963 h 564241"/>
                <a:gd name="connsiteX58" fmla="*/ 326647 w 608226"/>
                <a:gd name="connsiteY58" fmla="*/ 224963 h 564241"/>
                <a:gd name="connsiteX59" fmla="*/ 294549 w 608226"/>
                <a:gd name="connsiteY59" fmla="*/ 250826 h 564241"/>
                <a:gd name="connsiteX60" fmla="*/ 255879 w 608226"/>
                <a:gd name="connsiteY60" fmla="*/ 305831 h 564241"/>
                <a:gd name="connsiteX61" fmla="*/ 31765 w 608226"/>
                <a:gd name="connsiteY61" fmla="*/ 305831 h 564241"/>
                <a:gd name="connsiteX62" fmla="*/ 0 w 608226"/>
                <a:gd name="connsiteY62" fmla="*/ 274168 h 564241"/>
                <a:gd name="connsiteX63" fmla="*/ 0 w 608226"/>
                <a:gd name="connsiteY63" fmla="*/ 256673 h 564241"/>
                <a:gd name="connsiteX64" fmla="*/ 31765 w 608226"/>
                <a:gd name="connsiteY64" fmla="*/ 224963 h 564241"/>
                <a:gd name="connsiteX65" fmla="*/ 432402 w 608226"/>
                <a:gd name="connsiteY65" fmla="*/ 212825 h 564241"/>
                <a:gd name="connsiteX66" fmla="*/ 608226 w 608226"/>
                <a:gd name="connsiteY66" fmla="*/ 388581 h 564241"/>
                <a:gd name="connsiteX67" fmla="*/ 432355 w 608226"/>
                <a:gd name="connsiteY67" fmla="*/ 564241 h 564241"/>
                <a:gd name="connsiteX68" fmla="*/ 329155 w 608226"/>
                <a:gd name="connsiteY68" fmla="*/ 530811 h 564241"/>
                <a:gd name="connsiteX69" fmla="*/ 267484 w 608226"/>
                <a:gd name="connsiteY69" fmla="*/ 449924 h 564241"/>
                <a:gd name="connsiteX70" fmla="*/ 258816 w 608226"/>
                <a:gd name="connsiteY70" fmla="*/ 417303 h 564241"/>
                <a:gd name="connsiteX71" fmla="*/ 256435 w 608226"/>
                <a:gd name="connsiteY71" fmla="*/ 388533 h 564241"/>
                <a:gd name="connsiteX72" fmla="*/ 264340 w 608226"/>
                <a:gd name="connsiteY72" fmla="*/ 336415 h 564241"/>
                <a:gd name="connsiteX73" fmla="*/ 277151 w 608226"/>
                <a:gd name="connsiteY73" fmla="*/ 305838 h 564241"/>
                <a:gd name="connsiteX74" fmla="*/ 367301 w 608226"/>
                <a:gd name="connsiteY74" fmla="*/ 225284 h 564241"/>
                <a:gd name="connsiteX75" fmla="*/ 432402 w 608226"/>
                <a:gd name="connsiteY75" fmla="*/ 212825 h 564241"/>
                <a:gd name="connsiteX76" fmla="*/ 31760 w 608226"/>
                <a:gd name="connsiteY76" fmla="*/ 113540 h 564241"/>
                <a:gd name="connsiteX77" fmla="*/ 362842 w 608226"/>
                <a:gd name="connsiteY77" fmla="*/ 113540 h 564241"/>
                <a:gd name="connsiteX78" fmla="*/ 394602 w 608226"/>
                <a:gd name="connsiteY78" fmla="*/ 145250 h 564241"/>
                <a:gd name="connsiteX79" fmla="*/ 394602 w 608226"/>
                <a:gd name="connsiteY79" fmla="*/ 162745 h 564241"/>
                <a:gd name="connsiteX80" fmla="*/ 362794 w 608226"/>
                <a:gd name="connsiteY80" fmla="*/ 194408 h 564241"/>
                <a:gd name="connsiteX81" fmla="*/ 31760 w 608226"/>
                <a:gd name="connsiteY81" fmla="*/ 194408 h 564241"/>
                <a:gd name="connsiteX82" fmla="*/ 0 w 608226"/>
                <a:gd name="connsiteY82" fmla="*/ 162745 h 564241"/>
                <a:gd name="connsiteX83" fmla="*/ 0 w 608226"/>
                <a:gd name="connsiteY83" fmla="*/ 145250 h 564241"/>
                <a:gd name="connsiteX84" fmla="*/ 31760 w 608226"/>
                <a:gd name="connsiteY84" fmla="*/ 113540 h 564241"/>
                <a:gd name="connsiteX85" fmla="*/ 82496 w 608226"/>
                <a:gd name="connsiteY85" fmla="*/ 0 h 564241"/>
                <a:gd name="connsiteX86" fmla="*/ 413509 w 608226"/>
                <a:gd name="connsiteY86" fmla="*/ 0 h 564241"/>
                <a:gd name="connsiteX87" fmla="*/ 445268 w 608226"/>
                <a:gd name="connsiteY87" fmla="*/ 31719 h 564241"/>
                <a:gd name="connsiteX88" fmla="*/ 445268 w 608226"/>
                <a:gd name="connsiteY88" fmla="*/ 49220 h 564241"/>
                <a:gd name="connsiteX89" fmla="*/ 413509 w 608226"/>
                <a:gd name="connsiteY89" fmla="*/ 80939 h 564241"/>
                <a:gd name="connsiteX90" fmla="*/ 82496 w 608226"/>
                <a:gd name="connsiteY90" fmla="*/ 80939 h 564241"/>
                <a:gd name="connsiteX91" fmla="*/ 50737 w 608226"/>
                <a:gd name="connsiteY91" fmla="*/ 49220 h 564241"/>
                <a:gd name="connsiteX92" fmla="*/ 50737 w 608226"/>
                <a:gd name="connsiteY92" fmla="*/ 31719 h 564241"/>
                <a:gd name="connsiteX93" fmla="*/ 82496 w 608226"/>
                <a:gd name="connsiteY93" fmla="*/ 0 h 56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608226" h="564241">
                  <a:moveTo>
                    <a:pt x="31765" y="449854"/>
                  </a:moveTo>
                  <a:lnTo>
                    <a:pt x="247309" y="449854"/>
                  </a:lnTo>
                  <a:cubicBezTo>
                    <a:pt x="248976" y="454705"/>
                    <a:pt x="250738" y="459508"/>
                    <a:pt x="252786" y="464263"/>
                  </a:cubicBezTo>
                  <a:cubicBezTo>
                    <a:pt x="262644" y="487470"/>
                    <a:pt x="276645" y="508252"/>
                    <a:pt x="294551" y="526133"/>
                  </a:cubicBezTo>
                  <a:cubicBezTo>
                    <a:pt x="296171" y="527749"/>
                    <a:pt x="297790" y="529271"/>
                    <a:pt x="299409" y="530793"/>
                  </a:cubicBezTo>
                  <a:lnTo>
                    <a:pt x="31765" y="530793"/>
                  </a:lnTo>
                  <a:cubicBezTo>
                    <a:pt x="14239" y="530793"/>
                    <a:pt x="0" y="516574"/>
                    <a:pt x="0" y="499074"/>
                  </a:cubicBezTo>
                  <a:lnTo>
                    <a:pt x="0" y="481573"/>
                  </a:lnTo>
                  <a:cubicBezTo>
                    <a:pt x="0" y="464073"/>
                    <a:pt x="14239" y="449854"/>
                    <a:pt x="31765" y="449854"/>
                  </a:cubicBezTo>
                  <a:close/>
                  <a:moveTo>
                    <a:pt x="82493" y="336385"/>
                  </a:moveTo>
                  <a:lnTo>
                    <a:pt x="244510" y="336385"/>
                  </a:lnTo>
                  <a:cubicBezTo>
                    <a:pt x="239797" y="353215"/>
                    <a:pt x="237464" y="370662"/>
                    <a:pt x="237464" y="388490"/>
                  </a:cubicBezTo>
                  <a:cubicBezTo>
                    <a:pt x="237464" y="398189"/>
                    <a:pt x="238130" y="407792"/>
                    <a:pt x="239558" y="417253"/>
                  </a:cubicBezTo>
                  <a:lnTo>
                    <a:pt x="82493" y="417253"/>
                  </a:lnTo>
                  <a:cubicBezTo>
                    <a:pt x="64972" y="417253"/>
                    <a:pt x="50737" y="403038"/>
                    <a:pt x="50737" y="385543"/>
                  </a:cubicBezTo>
                  <a:lnTo>
                    <a:pt x="50737" y="368048"/>
                  </a:lnTo>
                  <a:cubicBezTo>
                    <a:pt x="50737" y="350552"/>
                    <a:pt x="64972" y="336385"/>
                    <a:pt x="82493" y="336385"/>
                  </a:cubicBezTo>
                  <a:close/>
                  <a:moveTo>
                    <a:pt x="490359" y="289450"/>
                  </a:moveTo>
                  <a:cubicBezTo>
                    <a:pt x="486395" y="290336"/>
                    <a:pt x="482764" y="292738"/>
                    <a:pt x="480406" y="296423"/>
                  </a:cubicBezTo>
                  <a:lnTo>
                    <a:pt x="442689" y="355436"/>
                  </a:lnTo>
                  <a:lnTo>
                    <a:pt x="432402" y="371557"/>
                  </a:lnTo>
                  <a:lnTo>
                    <a:pt x="409924" y="336367"/>
                  </a:lnTo>
                  <a:lnTo>
                    <a:pt x="384779" y="296994"/>
                  </a:lnTo>
                  <a:lnTo>
                    <a:pt x="384398" y="296423"/>
                  </a:lnTo>
                  <a:cubicBezTo>
                    <a:pt x="379683" y="289052"/>
                    <a:pt x="369873" y="286912"/>
                    <a:pt x="362492" y="291573"/>
                  </a:cubicBezTo>
                  <a:cubicBezTo>
                    <a:pt x="357491" y="294759"/>
                    <a:pt x="354872" y="300275"/>
                    <a:pt x="355205" y="305791"/>
                  </a:cubicBezTo>
                  <a:cubicBezTo>
                    <a:pt x="355300" y="308454"/>
                    <a:pt x="356158" y="311069"/>
                    <a:pt x="357682" y="313447"/>
                  </a:cubicBezTo>
                  <a:lnTo>
                    <a:pt x="372254" y="336367"/>
                  </a:lnTo>
                  <a:lnTo>
                    <a:pt x="405162" y="387725"/>
                  </a:lnTo>
                  <a:lnTo>
                    <a:pt x="389208" y="387725"/>
                  </a:lnTo>
                  <a:cubicBezTo>
                    <a:pt x="380445" y="387725"/>
                    <a:pt x="373350" y="394810"/>
                    <a:pt x="373350" y="403560"/>
                  </a:cubicBezTo>
                  <a:cubicBezTo>
                    <a:pt x="373350" y="409409"/>
                    <a:pt x="376588" y="414544"/>
                    <a:pt x="381303" y="417255"/>
                  </a:cubicBezTo>
                  <a:cubicBezTo>
                    <a:pt x="383589" y="418634"/>
                    <a:pt x="386303" y="419395"/>
                    <a:pt x="389208" y="419395"/>
                  </a:cubicBezTo>
                  <a:lnTo>
                    <a:pt x="416591" y="419395"/>
                  </a:lnTo>
                  <a:lnTo>
                    <a:pt x="416591" y="430522"/>
                  </a:lnTo>
                  <a:lnTo>
                    <a:pt x="389208" y="430522"/>
                  </a:lnTo>
                  <a:cubicBezTo>
                    <a:pt x="380445" y="430522"/>
                    <a:pt x="373350" y="437608"/>
                    <a:pt x="373350" y="446357"/>
                  </a:cubicBezTo>
                  <a:cubicBezTo>
                    <a:pt x="373350" y="448307"/>
                    <a:pt x="373731" y="450209"/>
                    <a:pt x="374350" y="451921"/>
                  </a:cubicBezTo>
                  <a:cubicBezTo>
                    <a:pt x="376540" y="457580"/>
                    <a:pt x="381779" y="461717"/>
                    <a:pt x="388065" y="462145"/>
                  </a:cubicBezTo>
                  <a:cubicBezTo>
                    <a:pt x="388446" y="462192"/>
                    <a:pt x="388827" y="462192"/>
                    <a:pt x="389208" y="462192"/>
                  </a:cubicBezTo>
                  <a:lnTo>
                    <a:pt x="416591" y="462192"/>
                  </a:lnTo>
                  <a:lnTo>
                    <a:pt x="416591" y="484352"/>
                  </a:lnTo>
                  <a:cubicBezTo>
                    <a:pt x="416591" y="493102"/>
                    <a:pt x="423687" y="500187"/>
                    <a:pt x="432450" y="500187"/>
                  </a:cubicBezTo>
                  <a:cubicBezTo>
                    <a:pt x="441212" y="500187"/>
                    <a:pt x="448356" y="493102"/>
                    <a:pt x="448356" y="484352"/>
                  </a:cubicBezTo>
                  <a:lnTo>
                    <a:pt x="448356" y="462192"/>
                  </a:lnTo>
                  <a:lnTo>
                    <a:pt x="475692" y="462192"/>
                  </a:lnTo>
                  <a:cubicBezTo>
                    <a:pt x="484454" y="462192"/>
                    <a:pt x="491598" y="455107"/>
                    <a:pt x="491598" y="446357"/>
                  </a:cubicBezTo>
                  <a:cubicBezTo>
                    <a:pt x="491598" y="437608"/>
                    <a:pt x="484454" y="430522"/>
                    <a:pt x="475692" y="430522"/>
                  </a:cubicBezTo>
                  <a:lnTo>
                    <a:pt x="448356" y="430522"/>
                  </a:lnTo>
                  <a:lnTo>
                    <a:pt x="448356" y="419347"/>
                  </a:lnTo>
                  <a:lnTo>
                    <a:pt x="475692" y="419347"/>
                  </a:lnTo>
                  <a:cubicBezTo>
                    <a:pt x="484454" y="419347"/>
                    <a:pt x="491598" y="412262"/>
                    <a:pt x="491598" y="403512"/>
                  </a:cubicBezTo>
                  <a:cubicBezTo>
                    <a:pt x="491598" y="394762"/>
                    <a:pt x="484454" y="387629"/>
                    <a:pt x="475692" y="387629"/>
                  </a:cubicBezTo>
                  <a:lnTo>
                    <a:pt x="459785" y="387629"/>
                  </a:lnTo>
                  <a:lnTo>
                    <a:pt x="507123" y="313447"/>
                  </a:lnTo>
                  <a:cubicBezTo>
                    <a:pt x="511837" y="306124"/>
                    <a:pt x="509694" y="296280"/>
                    <a:pt x="502313" y="291573"/>
                  </a:cubicBezTo>
                  <a:cubicBezTo>
                    <a:pt x="498622" y="289195"/>
                    <a:pt x="494324" y="288565"/>
                    <a:pt x="490359" y="289450"/>
                  </a:cubicBezTo>
                  <a:close/>
                  <a:moveTo>
                    <a:pt x="31765" y="224963"/>
                  </a:moveTo>
                  <a:lnTo>
                    <a:pt x="326647" y="224963"/>
                  </a:lnTo>
                  <a:cubicBezTo>
                    <a:pt x="315122" y="232379"/>
                    <a:pt x="304407" y="240984"/>
                    <a:pt x="294549" y="250826"/>
                  </a:cubicBezTo>
                  <a:cubicBezTo>
                    <a:pt x="278500" y="266942"/>
                    <a:pt x="265499" y="285388"/>
                    <a:pt x="255879" y="305831"/>
                  </a:cubicBezTo>
                  <a:lnTo>
                    <a:pt x="31765" y="305831"/>
                  </a:lnTo>
                  <a:cubicBezTo>
                    <a:pt x="14239" y="305831"/>
                    <a:pt x="0" y="291664"/>
                    <a:pt x="0" y="274168"/>
                  </a:cubicBezTo>
                  <a:lnTo>
                    <a:pt x="0" y="256673"/>
                  </a:lnTo>
                  <a:cubicBezTo>
                    <a:pt x="0" y="239178"/>
                    <a:pt x="14239" y="224963"/>
                    <a:pt x="31765" y="224963"/>
                  </a:cubicBezTo>
                  <a:close/>
                  <a:moveTo>
                    <a:pt x="432402" y="212825"/>
                  </a:moveTo>
                  <a:cubicBezTo>
                    <a:pt x="529553" y="212825"/>
                    <a:pt x="608274" y="291478"/>
                    <a:pt x="608226" y="388581"/>
                  </a:cubicBezTo>
                  <a:cubicBezTo>
                    <a:pt x="608226" y="485589"/>
                    <a:pt x="529506" y="564241"/>
                    <a:pt x="432355" y="564241"/>
                  </a:cubicBezTo>
                  <a:cubicBezTo>
                    <a:pt x="393780" y="564241"/>
                    <a:pt x="358110" y="551782"/>
                    <a:pt x="329155" y="530811"/>
                  </a:cubicBezTo>
                  <a:cubicBezTo>
                    <a:pt x="301391" y="510649"/>
                    <a:pt x="279675" y="482545"/>
                    <a:pt x="267484" y="449924"/>
                  </a:cubicBezTo>
                  <a:cubicBezTo>
                    <a:pt x="263579" y="439510"/>
                    <a:pt x="260626" y="428620"/>
                    <a:pt x="258816" y="417303"/>
                  </a:cubicBezTo>
                  <a:cubicBezTo>
                    <a:pt x="257292" y="407935"/>
                    <a:pt x="256435" y="398376"/>
                    <a:pt x="256435" y="388533"/>
                  </a:cubicBezTo>
                  <a:cubicBezTo>
                    <a:pt x="256435" y="370415"/>
                    <a:pt x="259197" y="352916"/>
                    <a:pt x="264340" y="336415"/>
                  </a:cubicBezTo>
                  <a:cubicBezTo>
                    <a:pt x="267674" y="325763"/>
                    <a:pt x="271960" y="315539"/>
                    <a:pt x="277151" y="305838"/>
                  </a:cubicBezTo>
                  <a:cubicBezTo>
                    <a:pt x="296629" y="269413"/>
                    <a:pt x="328584" y="240691"/>
                    <a:pt x="367301" y="225284"/>
                  </a:cubicBezTo>
                  <a:cubicBezTo>
                    <a:pt x="387446" y="217295"/>
                    <a:pt x="409400" y="212825"/>
                    <a:pt x="432402" y="212825"/>
                  </a:cubicBezTo>
                  <a:close/>
                  <a:moveTo>
                    <a:pt x="31760" y="113540"/>
                  </a:moveTo>
                  <a:lnTo>
                    <a:pt x="362842" y="113540"/>
                  </a:lnTo>
                  <a:cubicBezTo>
                    <a:pt x="380365" y="113540"/>
                    <a:pt x="394602" y="127755"/>
                    <a:pt x="394602" y="145250"/>
                  </a:cubicBezTo>
                  <a:lnTo>
                    <a:pt x="394602" y="162745"/>
                  </a:lnTo>
                  <a:cubicBezTo>
                    <a:pt x="394602" y="180241"/>
                    <a:pt x="380365" y="194408"/>
                    <a:pt x="362794" y="194408"/>
                  </a:cubicBezTo>
                  <a:lnTo>
                    <a:pt x="31760" y="194408"/>
                  </a:lnTo>
                  <a:cubicBezTo>
                    <a:pt x="14237" y="194408"/>
                    <a:pt x="0" y="180241"/>
                    <a:pt x="0" y="162745"/>
                  </a:cubicBezTo>
                  <a:lnTo>
                    <a:pt x="0" y="145250"/>
                  </a:lnTo>
                  <a:cubicBezTo>
                    <a:pt x="0" y="127755"/>
                    <a:pt x="14237" y="113540"/>
                    <a:pt x="31760" y="113540"/>
                  </a:cubicBezTo>
                  <a:close/>
                  <a:moveTo>
                    <a:pt x="82496" y="0"/>
                  </a:moveTo>
                  <a:lnTo>
                    <a:pt x="413509" y="0"/>
                  </a:lnTo>
                  <a:cubicBezTo>
                    <a:pt x="431031" y="0"/>
                    <a:pt x="445268" y="14219"/>
                    <a:pt x="445268" y="31719"/>
                  </a:cubicBezTo>
                  <a:lnTo>
                    <a:pt x="445268" y="49220"/>
                  </a:lnTo>
                  <a:cubicBezTo>
                    <a:pt x="445268" y="66720"/>
                    <a:pt x="431031" y="80939"/>
                    <a:pt x="413509" y="80939"/>
                  </a:cubicBezTo>
                  <a:lnTo>
                    <a:pt x="82496" y="80939"/>
                  </a:lnTo>
                  <a:cubicBezTo>
                    <a:pt x="64974" y="80939"/>
                    <a:pt x="50737" y="66720"/>
                    <a:pt x="50737" y="49220"/>
                  </a:cubicBezTo>
                  <a:lnTo>
                    <a:pt x="50737" y="31719"/>
                  </a:lnTo>
                  <a:cubicBezTo>
                    <a:pt x="50737" y="14219"/>
                    <a:pt x="64974" y="0"/>
                    <a:pt x="82496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71" name="组合 70">
              <a:extLst>
                <a:ext uri="{FF2B5EF4-FFF2-40B4-BE49-F238E27FC236}">
                  <a16:creationId xmlns="" xmlns:a16="http://schemas.microsoft.com/office/drawing/2014/main" id="{5947DB84-E85E-4D37-8E3D-A3128F3DD67F}"/>
                </a:ext>
              </a:extLst>
            </p:cNvPr>
            <p:cNvGrpSpPr/>
            <p:nvPr/>
          </p:nvGrpSpPr>
          <p:grpSpPr>
            <a:xfrm>
              <a:off x="6571092" y="4542503"/>
              <a:ext cx="2444433" cy="806215"/>
              <a:chOff x="5394700" y="1317507"/>
              <a:chExt cx="2444433" cy="806215"/>
            </a:xfrm>
          </p:grpSpPr>
          <p:sp>
            <p:nvSpPr>
              <p:cNvPr id="72" name="TextBox 19">
                <a:extLst>
                  <a:ext uri="{FF2B5EF4-FFF2-40B4-BE49-F238E27FC236}">
                    <a16:creationId xmlns="" xmlns:a16="http://schemas.microsoft.com/office/drawing/2014/main" id="{21116AC4-BC81-49FF-BB56-DA68E4522437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单击编辑标题</a:t>
                </a:r>
                <a:endParaRPr lang="zh-CN" altLang="en-US" sz="2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="" xmlns:a16="http://schemas.microsoft.com/office/drawing/2014/main" id="{67687A77-C484-45FA-A339-77A59BAD49CC}"/>
                  </a:ext>
                </a:extLst>
              </p:cNvPr>
              <p:cNvSpPr txBox="1"/>
              <p:nvPr/>
            </p:nvSpPr>
            <p:spPr>
              <a:xfrm>
                <a:off x="5394701" y="1662057"/>
                <a:ext cx="2010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输入替换内容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3780448" y="3563818"/>
            <a:ext cx="2444433" cy="1748471"/>
            <a:chOff x="3780448" y="3600247"/>
            <a:chExt cx="2444433" cy="1748471"/>
          </a:xfrm>
        </p:grpSpPr>
        <p:sp>
          <p:nvSpPr>
            <p:cNvPr id="19" name="iṥḷïde">
              <a:extLst>
                <a:ext uri="{FF2B5EF4-FFF2-40B4-BE49-F238E27FC236}">
                  <a16:creationId xmlns="" xmlns:lc="http://schemas.openxmlformats.org/drawingml/2006/lockedCanvas" xmlns:p14="http://schemas.microsoft.com/office/powerpoint/2010/main" xmlns:a16="http://schemas.microsoft.com/office/drawing/2014/main" id="{D55337DE-D953-4540-AA5D-50A4333EB440}"/>
                </a:ext>
              </a:extLst>
            </p:cNvPr>
            <p:cNvSpPr/>
            <p:nvPr/>
          </p:nvSpPr>
          <p:spPr bwMode="auto">
            <a:xfrm>
              <a:off x="4299428" y="3600247"/>
              <a:ext cx="708563" cy="538239"/>
            </a:xfrm>
            <a:custGeom>
              <a:avLst/>
              <a:gdLst>
                <a:gd name="T0" fmla="*/ 2664 w 2711"/>
                <a:gd name="T1" fmla="*/ 1581 h 2062"/>
                <a:gd name="T2" fmla="*/ 909 w 2711"/>
                <a:gd name="T3" fmla="*/ 1581 h 2062"/>
                <a:gd name="T4" fmla="*/ 861 w 2711"/>
                <a:gd name="T5" fmla="*/ 1534 h 2062"/>
                <a:gd name="T6" fmla="*/ 861 w 2711"/>
                <a:gd name="T7" fmla="*/ 434 h 2062"/>
                <a:gd name="T8" fmla="*/ 909 w 2711"/>
                <a:gd name="T9" fmla="*/ 386 h 2062"/>
                <a:gd name="T10" fmla="*/ 2664 w 2711"/>
                <a:gd name="T11" fmla="*/ 386 h 2062"/>
                <a:gd name="T12" fmla="*/ 2711 w 2711"/>
                <a:gd name="T13" fmla="*/ 434 h 2062"/>
                <a:gd name="T14" fmla="*/ 2711 w 2711"/>
                <a:gd name="T15" fmla="*/ 1534 h 2062"/>
                <a:gd name="T16" fmla="*/ 2664 w 2711"/>
                <a:gd name="T17" fmla="*/ 1581 h 2062"/>
                <a:gd name="T18" fmla="*/ 2177 w 2711"/>
                <a:gd name="T19" fmla="*/ 1928 h 2062"/>
                <a:gd name="T20" fmla="*/ 2000 w 2711"/>
                <a:gd name="T21" fmla="*/ 1928 h 2062"/>
                <a:gd name="T22" fmla="*/ 2000 w 2711"/>
                <a:gd name="T23" fmla="*/ 1715 h 2062"/>
                <a:gd name="T24" fmla="*/ 1573 w 2711"/>
                <a:gd name="T25" fmla="*/ 1715 h 2062"/>
                <a:gd name="T26" fmla="*/ 1573 w 2711"/>
                <a:gd name="T27" fmla="*/ 1928 h 2062"/>
                <a:gd name="T28" fmla="*/ 1395 w 2711"/>
                <a:gd name="T29" fmla="*/ 1928 h 2062"/>
                <a:gd name="T30" fmla="*/ 1329 w 2711"/>
                <a:gd name="T31" fmla="*/ 1995 h 2062"/>
                <a:gd name="T32" fmla="*/ 1395 w 2711"/>
                <a:gd name="T33" fmla="*/ 2062 h 2062"/>
                <a:gd name="T34" fmla="*/ 1640 w 2711"/>
                <a:gd name="T35" fmla="*/ 2062 h 2062"/>
                <a:gd name="T36" fmla="*/ 1933 w 2711"/>
                <a:gd name="T37" fmla="*/ 2062 h 2062"/>
                <a:gd name="T38" fmla="*/ 2177 w 2711"/>
                <a:gd name="T39" fmla="*/ 2062 h 2062"/>
                <a:gd name="T40" fmla="*/ 2244 w 2711"/>
                <a:gd name="T41" fmla="*/ 1995 h 2062"/>
                <a:gd name="T42" fmla="*/ 2177 w 2711"/>
                <a:gd name="T43" fmla="*/ 1928 h 2062"/>
                <a:gd name="T44" fmla="*/ 1065 w 2711"/>
                <a:gd name="T45" fmla="*/ 253 h 2062"/>
                <a:gd name="T46" fmla="*/ 909 w 2711"/>
                <a:gd name="T47" fmla="*/ 253 h 2062"/>
                <a:gd name="T48" fmla="*/ 880 w 2711"/>
                <a:gd name="T49" fmla="*/ 255 h 2062"/>
                <a:gd name="T50" fmla="*/ 863 w 2711"/>
                <a:gd name="T51" fmla="*/ 253 h 2062"/>
                <a:gd name="T52" fmla="*/ 201 w 2711"/>
                <a:gd name="T53" fmla="*/ 253 h 2062"/>
                <a:gd name="T54" fmla="*/ 135 w 2711"/>
                <a:gd name="T55" fmla="*/ 320 h 2062"/>
                <a:gd name="T56" fmla="*/ 201 w 2711"/>
                <a:gd name="T57" fmla="*/ 386 h 2062"/>
                <a:gd name="T58" fmla="*/ 735 w 2711"/>
                <a:gd name="T59" fmla="*/ 386 h 2062"/>
                <a:gd name="T60" fmla="*/ 728 w 2711"/>
                <a:gd name="T61" fmla="*/ 434 h 2062"/>
                <a:gd name="T62" fmla="*/ 728 w 2711"/>
                <a:gd name="T63" fmla="*/ 558 h 2062"/>
                <a:gd name="T64" fmla="*/ 201 w 2711"/>
                <a:gd name="T65" fmla="*/ 558 h 2062"/>
                <a:gd name="T66" fmla="*/ 135 w 2711"/>
                <a:gd name="T67" fmla="*/ 624 h 2062"/>
                <a:gd name="T68" fmla="*/ 201 w 2711"/>
                <a:gd name="T69" fmla="*/ 691 h 2062"/>
                <a:gd name="T70" fmla="*/ 728 w 2711"/>
                <a:gd name="T71" fmla="*/ 691 h 2062"/>
                <a:gd name="T72" fmla="*/ 728 w 2711"/>
                <a:gd name="T73" fmla="*/ 863 h 2062"/>
                <a:gd name="T74" fmla="*/ 201 w 2711"/>
                <a:gd name="T75" fmla="*/ 863 h 2062"/>
                <a:gd name="T76" fmla="*/ 135 w 2711"/>
                <a:gd name="T77" fmla="*/ 929 h 2062"/>
                <a:gd name="T78" fmla="*/ 201 w 2711"/>
                <a:gd name="T79" fmla="*/ 996 h 2062"/>
                <a:gd name="T80" fmla="*/ 728 w 2711"/>
                <a:gd name="T81" fmla="*/ 996 h 2062"/>
                <a:gd name="T82" fmla="*/ 728 w 2711"/>
                <a:gd name="T83" fmla="*/ 1534 h 2062"/>
                <a:gd name="T84" fmla="*/ 909 w 2711"/>
                <a:gd name="T85" fmla="*/ 1715 h 2062"/>
                <a:gd name="T86" fmla="*/ 1065 w 2711"/>
                <a:gd name="T87" fmla="*/ 1715 h 2062"/>
                <a:gd name="T88" fmla="*/ 1065 w 2711"/>
                <a:gd name="T89" fmla="*/ 1995 h 2062"/>
                <a:gd name="T90" fmla="*/ 998 w 2711"/>
                <a:gd name="T91" fmla="*/ 2062 h 2062"/>
                <a:gd name="T92" fmla="*/ 67 w 2711"/>
                <a:gd name="T93" fmla="*/ 2062 h 2062"/>
                <a:gd name="T94" fmla="*/ 0 w 2711"/>
                <a:gd name="T95" fmla="*/ 1995 h 2062"/>
                <a:gd name="T96" fmla="*/ 0 w 2711"/>
                <a:gd name="T97" fmla="*/ 66 h 2062"/>
                <a:gd name="T98" fmla="*/ 67 w 2711"/>
                <a:gd name="T99" fmla="*/ 0 h 2062"/>
                <a:gd name="T100" fmla="*/ 998 w 2711"/>
                <a:gd name="T101" fmla="*/ 0 h 2062"/>
                <a:gd name="T102" fmla="*/ 1065 w 2711"/>
                <a:gd name="T103" fmla="*/ 66 h 2062"/>
                <a:gd name="T104" fmla="*/ 1065 w 2711"/>
                <a:gd name="T105" fmla="*/ 253 h 2062"/>
                <a:gd name="T106" fmla="*/ 430 w 2711"/>
                <a:gd name="T107" fmla="*/ 1569 h 2062"/>
                <a:gd name="T108" fmla="*/ 532 w 2711"/>
                <a:gd name="T109" fmla="*/ 1672 h 2062"/>
                <a:gd name="T110" fmla="*/ 635 w 2711"/>
                <a:gd name="T111" fmla="*/ 1569 h 2062"/>
                <a:gd name="T112" fmla="*/ 532 w 2711"/>
                <a:gd name="T113" fmla="*/ 1466 h 2062"/>
                <a:gd name="T114" fmla="*/ 430 w 2711"/>
                <a:gd name="T115" fmla="*/ 1569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11" h="2062">
                  <a:moveTo>
                    <a:pt x="2664" y="1581"/>
                  </a:moveTo>
                  <a:lnTo>
                    <a:pt x="909" y="1581"/>
                  </a:lnTo>
                  <a:cubicBezTo>
                    <a:pt x="883" y="1581"/>
                    <a:pt x="861" y="1560"/>
                    <a:pt x="861" y="1534"/>
                  </a:cubicBezTo>
                  <a:lnTo>
                    <a:pt x="861" y="434"/>
                  </a:lnTo>
                  <a:cubicBezTo>
                    <a:pt x="861" y="407"/>
                    <a:pt x="883" y="386"/>
                    <a:pt x="909" y="386"/>
                  </a:cubicBezTo>
                  <a:lnTo>
                    <a:pt x="2664" y="386"/>
                  </a:lnTo>
                  <a:cubicBezTo>
                    <a:pt x="2690" y="386"/>
                    <a:pt x="2711" y="408"/>
                    <a:pt x="2711" y="434"/>
                  </a:cubicBezTo>
                  <a:lnTo>
                    <a:pt x="2711" y="1534"/>
                  </a:lnTo>
                  <a:cubicBezTo>
                    <a:pt x="2711" y="1560"/>
                    <a:pt x="2690" y="1581"/>
                    <a:pt x="2664" y="1581"/>
                  </a:cubicBezTo>
                  <a:close/>
                  <a:moveTo>
                    <a:pt x="2177" y="1928"/>
                  </a:moveTo>
                  <a:lnTo>
                    <a:pt x="2000" y="1928"/>
                  </a:lnTo>
                  <a:lnTo>
                    <a:pt x="2000" y="1715"/>
                  </a:lnTo>
                  <a:lnTo>
                    <a:pt x="1573" y="1715"/>
                  </a:lnTo>
                  <a:lnTo>
                    <a:pt x="1573" y="1928"/>
                  </a:lnTo>
                  <a:lnTo>
                    <a:pt x="1395" y="1928"/>
                  </a:lnTo>
                  <a:cubicBezTo>
                    <a:pt x="1358" y="1928"/>
                    <a:pt x="1329" y="1958"/>
                    <a:pt x="1329" y="1995"/>
                  </a:cubicBezTo>
                  <a:cubicBezTo>
                    <a:pt x="1329" y="2032"/>
                    <a:pt x="1358" y="2062"/>
                    <a:pt x="1395" y="2062"/>
                  </a:cubicBezTo>
                  <a:lnTo>
                    <a:pt x="1640" y="2062"/>
                  </a:lnTo>
                  <a:lnTo>
                    <a:pt x="1933" y="2062"/>
                  </a:lnTo>
                  <a:lnTo>
                    <a:pt x="2177" y="2062"/>
                  </a:lnTo>
                  <a:cubicBezTo>
                    <a:pt x="2214" y="2062"/>
                    <a:pt x="2244" y="2032"/>
                    <a:pt x="2244" y="1995"/>
                  </a:cubicBezTo>
                  <a:cubicBezTo>
                    <a:pt x="2244" y="1958"/>
                    <a:pt x="2214" y="1928"/>
                    <a:pt x="2177" y="1928"/>
                  </a:cubicBezTo>
                  <a:close/>
                  <a:moveTo>
                    <a:pt x="1065" y="253"/>
                  </a:moveTo>
                  <a:lnTo>
                    <a:pt x="909" y="253"/>
                  </a:lnTo>
                  <a:cubicBezTo>
                    <a:pt x="899" y="253"/>
                    <a:pt x="890" y="254"/>
                    <a:pt x="880" y="255"/>
                  </a:cubicBezTo>
                  <a:cubicBezTo>
                    <a:pt x="875" y="254"/>
                    <a:pt x="869" y="253"/>
                    <a:pt x="863" y="253"/>
                  </a:cubicBezTo>
                  <a:lnTo>
                    <a:pt x="201" y="253"/>
                  </a:lnTo>
                  <a:cubicBezTo>
                    <a:pt x="164" y="253"/>
                    <a:pt x="135" y="283"/>
                    <a:pt x="135" y="320"/>
                  </a:cubicBezTo>
                  <a:cubicBezTo>
                    <a:pt x="135" y="356"/>
                    <a:pt x="164" y="386"/>
                    <a:pt x="201" y="386"/>
                  </a:cubicBezTo>
                  <a:lnTo>
                    <a:pt x="735" y="386"/>
                  </a:lnTo>
                  <a:cubicBezTo>
                    <a:pt x="730" y="401"/>
                    <a:pt x="728" y="417"/>
                    <a:pt x="728" y="434"/>
                  </a:cubicBezTo>
                  <a:lnTo>
                    <a:pt x="728" y="558"/>
                  </a:lnTo>
                  <a:lnTo>
                    <a:pt x="201" y="558"/>
                  </a:lnTo>
                  <a:cubicBezTo>
                    <a:pt x="164" y="558"/>
                    <a:pt x="135" y="588"/>
                    <a:pt x="135" y="624"/>
                  </a:cubicBezTo>
                  <a:cubicBezTo>
                    <a:pt x="135" y="661"/>
                    <a:pt x="164" y="691"/>
                    <a:pt x="201" y="691"/>
                  </a:cubicBezTo>
                  <a:lnTo>
                    <a:pt x="728" y="691"/>
                  </a:lnTo>
                  <a:lnTo>
                    <a:pt x="728" y="863"/>
                  </a:lnTo>
                  <a:lnTo>
                    <a:pt x="201" y="863"/>
                  </a:lnTo>
                  <a:cubicBezTo>
                    <a:pt x="164" y="863"/>
                    <a:pt x="135" y="893"/>
                    <a:pt x="135" y="929"/>
                  </a:cubicBezTo>
                  <a:cubicBezTo>
                    <a:pt x="135" y="966"/>
                    <a:pt x="164" y="996"/>
                    <a:pt x="201" y="996"/>
                  </a:cubicBezTo>
                  <a:lnTo>
                    <a:pt x="728" y="996"/>
                  </a:lnTo>
                  <a:lnTo>
                    <a:pt x="728" y="1534"/>
                  </a:lnTo>
                  <a:cubicBezTo>
                    <a:pt x="728" y="1633"/>
                    <a:pt x="809" y="1715"/>
                    <a:pt x="909" y="1715"/>
                  </a:cubicBezTo>
                  <a:lnTo>
                    <a:pt x="1065" y="1715"/>
                  </a:lnTo>
                  <a:lnTo>
                    <a:pt x="1065" y="1995"/>
                  </a:lnTo>
                  <a:cubicBezTo>
                    <a:pt x="1065" y="2032"/>
                    <a:pt x="1035" y="2062"/>
                    <a:pt x="998" y="2062"/>
                  </a:cubicBezTo>
                  <a:lnTo>
                    <a:pt x="67" y="2062"/>
                  </a:lnTo>
                  <a:cubicBezTo>
                    <a:pt x="30" y="2062"/>
                    <a:pt x="0" y="2032"/>
                    <a:pt x="0" y="1995"/>
                  </a:cubicBezTo>
                  <a:lnTo>
                    <a:pt x="0" y="66"/>
                  </a:lnTo>
                  <a:cubicBezTo>
                    <a:pt x="0" y="29"/>
                    <a:pt x="30" y="0"/>
                    <a:pt x="67" y="0"/>
                  </a:cubicBezTo>
                  <a:lnTo>
                    <a:pt x="998" y="0"/>
                  </a:lnTo>
                  <a:cubicBezTo>
                    <a:pt x="1035" y="0"/>
                    <a:pt x="1065" y="29"/>
                    <a:pt x="1065" y="66"/>
                  </a:cubicBezTo>
                  <a:lnTo>
                    <a:pt x="1065" y="253"/>
                  </a:lnTo>
                  <a:close/>
                  <a:moveTo>
                    <a:pt x="430" y="1569"/>
                  </a:moveTo>
                  <a:cubicBezTo>
                    <a:pt x="430" y="1626"/>
                    <a:pt x="476" y="1672"/>
                    <a:pt x="532" y="1672"/>
                  </a:cubicBezTo>
                  <a:cubicBezTo>
                    <a:pt x="589" y="1672"/>
                    <a:pt x="635" y="1626"/>
                    <a:pt x="635" y="1569"/>
                  </a:cubicBezTo>
                  <a:cubicBezTo>
                    <a:pt x="635" y="1512"/>
                    <a:pt x="589" y="1466"/>
                    <a:pt x="532" y="1466"/>
                  </a:cubicBezTo>
                  <a:cubicBezTo>
                    <a:pt x="476" y="1466"/>
                    <a:pt x="430" y="1512"/>
                    <a:pt x="430" y="156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grpSp>
          <p:nvGrpSpPr>
            <p:cNvPr id="68" name="组合 67">
              <a:extLst>
                <a:ext uri="{FF2B5EF4-FFF2-40B4-BE49-F238E27FC236}">
                  <a16:creationId xmlns="" xmlns:a16="http://schemas.microsoft.com/office/drawing/2014/main" id="{5947DB84-E85E-4D37-8E3D-A3128F3DD67F}"/>
                </a:ext>
              </a:extLst>
            </p:cNvPr>
            <p:cNvGrpSpPr/>
            <p:nvPr/>
          </p:nvGrpSpPr>
          <p:grpSpPr>
            <a:xfrm>
              <a:off x="3780448" y="4542503"/>
              <a:ext cx="2444433" cy="806215"/>
              <a:chOff x="5394700" y="1317507"/>
              <a:chExt cx="2444433" cy="806215"/>
            </a:xfrm>
          </p:grpSpPr>
          <p:sp>
            <p:nvSpPr>
              <p:cNvPr id="69" name="TextBox 19">
                <a:extLst>
                  <a:ext uri="{FF2B5EF4-FFF2-40B4-BE49-F238E27FC236}">
                    <a16:creationId xmlns="" xmlns:a16="http://schemas.microsoft.com/office/drawing/2014/main" id="{21116AC4-BC81-49FF-BB56-DA68E4522437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r>
                  <a:rPr lang="zh-CN" altLang="en-US" sz="20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单击编辑标题</a:t>
                </a:r>
                <a:endParaRPr lang="zh-CN" altLang="en-US" sz="20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endParaRP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="" xmlns:a16="http://schemas.microsoft.com/office/drawing/2014/main" id="{67687A77-C484-45FA-A339-77A59BAD49CC}"/>
                  </a:ext>
                </a:extLst>
              </p:cNvPr>
              <p:cNvSpPr txBox="1"/>
              <p:nvPr/>
            </p:nvSpPr>
            <p:spPr>
              <a:xfrm>
                <a:off x="5394701" y="1662057"/>
                <a:ext cx="2164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输入替换内容</a:t>
                </a:r>
                <a:r>
                  <a:rPr lang="en-US" altLang="zh-CN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  <a:p>
                <a:r>
                  <a:rPr lang="zh-CN" altLang="en-US" sz="1200" dirty="0" smtClean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输入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方正黑体简体" panose="02010601030101010101" pitchFamily="2" charset="-122"/>
                    <a:ea typeface="方正黑体简体" panose="02010601030101010101" pitchFamily="2" charset="-122"/>
                  </a:rPr>
                  <a:t>58pic.com</a:t>
                </a:r>
              </a:p>
            </p:txBody>
          </p:sp>
        </p:grpSp>
      </p:grpSp>
      <p:cxnSp>
        <p:nvCxnSpPr>
          <p:cNvPr id="7" name="直接连接符 6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1BA83826-3D02-4BE2-AB9A-059CE9664B05}"/>
              </a:ext>
            </a:extLst>
          </p:cNvPr>
          <p:cNvCxnSpPr>
            <a:cxnSpLocks/>
          </p:cNvCxnSpPr>
          <p:nvPr/>
        </p:nvCxnSpPr>
        <p:spPr>
          <a:xfrm>
            <a:off x="2904477" y="2865984"/>
            <a:ext cx="86160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5BE3A93B-7E01-4C5F-B648-74BBB46100D1}"/>
              </a:ext>
            </a:extLst>
          </p:cNvPr>
          <p:cNvCxnSpPr/>
          <p:nvPr/>
        </p:nvCxnSpPr>
        <p:spPr>
          <a:xfrm>
            <a:off x="6032500" y="4336576"/>
            <a:ext cx="0" cy="916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lc="http://schemas.openxmlformats.org/drawingml/2006/lockedCanvas" xmlns:p14="http://schemas.microsoft.com/office/powerpoint/2010/main" xmlns:a16="http://schemas.microsoft.com/office/drawing/2014/main" id="{EC0AB88D-6B23-4D72-8BC7-5975BE9833FE}"/>
              </a:ext>
            </a:extLst>
          </p:cNvPr>
          <p:cNvCxnSpPr/>
          <p:nvPr/>
        </p:nvCxnSpPr>
        <p:spPr>
          <a:xfrm>
            <a:off x="8928100" y="4336576"/>
            <a:ext cx="0" cy="9166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61" name="矩形 60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9" y="3210060"/>
            <a:ext cx="2419912" cy="3169658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4503013" y="1989671"/>
            <a:ext cx="5418937" cy="809117"/>
            <a:chOff x="5394701" y="1317507"/>
            <a:chExt cx="4609060" cy="556073"/>
          </a:xfrm>
        </p:grpSpPr>
        <p:sp>
          <p:nvSpPr>
            <p:cNvPr id="66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6477014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1152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77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2" t="23385" r="4689" b="22051"/>
          <a:stretch/>
        </p:blipFill>
        <p:spPr>
          <a:xfrm rot="20171739" flipH="1">
            <a:off x="8437576" y="2923803"/>
            <a:ext cx="4235601" cy="49415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40" y="585697"/>
            <a:ext cx="4570358" cy="258118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356561" y="4656387"/>
            <a:ext cx="473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适应于人工智能，大数据，区块链等</a:t>
            </a:r>
            <a:r>
              <a:rPr lang="en-US" altLang="zh-CN" dirty="0" err="1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ppt</a:t>
            </a:r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演示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6034" y="51421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汇报人：千图网</a:t>
            </a:r>
            <a:endParaRPr lang="zh-CN" altLang="en-US" dirty="0">
              <a:solidFill>
                <a:schemeClr val="bg1"/>
              </a:solidFill>
              <a:latin typeface="Noto Sans S Chinese Black" panose="020B0A00000000000000" pitchFamily="34" charset="-122"/>
              <a:ea typeface="Noto Sans S Chinese Black" panose="020B0A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99282" y="1263555"/>
            <a:ext cx="20249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2019</a:t>
            </a:r>
            <a:endParaRPr lang="en-US" altLang="zh-CN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3" name="37 - Freef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97216" y="-818706"/>
            <a:ext cx="609601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5394" y="3260889"/>
            <a:ext cx="3166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感谢观看</a:t>
            </a:r>
            <a:endParaRPr lang="zh-CN" altLang="en-US" sz="6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9" name="PA_黑鸣_文本框 7"/>
          <p:cNvSpPr txBox="1"/>
          <p:nvPr>
            <p:custDataLst>
              <p:tags r:id="rId3"/>
            </p:custDataLst>
          </p:nvPr>
        </p:nvSpPr>
        <p:spPr>
          <a:xfrm>
            <a:off x="6006000" y="3339000"/>
            <a:ext cx="180000" cy="180000"/>
          </a:xfrm>
          <a:prstGeom prst="rect">
            <a:avLst/>
          </a:prstGeom>
          <a:noFill/>
        </p:spPr>
        <p:txBody>
          <a:bodyPr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0"/>
              </a:lnSpc>
            </a:pPr>
            <a:r>
              <a:rPr lang="zh-CN" altLang="en-US" spc="-12000" dirty="0">
                <a:solidFill>
                  <a:srgbClr val="66D15D"/>
                </a:solidFill>
              </a:rPr>
              <a:t>●●●●●●●●●●●●●●●●●●●●●●●●●●●●●●●●●●●●●●</a:t>
            </a:r>
          </a:p>
        </p:txBody>
      </p:sp>
    </p:spTree>
    <p:extLst>
      <p:ext uri="{BB962C8B-B14F-4D97-AF65-F5344CB8AC3E}">
        <p14:creationId xmlns:p14="http://schemas.microsoft.com/office/powerpoint/2010/main" val="55548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tmFilter="0,0; .5, 1; 1, 1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rand(1)*(1.42+#ppt_h)-0.71-0.5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rand(1)*(1.42+#ppt_w)-0.71-0.5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2000" y="2000"/>
                                    </p:animScale>
                                    <p:animEffect transition="out" filter="fade">
                                      <p:cBhvr>
                                        <p:cTn id="55" dur="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7" grpId="0"/>
      <p:bldP spid="28" grpId="0"/>
      <p:bldP spid="29" grpId="0" build="allAtOnce"/>
      <p:bldP spid="4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668855" y="622450"/>
            <a:ext cx="8854291" cy="5655626"/>
            <a:chOff x="1950509" y="622450"/>
            <a:chExt cx="8854291" cy="5655626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4347270" y="622450"/>
              <a:ext cx="4060768" cy="67355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  <a:cs typeface="+mn-ea"/>
                  <a:sym typeface="+mn-lt"/>
                </a:rPr>
                <a:t>版权声明</a:t>
              </a:r>
              <a:endParaRPr lang="en-US" sz="40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 Placeholder 3"/>
            <p:cNvSpPr txBox="1">
              <a:spLocks/>
            </p:cNvSpPr>
            <p:nvPr/>
          </p:nvSpPr>
          <p:spPr>
            <a:xfrm>
              <a:off x="3417930" y="1472814"/>
              <a:ext cx="5919449" cy="3998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/>
            </a:bodyPr>
            <a:lstStyle>
              <a:defPPr>
                <a:defRPr lang="zh-CN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60" dirty="0" err="1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感谢您支持原创设计事业，支持设计版权产品</a:t>
              </a:r>
              <a:r>
                <a:rPr lang="en-US" sz="216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！</a:t>
              </a:r>
              <a:endParaRPr lang="en-US" sz="2160" dirty="0">
                <a:solidFill>
                  <a:schemeClr val="bg1"/>
                </a:solidFill>
                <a:latin typeface="方正黑体简体" panose="02010601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0" name="Text Placeholder 4"/>
            <p:cNvSpPr txBox="1">
              <a:spLocks/>
            </p:cNvSpPr>
            <p:nvPr/>
          </p:nvSpPr>
          <p:spPr>
            <a:xfrm>
              <a:off x="1950509" y="2265384"/>
              <a:ext cx="8854291" cy="4012692"/>
            </a:xfrm>
            <a:prstGeom prst="rect">
              <a:avLst/>
            </a:prstGeom>
          </p:spPr>
          <p:txBody>
            <a:bodyPr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1440"/>
                </a:spcBef>
              </a:pPr>
              <a:r>
                <a:rPr lang="en-US" sz="1800" dirty="0" err="1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感谢您下载千图网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原创</a:t>
              </a:r>
              <a:r>
                <a:rPr lang="en-US" altLang="zh-CN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PPT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模板</a:t>
              </a: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，</a:t>
              </a:r>
              <a:r>
                <a:rPr lang="en-US" sz="1800" dirty="0" err="1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为了您和千图网以及原创作者的利益，请勿复制、传播、销售，否则将承担法律责任</a:t>
              </a: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！</a:t>
              </a:r>
            </a:p>
            <a:p>
              <a:pPr algn="ctr">
                <a:spcBef>
                  <a:spcPts val="1440"/>
                </a:spcBef>
              </a:pPr>
              <a:r>
                <a:rPr lang="en-US" sz="1800" dirty="0" err="1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千图网将对作品进行维权，按照传播下载次数的十倍进行索取赔偿</a:t>
              </a:r>
              <a:r>
                <a:rPr lang="zh-CN" alt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金</a:t>
              </a: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！</a:t>
              </a:r>
            </a:p>
            <a:p>
              <a:pPr algn="ctr">
                <a:spcBef>
                  <a:spcPts val="144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  </a:r>
            </a:p>
            <a:p>
              <a:pPr algn="ctr">
                <a:spcBef>
                  <a:spcPts val="144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2、不得将千图网的PPT模版、PPT素材，本身用于再出售，或者出租、出借、转让、分销、发布或者作为礼物供他人使用，不得转授权、出卖、转让本协议或本协议中的权利。</a:t>
              </a:r>
            </a:p>
            <a:p>
              <a:pPr algn="ctr">
                <a:spcBef>
                  <a:spcPts val="144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3、禁止把作品纳入商标或服务标记。</a:t>
              </a:r>
            </a:p>
            <a:p>
              <a:pPr algn="ctr">
                <a:spcBef>
                  <a:spcPts val="1440"/>
                </a:spcBef>
              </a:pPr>
              <a:r>
                <a:rPr lang="en-US" sz="1800" dirty="0" smtClean="0">
                  <a:solidFill>
                    <a:schemeClr val="bg1"/>
                  </a:solidFill>
                  <a:latin typeface="方正黑体简体" panose="02010601030101010101" pitchFamily="2" charset="-122"/>
                  <a:cs typeface="+mn-ea"/>
                  <a:sym typeface="+mn-lt"/>
                </a:rPr>
                <a:t>4、禁止用户用下载格式在网上传播作品。或者作品可以让第三方单独付费或共享免费下载、或通过转移电话服务系统传播。</a:t>
              </a:r>
              <a:endParaRPr lang="en-US" sz="1800" dirty="0">
                <a:solidFill>
                  <a:schemeClr val="bg1"/>
                </a:solidFill>
                <a:latin typeface="方正黑体简体" panose="02010601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54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4" y="2433918"/>
            <a:ext cx="9833481" cy="442408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80060" y="4002887"/>
            <a:ext cx="951798" cy="951798"/>
            <a:chOff x="4508262" y="2304584"/>
            <a:chExt cx="654132" cy="654132"/>
          </a:xfrm>
        </p:grpSpPr>
        <p:sp>
          <p:nvSpPr>
            <p:cNvPr id="8" name="矩形 7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732421" y="4019178"/>
            <a:ext cx="6706437" cy="949172"/>
            <a:chOff x="5394700" y="1317507"/>
            <a:chExt cx="4609061" cy="652327"/>
          </a:xfrm>
        </p:grpSpPr>
        <p:sp>
          <p:nvSpPr>
            <p:cNvPr id="1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项目简介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31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186" name="矩形 185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sp>
        <p:nvSpPr>
          <p:cNvPr id="15" name="PA_同心圆 1">
            <a:extLst>
              <a:ext uri="{FF2B5EF4-FFF2-40B4-BE49-F238E27FC236}">
                <a16:creationId xmlns:a16="http://schemas.microsoft.com/office/drawing/2014/main" xmlns="" id="{3D26E0C2-1A5B-42C3-9D7C-0B66DA0DD1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962401" y="1295401"/>
            <a:ext cx="4267200" cy="4267200"/>
          </a:xfrm>
          <a:prstGeom prst="donut">
            <a:avLst>
              <a:gd name="adj" fmla="val 31122"/>
            </a:avLst>
          </a:prstGeom>
          <a:solidFill>
            <a:srgbClr val="DCEEF8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94E35D6D-1BD9-46AB-A818-1DDE6DD7372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618947" y="4569340"/>
            <a:ext cx="954107" cy="965210"/>
            <a:chOff x="3171021" y="4950340"/>
            <a:chExt cx="954107" cy="965210"/>
          </a:xfrm>
        </p:grpSpPr>
        <p:sp>
          <p:nvSpPr>
            <p:cNvPr id="17" name="PA_椭圆 5">
              <a:extLst>
                <a:ext uri="{FF2B5EF4-FFF2-40B4-BE49-F238E27FC236}">
                  <a16:creationId xmlns:a16="http://schemas.microsoft.com/office/drawing/2014/main" xmlns="" id="{81689636-CC41-44C3-A11F-863126EB2B3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344596" y="4950340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19" name="图形 295">
              <a:extLst>
                <a:ext uri="{FF2B5EF4-FFF2-40B4-BE49-F238E27FC236}">
                  <a16:creationId xmlns:a16="http://schemas.microsoft.com/office/drawing/2014/main" xmlns="" id="{969B7ABE-13FC-4FF3-B24C-4D71DE7BA267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9"/>
                </a:ext>
              </a:extLst>
            </a:blip>
            <a:stretch>
              <a:fillRect/>
            </a:stretch>
          </p:blipFill>
          <p:spPr>
            <a:xfrm>
              <a:off x="3458401" y="5064144"/>
              <a:ext cx="379348" cy="379348"/>
            </a:xfrm>
            <a:prstGeom prst="rect">
              <a:avLst/>
            </a:prstGeom>
          </p:spPr>
        </p:pic>
        <p:sp>
          <p:nvSpPr>
            <p:cNvPr id="21" name="PA_文本框 65">
              <a:extLst>
                <a:ext uri="{FF2B5EF4-FFF2-40B4-BE49-F238E27FC236}">
                  <a16:creationId xmlns:a16="http://schemas.microsoft.com/office/drawing/2014/main" xmlns="" id="{2A83E90D-9FBD-4AE8-A0A8-B1B7FEEE7341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>
              <a:off x="3171021" y="5515440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1F1D4F78-69A8-4C3B-83D6-6808A365322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240090" y="3771665"/>
            <a:ext cx="954108" cy="965210"/>
            <a:chOff x="1909750" y="2462234"/>
            <a:chExt cx="954108" cy="965210"/>
          </a:xfrm>
        </p:grpSpPr>
        <p:sp>
          <p:nvSpPr>
            <p:cNvPr id="24" name="PA_椭圆 5">
              <a:extLst>
                <a:ext uri="{FF2B5EF4-FFF2-40B4-BE49-F238E27FC236}">
                  <a16:creationId xmlns:a16="http://schemas.microsoft.com/office/drawing/2014/main" xmlns="" id="{E0224FB2-F068-4437-BA97-AFD7B6A7D26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2083324" y="2462234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xmlns="" id="{A46F972E-829F-41CA-BC8D-4F7A9E8F2402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>
              <a:off x="2197129" y="2576038"/>
              <a:ext cx="379348" cy="379348"/>
              <a:chOff x="1734820" y="4640580"/>
              <a:chExt cx="762000" cy="762000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xmlns="" id="{593F051D-4566-4076-B7E8-5DC1D6C23512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734820" y="4640580"/>
                <a:ext cx="762000" cy="762000"/>
              </a:xfrm>
              <a:prstGeom prst="ellipse">
                <a:avLst/>
              </a:prstGeom>
              <a:noFill/>
              <a:ln w="0">
                <a:solidFill>
                  <a:srgbClr val="047CC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任意多边形: 形状 283">
                <a:extLst>
                  <a:ext uri="{FF2B5EF4-FFF2-40B4-BE49-F238E27FC236}">
                    <a16:creationId xmlns:a16="http://schemas.microsoft.com/office/drawing/2014/main" xmlns="" id="{DB03CF8C-8C6A-4830-A1CD-43F025D4374C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748308" y="5064072"/>
                <a:ext cx="735024" cy="338508"/>
              </a:xfrm>
              <a:custGeom>
                <a:avLst/>
                <a:gdLst>
                  <a:gd name="connsiteX0" fmla="*/ 233517 w 735024"/>
                  <a:gd name="connsiteY0" fmla="*/ 68 h 338508"/>
                  <a:gd name="connsiteX1" fmla="*/ 524795 w 735024"/>
                  <a:gd name="connsiteY1" fmla="*/ 70537 h 338508"/>
                  <a:gd name="connsiteX2" fmla="*/ 631882 w 735024"/>
                  <a:gd name="connsiteY2" fmla="*/ 68771 h 338508"/>
                  <a:gd name="connsiteX3" fmla="*/ 735024 w 735024"/>
                  <a:gd name="connsiteY3" fmla="*/ 60357 h 338508"/>
                  <a:gd name="connsiteX4" fmla="*/ 720914 w 735024"/>
                  <a:gd name="connsiteY4" fmla="*/ 105810 h 338508"/>
                  <a:gd name="connsiteX5" fmla="*/ 369855 w 735024"/>
                  <a:gd name="connsiteY5" fmla="*/ 338508 h 338508"/>
                  <a:gd name="connsiteX6" fmla="*/ 18796 w 735024"/>
                  <a:gd name="connsiteY6" fmla="*/ 105810 h 338508"/>
                  <a:gd name="connsiteX7" fmla="*/ 0 w 735024"/>
                  <a:gd name="connsiteY7" fmla="*/ 45259 h 338508"/>
                  <a:gd name="connsiteX8" fmla="*/ 66544 w 735024"/>
                  <a:gd name="connsiteY8" fmla="*/ 26296 h 338508"/>
                  <a:gd name="connsiteX9" fmla="*/ 185705 w 735024"/>
                  <a:gd name="connsiteY9" fmla="*/ 3227 h 338508"/>
                  <a:gd name="connsiteX10" fmla="*/ 233517 w 735024"/>
                  <a:gd name="connsiteY10" fmla="*/ 68 h 338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5024" h="338508">
                    <a:moveTo>
                      <a:pt x="233517" y="68"/>
                    </a:moveTo>
                    <a:cubicBezTo>
                      <a:pt x="339077" y="2450"/>
                      <a:pt x="406817" y="67204"/>
                      <a:pt x="524795" y="70537"/>
                    </a:cubicBezTo>
                    <a:cubicBezTo>
                      <a:pt x="558503" y="71490"/>
                      <a:pt x="594407" y="70775"/>
                      <a:pt x="631882" y="68771"/>
                    </a:cubicBezTo>
                    <a:lnTo>
                      <a:pt x="735024" y="60357"/>
                    </a:lnTo>
                    <a:lnTo>
                      <a:pt x="720914" y="105810"/>
                    </a:lnTo>
                    <a:cubicBezTo>
                      <a:pt x="663075" y="242557"/>
                      <a:pt x="527670" y="338508"/>
                      <a:pt x="369855" y="338508"/>
                    </a:cubicBezTo>
                    <a:cubicBezTo>
                      <a:pt x="212040" y="338508"/>
                      <a:pt x="76635" y="242557"/>
                      <a:pt x="18796" y="105810"/>
                    </a:cubicBezTo>
                    <a:lnTo>
                      <a:pt x="0" y="45259"/>
                    </a:lnTo>
                    <a:lnTo>
                      <a:pt x="66544" y="26296"/>
                    </a:lnTo>
                    <a:cubicBezTo>
                      <a:pt x="110696" y="16007"/>
                      <a:pt x="151944" y="8360"/>
                      <a:pt x="185705" y="3227"/>
                    </a:cubicBezTo>
                    <a:cubicBezTo>
                      <a:pt x="202585" y="661"/>
                      <a:pt x="218437" y="-272"/>
                      <a:pt x="233517" y="68"/>
                    </a:cubicBezTo>
                    <a:close/>
                  </a:path>
                </a:pathLst>
              </a:custGeom>
              <a:noFill/>
              <a:ln>
                <a:solidFill>
                  <a:srgbClr val="047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17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PA_文本框 95">
              <a:extLst>
                <a:ext uri="{FF2B5EF4-FFF2-40B4-BE49-F238E27FC236}">
                  <a16:creationId xmlns:a16="http://schemas.microsoft.com/office/drawing/2014/main" xmlns="" id="{886855DC-FABE-484B-9382-7F671932F8F2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>
              <a:off x="1909750" y="3027334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89951980-03B5-48E5-95C0-8DAD148FD42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241470" y="2180294"/>
            <a:ext cx="954107" cy="965210"/>
            <a:chOff x="1858841" y="2552465"/>
            <a:chExt cx="954106" cy="965210"/>
          </a:xfrm>
        </p:grpSpPr>
        <p:sp>
          <p:nvSpPr>
            <p:cNvPr id="30" name="PA_椭圆 5">
              <a:extLst>
                <a:ext uri="{FF2B5EF4-FFF2-40B4-BE49-F238E27FC236}">
                  <a16:creationId xmlns:a16="http://schemas.microsoft.com/office/drawing/2014/main" xmlns="" id="{C3496C88-03F2-4308-BDF8-C878986FF8D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2032414" y="2552465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EBBD4FA3-43EF-419B-8B9A-01E51808FE59}"/>
                </a:ext>
              </a:extLst>
            </p:cNvPr>
            <p:cNvGrpSpPr/>
            <p:nvPr>
              <p:custDataLst>
                <p:tags r:id="rId22"/>
              </p:custDataLst>
            </p:nvPr>
          </p:nvGrpSpPr>
          <p:grpSpPr>
            <a:xfrm>
              <a:off x="2245417" y="2685318"/>
              <a:ext cx="123798" cy="369823"/>
              <a:chOff x="1155204" y="3424932"/>
              <a:chExt cx="184021" cy="549722"/>
            </a:xfrm>
          </p:grpSpPr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81E31B4B-0E6B-4D75-B2F0-609B17992B66}"/>
                  </a:ext>
                </a:extLst>
              </p:cNvPr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1155204" y="3593654"/>
                <a:ext cx="0" cy="38100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DBE8D136-1870-4C69-A0E0-03D160667F0E}"/>
                  </a:ext>
                </a:extLst>
              </p:cNvPr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1196942" y="3424932"/>
                <a:ext cx="0" cy="381000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7D8DA21C-504D-4A25-ABE6-3F817C839FF1}"/>
                  </a:ext>
                </a:extLst>
              </p:cNvPr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1339225" y="3526156"/>
                <a:ext cx="0" cy="381000"/>
              </a:xfrm>
              <a:prstGeom prst="line">
                <a:avLst/>
              </a:prstGeom>
              <a:ln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PA_文本框 95">
              <a:extLst>
                <a:ext uri="{FF2B5EF4-FFF2-40B4-BE49-F238E27FC236}">
                  <a16:creationId xmlns:a16="http://schemas.microsoft.com/office/drawing/2014/main" xmlns="" id="{5035833F-70DB-4FB7-94CA-B4085F02F244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858841" y="3117565"/>
              <a:ext cx="954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B8E4CB81-C37B-406B-B61E-1F94BF27594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620324" y="1385802"/>
            <a:ext cx="954108" cy="965210"/>
            <a:chOff x="2016064" y="1827762"/>
            <a:chExt cx="954108" cy="965210"/>
          </a:xfrm>
        </p:grpSpPr>
        <p:sp>
          <p:nvSpPr>
            <p:cNvPr id="37" name="PA_椭圆 5">
              <a:extLst>
                <a:ext uri="{FF2B5EF4-FFF2-40B4-BE49-F238E27FC236}">
                  <a16:creationId xmlns:a16="http://schemas.microsoft.com/office/drawing/2014/main" xmlns="" id="{0D728E73-EBB2-483A-A3E6-80AFB0D060A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89640" y="1827762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33A2D054-8E9B-4C2D-B5F9-DED102772CC9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2303445" y="1941566"/>
              <a:ext cx="379348" cy="379348"/>
              <a:chOff x="1363980" y="2682240"/>
              <a:chExt cx="1005840" cy="960120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xmlns="" id="{DA8751BB-CEC4-4D61-B137-B61121DF0940}"/>
                  </a:ext>
                </a:extLst>
              </p:cNvPr>
              <p:cNvCxnSpPr>
                <a:cxnSpLocks/>
                <a:endCxn id="42" idx="0"/>
              </p:cNvCxnSpPr>
              <p:nvPr>
                <p:custDataLst>
                  <p:tags r:id="rId18"/>
                </p:custDataLst>
              </p:nvPr>
            </p:nvCxnSpPr>
            <p:spPr>
              <a:xfrm>
                <a:off x="1371600" y="2682240"/>
                <a:ext cx="0" cy="960120"/>
              </a:xfrm>
              <a:prstGeom prst="line">
                <a:avLst/>
              </a:prstGeom>
              <a:noFill/>
              <a:ln>
                <a:solidFill>
                  <a:srgbClr val="047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720C3218-F820-4544-BEB8-1EDAF241AF9E}"/>
                  </a:ext>
                </a:extLst>
              </p:cNvPr>
              <p:cNvCxnSpPr>
                <a:cxnSpLocks/>
              </p:cNvCxnSpPr>
              <p:nvPr>
                <p:custDataLst>
                  <p:tags r:id="rId19"/>
                </p:custDataLst>
              </p:nvPr>
            </p:nvCxnSpPr>
            <p:spPr>
              <a:xfrm>
                <a:off x="1363980" y="3642360"/>
                <a:ext cx="1005840" cy="0"/>
              </a:xfrm>
              <a:prstGeom prst="line">
                <a:avLst/>
              </a:prstGeom>
              <a:noFill/>
              <a:ln>
                <a:solidFill>
                  <a:srgbClr val="047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任意多边形: 形状 260">
                <a:extLst>
                  <a:ext uri="{FF2B5EF4-FFF2-40B4-BE49-F238E27FC236}">
                    <a16:creationId xmlns:a16="http://schemas.microsoft.com/office/drawing/2014/main" xmlns="" id="{71BA9896-FEB4-4D69-8DA5-56273A065D9F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1371600" y="2906965"/>
                <a:ext cx="693420" cy="735395"/>
              </a:xfrm>
              <a:custGeom>
                <a:avLst/>
                <a:gdLst>
                  <a:gd name="connsiteX0" fmla="*/ 0 w 693420"/>
                  <a:gd name="connsiteY0" fmla="*/ 735395 h 735395"/>
                  <a:gd name="connsiteX1" fmla="*/ 327660 w 693420"/>
                  <a:gd name="connsiteY1" fmla="*/ 3875 h 735395"/>
                  <a:gd name="connsiteX2" fmla="*/ 693420 w 693420"/>
                  <a:gd name="connsiteY2" fmla="*/ 499175 h 73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420" h="735395">
                    <a:moveTo>
                      <a:pt x="0" y="735395"/>
                    </a:moveTo>
                    <a:cubicBezTo>
                      <a:pt x="106045" y="389320"/>
                      <a:pt x="212090" y="43245"/>
                      <a:pt x="327660" y="3875"/>
                    </a:cubicBezTo>
                    <a:cubicBezTo>
                      <a:pt x="443230" y="-35495"/>
                      <a:pt x="568325" y="231840"/>
                      <a:pt x="693420" y="499175"/>
                    </a:cubicBezTo>
                  </a:path>
                </a:pathLst>
              </a:custGeom>
              <a:noFill/>
              <a:ln>
                <a:solidFill>
                  <a:srgbClr val="047CC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PA_文本框 102">
              <a:extLst>
                <a:ext uri="{FF2B5EF4-FFF2-40B4-BE49-F238E27FC236}">
                  <a16:creationId xmlns:a16="http://schemas.microsoft.com/office/drawing/2014/main" xmlns="" id="{14A2D3A4-E6E4-492E-B164-A1B4E9ACE735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016064" y="2392862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 smtClean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2CD8AC1C-C150-4432-8032-92C9DACE3C79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997804" y="2181090"/>
            <a:ext cx="954108" cy="965210"/>
            <a:chOff x="2311503" y="3705090"/>
            <a:chExt cx="954108" cy="965210"/>
          </a:xfrm>
        </p:grpSpPr>
        <p:sp>
          <p:nvSpPr>
            <p:cNvPr id="44" name="PA_椭圆 5">
              <a:extLst>
                <a:ext uri="{FF2B5EF4-FFF2-40B4-BE49-F238E27FC236}">
                  <a16:creationId xmlns:a16="http://schemas.microsoft.com/office/drawing/2014/main" xmlns="" id="{C6F80D01-CFB5-4035-B409-61E49DABDE5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85077" y="3705090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pic>
          <p:nvPicPr>
            <p:cNvPr id="45" name="图形 311">
              <a:extLst>
                <a:ext uri="{FF2B5EF4-FFF2-40B4-BE49-F238E27FC236}">
                  <a16:creationId xmlns:a16="http://schemas.microsoft.com/office/drawing/2014/main" xmlns="" id="{E6B2C623-3B31-4D45-9574-A4E75C7B98B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1"/>
                </a:ext>
              </a:extLst>
            </a:blip>
            <a:stretch>
              <a:fillRect/>
            </a:stretch>
          </p:blipFill>
          <p:spPr>
            <a:xfrm>
              <a:off x="2598882" y="3818894"/>
              <a:ext cx="379348" cy="379348"/>
            </a:xfrm>
            <a:prstGeom prst="rect">
              <a:avLst/>
            </a:prstGeom>
          </p:spPr>
        </p:pic>
        <p:sp>
          <p:nvSpPr>
            <p:cNvPr id="46" name="PA_文本框 113">
              <a:extLst>
                <a:ext uri="{FF2B5EF4-FFF2-40B4-BE49-F238E27FC236}">
                  <a16:creationId xmlns:a16="http://schemas.microsoft.com/office/drawing/2014/main" xmlns="" id="{23B51802-8614-4631-9E5B-92CF6C2B2171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311503" y="4270190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EA0C1512-F42A-43D6-B144-82C1C794D85B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997804" y="3773257"/>
            <a:ext cx="954108" cy="965210"/>
            <a:chOff x="2225780" y="5001982"/>
            <a:chExt cx="954107" cy="965210"/>
          </a:xfrm>
        </p:grpSpPr>
        <p:sp>
          <p:nvSpPr>
            <p:cNvPr id="48" name="PA_椭圆 5">
              <a:extLst>
                <a:ext uri="{FF2B5EF4-FFF2-40B4-BE49-F238E27FC236}">
                  <a16:creationId xmlns:a16="http://schemas.microsoft.com/office/drawing/2014/main" xmlns="" id="{AC8DC816-648F-42ED-9507-963E173FA22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399353" y="5001982"/>
              <a:ext cx="606958" cy="606956"/>
            </a:xfrm>
            <a:prstGeom prst="ellipse">
              <a:avLst/>
            </a:prstGeom>
            <a:solidFill>
              <a:srgbClr val="FAFAFA">
                <a:alpha val="7176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星形: 五角 348">
              <a:extLst>
                <a:ext uri="{FF2B5EF4-FFF2-40B4-BE49-F238E27FC236}">
                  <a16:creationId xmlns:a16="http://schemas.microsoft.com/office/drawing/2014/main" xmlns="" id="{F945CC16-E86F-4B8D-9923-E73D41DD63A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513158" y="5121311"/>
              <a:ext cx="379348" cy="368299"/>
            </a:xfrm>
            <a:prstGeom prst="star5">
              <a:avLst/>
            </a:prstGeom>
            <a:noFill/>
            <a:ln>
              <a:solidFill>
                <a:srgbClr val="047C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0" name="PA_文本框 124">
              <a:extLst>
                <a:ext uri="{FF2B5EF4-FFF2-40B4-BE49-F238E27FC236}">
                  <a16:creationId xmlns:a16="http://schemas.microsoft.com/office/drawing/2014/main" xmlns="" id="{B5EC6345-45F3-431E-9193-FC6DCE5D33C2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225780" y="556708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zh-CN" altLang="en-US" sz="2000" dirty="0">
                  <a:solidFill>
                    <a:prstClr val="black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关键词</a:t>
              </a:r>
              <a:endParaRPr lang="zh-CN" altLang="en-US" sz="2000" dirty="0">
                <a:solidFill>
                  <a:prstClr val="black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sp>
        <p:nvSpPr>
          <p:cNvPr id="51" name="PA_椭圆 9">
            <a:extLst>
              <a:ext uri="{FF2B5EF4-FFF2-40B4-BE49-F238E27FC236}">
                <a16:creationId xmlns:a16="http://schemas.microsoft.com/office/drawing/2014/main" xmlns="" id="{18263FFD-3D33-46A0-A8BA-82CAEEDBB33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257800" y="2590800"/>
            <a:ext cx="1676400" cy="1676400"/>
          </a:xfrm>
          <a:prstGeom prst="ellipse">
            <a:avLst/>
          </a:prstGeom>
          <a:noFill/>
          <a:ln>
            <a:solidFill>
              <a:srgbClr val="047CCE"/>
            </a:solidFill>
            <a:prstDash val="dash"/>
          </a:ln>
          <a:effectLst>
            <a:outerShdw blurRad="127000" dist="38100" dir="8100000" algn="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>
              <a:defRPr/>
            </a:pPr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56659" r="26046"/>
          <a:stretch/>
        </p:blipFill>
        <p:spPr>
          <a:xfrm>
            <a:off x="5707190" y="2955566"/>
            <a:ext cx="820685" cy="954000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1009886" y="5187437"/>
            <a:ext cx="4609061" cy="621549"/>
            <a:chOff x="5394700" y="1317507"/>
            <a:chExt cx="4609061" cy="621549"/>
          </a:xfrm>
        </p:grpSpPr>
        <p:sp>
          <p:nvSpPr>
            <p:cNvPr id="54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9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xit" presetSubtype="3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52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52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528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52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528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1" grpId="0" animBg="1"/>
      <p:bldP spid="51" grpId="1" animBg="1"/>
      <p:bldP spid="5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5" name="矩形 4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30728802-6304-4954-9505-C7A876DDEEC2}"/>
              </a:ext>
            </a:extLst>
          </p:cNvPr>
          <p:cNvCxnSpPr/>
          <p:nvPr/>
        </p:nvCxnSpPr>
        <p:spPr>
          <a:xfrm>
            <a:off x="670719" y="4225867"/>
            <a:ext cx="282230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2D0A5CFA-1B5C-458F-8A45-2EF88B66FF99}"/>
              </a:ext>
            </a:extLst>
          </p:cNvPr>
          <p:cNvCxnSpPr/>
          <p:nvPr/>
        </p:nvCxnSpPr>
        <p:spPr>
          <a:xfrm>
            <a:off x="8697389" y="4225867"/>
            <a:ext cx="282230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697389" y="4619805"/>
            <a:ext cx="4609061" cy="621549"/>
            <a:chOff x="5394700" y="1317507"/>
            <a:chExt cx="4609061" cy="621549"/>
          </a:xfrm>
        </p:grpSpPr>
        <p:sp>
          <p:nvSpPr>
            <p:cNvPr id="33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1159208" y="3286153"/>
            <a:ext cx="4609060" cy="641026"/>
            <a:chOff x="5394701" y="1298030"/>
            <a:chExt cx="4609060" cy="641026"/>
          </a:xfrm>
        </p:grpSpPr>
        <p:sp>
          <p:nvSpPr>
            <p:cNvPr id="36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8697389" y="3286153"/>
            <a:ext cx="4609061" cy="621549"/>
            <a:chOff x="5394700" y="1317507"/>
            <a:chExt cx="4609061" cy="621549"/>
          </a:xfrm>
        </p:grpSpPr>
        <p:sp>
          <p:nvSpPr>
            <p:cNvPr id="3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1159208" y="4600328"/>
            <a:ext cx="4609060" cy="641026"/>
            <a:chOff x="5394701" y="1298030"/>
            <a:chExt cx="4609060" cy="641026"/>
          </a:xfrm>
        </p:grpSpPr>
        <p:sp>
          <p:nvSpPr>
            <p:cNvPr id="4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09901" y="2394033"/>
            <a:ext cx="3761087" cy="3767246"/>
            <a:chOff x="4209901" y="2394033"/>
            <a:chExt cx="3761087" cy="3767246"/>
          </a:xfrm>
        </p:grpSpPr>
        <p:grpSp>
          <p:nvGrpSpPr>
            <p:cNvPr id="8" name="iṡļi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737AE910-1EB4-43E5-AF54-8D1A8F7143B2}"/>
                </a:ext>
              </a:extLst>
            </p:cNvPr>
            <p:cNvGrpSpPr/>
            <p:nvPr/>
          </p:nvGrpSpPr>
          <p:grpSpPr>
            <a:xfrm>
              <a:off x="4209901" y="2394033"/>
              <a:ext cx="3761087" cy="3767246"/>
              <a:chOff x="4209107" y="1748577"/>
              <a:chExt cx="3761087" cy="3767246"/>
            </a:xfrm>
          </p:grpSpPr>
          <p:sp>
            <p:nvSpPr>
              <p:cNvPr id="24" name="iṣľîḋ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240B1541-3AD5-4F95-8881-BBA79E83B558}"/>
                  </a:ext>
                </a:extLst>
              </p:cNvPr>
              <p:cNvSpPr/>
              <p:nvPr/>
            </p:nvSpPr>
            <p:spPr>
              <a:xfrm>
                <a:off x="5171391" y="1748577"/>
                <a:ext cx="2787661" cy="1289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033" extrusionOk="0">
                    <a:moveTo>
                      <a:pt x="971" y="5974"/>
                    </a:moveTo>
                    <a:cubicBezTo>
                      <a:pt x="3506" y="8385"/>
                      <a:pt x="6310" y="9259"/>
                      <a:pt x="9067" y="8500"/>
                    </a:cubicBezTo>
                    <a:cubicBezTo>
                      <a:pt x="12027" y="7685"/>
                      <a:pt x="14803" y="5028"/>
                      <a:pt x="17042" y="868"/>
                    </a:cubicBezTo>
                    <a:cubicBezTo>
                      <a:pt x="17290" y="327"/>
                      <a:pt x="17629" y="15"/>
                      <a:pt x="17985" y="0"/>
                    </a:cubicBezTo>
                    <a:cubicBezTo>
                      <a:pt x="18343" y="-14"/>
                      <a:pt x="18690" y="274"/>
                      <a:pt x="18947" y="800"/>
                    </a:cubicBezTo>
                    <a:lnTo>
                      <a:pt x="21171" y="5725"/>
                    </a:lnTo>
                    <a:cubicBezTo>
                      <a:pt x="21381" y="6107"/>
                      <a:pt x="21519" y="6637"/>
                      <a:pt x="21557" y="7217"/>
                    </a:cubicBezTo>
                    <a:cubicBezTo>
                      <a:pt x="21587" y="7667"/>
                      <a:pt x="21556" y="8116"/>
                      <a:pt x="21480" y="8527"/>
                    </a:cubicBezTo>
                    <a:cubicBezTo>
                      <a:pt x="21396" y="8984"/>
                      <a:pt x="21257" y="9395"/>
                      <a:pt x="21070" y="9715"/>
                    </a:cubicBezTo>
                    <a:cubicBezTo>
                      <a:pt x="18821" y="13981"/>
                      <a:pt x="16159" y="17167"/>
                      <a:pt x="13268" y="19055"/>
                    </a:cubicBezTo>
                    <a:cubicBezTo>
                      <a:pt x="10067" y="21145"/>
                      <a:pt x="6675" y="21586"/>
                      <a:pt x="3376" y="20342"/>
                    </a:cubicBezTo>
                    <a:cubicBezTo>
                      <a:pt x="3113" y="20235"/>
                      <a:pt x="2869" y="19976"/>
                      <a:pt x="2672" y="19594"/>
                    </a:cubicBezTo>
                    <a:cubicBezTo>
                      <a:pt x="2447" y="19159"/>
                      <a:pt x="2292" y="18586"/>
                      <a:pt x="2231" y="17955"/>
                    </a:cubicBezTo>
                    <a:cubicBezTo>
                      <a:pt x="2003" y="16237"/>
                      <a:pt x="1721" y="14553"/>
                      <a:pt x="1388" y="12914"/>
                    </a:cubicBezTo>
                    <a:cubicBezTo>
                      <a:pt x="1028" y="11146"/>
                      <a:pt x="609" y="9434"/>
                      <a:pt x="134" y="7791"/>
                    </a:cubicBezTo>
                    <a:cubicBezTo>
                      <a:pt x="62" y="7574"/>
                      <a:pt x="20" y="7330"/>
                      <a:pt x="5" y="7082"/>
                    </a:cubicBezTo>
                    <a:cubicBezTo>
                      <a:pt x="-13" y="6762"/>
                      <a:pt x="15" y="6420"/>
                      <a:pt x="122" y="6161"/>
                    </a:cubicBezTo>
                    <a:cubicBezTo>
                      <a:pt x="227" y="5908"/>
                      <a:pt x="379" y="5804"/>
                      <a:pt x="529" y="5784"/>
                    </a:cubicBezTo>
                    <a:cubicBezTo>
                      <a:pt x="677" y="5764"/>
                      <a:pt x="830" y="5824"/>
                      <a:pt x="971" y="59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íṡḷiď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23079B01-7133-4B3C-958A-8243D837BDA8}"/>
                  </a:ext>
                </a:extLst>
              </p:cNvPr>
              <p:cNvSpPr/>
              <p:nvPr/>
            </p:nvSpPr>
            <p:spPr>
              <a:xfrm rot="16221438">
                <a:off x="3460082" y="2516232"/>
                <a:ext cx="2787661" cy="1289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033" extrusionOk="0">
                    <a:moveTo>
                      <a:pt x="971" y="5974"/>
                    </a:moveTo>
                    <a:cubicBezTo>
                      <a:pt x="3506" y="8385"/>
                      <a:pt x="6310" y="9259"/>
                      <a:pt x="9067" y="8500"/>
                    </a:cubicBezTo>
                    <a:cubicBezTo>
                      <a:pt x="12027" y="7685"/>
                      <a:pt x="14803" y="5028"/>
                      <a:pt x="17042" y="868"/>
                    </a:cubicBezTo>
                    <a:cubicBezTo>
                      <a:pt x="17290" y="327"/>
                      <a:pt x="17629" y="15"/>
                      <a:pt x="17985" y="0"/>
                    </a:cubicBezTo>
                    <a:cubicBezTo>
                      <a:pt x="18343" y="-14"/>
                      <a:pt x="18690" y="274"/>
                      <a:pt x="18947" y="800"/>
                    </a:cubicBezTo>
                    <a:lnTo>
                      <a:pt x="21171" y="5725"/>
                    </a:lnTo>
                    <a:cubicBezTo>
                      <a:pt x="21381" y="6107"/>
                      <a:pt x="21519" y="6637"/>
                      <a:pt x="21557" y="7217"/>
                    </a:cubicBezTo>
                    <a:cubicBezTo>
                      <a:pt x="21587" y="7667"/>
                      <a:pt x="21556" y="8116"/>
                      <a:pt x="21480" y="8527"/>
                    </a:cubicBezTo>
                    <a:cubicBezTo>
                      <a:pt x="21396" y="8984"/>
                      <a:pt x="21257" y="9395"/>
                      <a:pt x="21070" y="9715"/>
                    </a:cubicBezTo>
                    <a:cubicBezTo>
                      <a:pt x="18821" y="13981"/>
                      <a:pt x="16159" y="17167"/>
                      <a:pt x="13268" y="19055"/>
                    </a:cubicBezTo>
                    <a:cubicBezTo>
                      <a:pt x="10067" y="21145"/>
                      <a:pt x="6675" y="21586"/>
                      <a:pt x="3376" y="20342"/>
                    </a:cubicBezTo>
                    <a:cubicBezTo>
                      <a:pt x="3113" y="20235"/>
                      <a:pt x="2869" y="19976"/>
                      <a:pt x="2672" y="19594"/>
                    </a:cubicBezTo>
                    <a:cubicBezTo>
                      <a:pt x="2447" y="19159"/>
                      <a:pt x="2292" y="18586"/>
                      <a:pt x="2231" y="17955"/>
                    </a:cubicBezTo>
                    <a:cubicBezTo>
                      <a:pt x="2003" y="16237"/>
                      <a:pt x="1721" y="14553"/>
                      <a:pt x="1388" y="12914"/>
                    </a:cubicBezTo>
                    <a:cubicBezTo>
                      <a:pt x="1028" y="11146"/>
                      <a:pt x="609" y="9434"/>
                      <a:pt x="134" y="7791"/>
                    </a:cubicBezTo>
                    <a:cubicBezTo>
                      <a:pt x="62" y="7574"/>
                      <a:pt x="20" y="7330"/>
                      <a:pt x="5" y="7082"/>
                    </a:cubicBezTo>
                    <a:cubicBezTo>
                      <a:pt x="-13" y="6762"/>
                      <a:pt x="15" y="6420"/>
                      <a:pt x="122" y="6161"/>
                    </a:cubicBezTo>
                    <a:cubicBezTo>
                      <a:pt x="227" y="5908"/>
                      <a:pt x="379" y="5804"/>
                      <a:pt x="529" y="5784"/>
                    </a:cubicBezTo>
                    <a:cubicBezTo>
                      <a:pt x="677" y="5764"/>
                      <a:pt x="830" y="5824"/>
                      <a:pt x="971" y="5974"/>
                    </a:cubicBezTo>
                    <a:close/>
                  </a:path>
                </a:pathLst>
              </a:custGeom>
              <a:solidFill>
                <a:srgbClr val="619E9D"/>
              </a:solidFill>
              <a:ln w="12700">
                <a:noFill/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" name="îśľîḓè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2DB1E95B-C69F-4044-B51C-40C77F1A83DE}"/>
                  </a:ext>
                </a:extLst>
              </p:cNvPr>
              <p:cNvSpPr/>
              <p:nvPr/>
            </p:nvSpPr>
            <p:spPr>
              <a:xfrm rot="10771382">
                <a:off x="4220247" y="4226210"/>
                <a:ext cx="2787661" cy="1289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033" extrusionOk="0">
                    <a:moveTo>
                      <a:pt x="971" y="5974"/>
                    </a:moveTo>
                    <a:cubicBezTo>
                      <a:pt x="3506" y="8385"/>
                      <a:pt x="6310" y="9259"/>
                      <a:pt x="9067" y="8500"/>
                    </a:cubicBezTo>
                    <a:cubicBezTo>
                      <a:pt x="12027" y="7685"/>
                      <a:pt x="14803" y="5028"/>
                      <a:pt x="17042" y="868"/>
                    </a:cubicBezTo>
                    <a:cubicBezTo>
                      <a:pt x="17290" y="327"/>
                      <a:pt x="17629" y="15"/>
                      <a:pt x="17985" y="0"/>
                    </a:cubicBezTo>
                    <a:cubicBezTo>
                      <a:pt x="18343" y="-14"/>
                      <a:pt x="18690" y="274"/>
                      <a:pt x="18947" y="800"/>
                    </a:cubicBezTo>
                    <a:lnTo>
                      <a:pt x="21171" y="5725"/>
                    </a:lnTo>
                    <a:cubicBezTo>
                      <a:pt x="21381" y="6107"/>
                      <a:pt x="21519" y="6637"/>
                      <a:pt x="21557" y="7217"/>
                    </a:cubicBezTo>
                    <a:cubicBezTo>
                      <a:pt x="21587" y="7667"/>
                      <a:pt x="21556" y="8116"/>
                      <a:pt x="21480" y="8527"/>
                    </a:cubicBezTo>
                    <a:cubicBezTo>
                      <a:pt x="21396" y="8984"/>
                      <a:pt x="21257" y="9395"/>
                      <a:pt x="21070" y="9715"/>
                    </a:cubicBezTo>
                    <a:cubicBezTo>
                      <a:pt x="18821" y="13981"/>
                      <a:pt x="16159" y="17167"/>
                      <a:pt x="13268" y="19055"/>
                    </a:cubicBezTo>
                    <a:cubicBezTo>
                      <a:pt x="10067" y="21145"/>
                      <a:pt x="6675" y="21586"/>
                      <a:pt x="3376" y="20342"/>
                    </a:cubicBezTo>
                    <a:cubicBezTo>
                      <a:pt x="3113" y="20235"/>
                      <a:pt x="2869" y="19976"/>
                      <a:pt x="2672" y="19594"/>
                    </a:cubicBezTo>
                    <a:cubicBezTo>
                      <a:pt x="2447" y="19159"/>
                      <a:pt x="2292" y="18586"/>
                      <a:pt x="2231" y="17955"/>
                    </a:cubicBezTo>
                    <a:cubicBezTo>
                      <a:pt x="2003" y="16237"/>
                      <a:pt x="1721" y="14553"/>
                      <a:pt x="1388" y="12914"/>
                    </a:cubicBezTo>
                    <a:cubicBezTo>
                      <a:pt x="1028" y="11146"/>
                      <a:pt x="609" y="9434"/>
                      <a:pt x="134" y="7791"/>
                    </a:cubicBezTo>
                    <a:cubicBezTo>
                      <a:pt x="62" y="7574"/>
                      <a:pt x="20" y="7330"/>
                      <a:pt x="5" y="7082"/>
                    </a:cubicBezTo>
                    <a:cubicBezTo>
                      <a:pt x="-13" y="6762"/>
                      <a:pt x="15" y="6420"/>
                      <a:pt x="122" y="6161"/>
                    </a:cubicBezTo>
                    <a:cubicBezTo>
                      <a:pt x="227" y="5908"/>
                      <a:pt x="379" y="5804"/>
                      <a:pt x="529" y="5784"/>
                    </a:cubicBezTo>
                    <a:cubicBezTo>
                      <a:pt x="677" y="5764"/>
                      <a:pt x="830" y="5824"/>
                      <a:pt x="971" y="59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7" name="îṡ1îḍé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8397BB58-3174-464A-96C4-C10A4099F6FF}"/>
                  </a:ext>
                </a:extLst>
              </p:cNvPr>
              <p:cNvSpPr/>
              <p:nvPr/>
            </p:nvSpPr>
            <p:spPr>
              <a:xfrm rot="5419948">
                <a:off x="5931557" y="3451065"/>
                <a:ext cx="2787661" cy="12896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8" h="21033" extrusionOk="0">
                    <a:moveTo>
                      <a:pt x="971" y="5974"/>
                    </a:moveTo>
                    <a:cubicBezTo>
                      <a:pt x="3506" y="8385"/>
                      <a:pt x="6310" y="9259"/>
                      <a:pt x="9067" y="8500"/>
                    </a:cubicBezTo>
                    <a:cubicBezTo>
                      <a:pt x="12027" y="7685"/>
                      <a:pt x="14803" y="5028"/>
                      <a:pt x="17042" y="868"/>
                    </a:cubicBezTo>
                    <a:cubicBezTo>
                      <a:pt x="17290" y="327"/>
                      <a:pt x="17629" y="15"/>
                      <a:pt x="17985" y="0"/>
                    </a:cubicBezTo>
                    <a:cubicBezTo>
                      <a:pt x="18343" y="-14"/>
                      <a:pt x="18690" y="274"/>
                      <a:pt x="18947" y="800"/>
                    </a:cubicBezTo>
                    <a:lnTo>
                      <a:pt x="21171" y="5725"/>
                    </a:lnTo>
                    <a:cubicBezTo>
                      <a:pt x="21381" y="6107"/>
                      <a:pt x="21519" y="6637"/>
                      <a:pt x="21557" y="7217"/>
                    </a:cubicBezTo>
                    <a:cubicBezTo>
                      <a:pt x="21587" y="7667"/>
                      <a:pt x="21556" y="8116"/>
                      <a:pt x="21480" y="8527"/>
                    </a:cubicBezTo>
                    <a:cubicBezTo>
                      <a:pt x="21396" y="8984"/>
                      <a:pt x="21257" y="9395"/>
                      <a:pt x="21070" y="9715"/>
                    </a:cubicBezTo>
                    <a:cubicBezTo>
                      <a:pt x="18821" y="13981"/>
                      <a:pt x="16159" y="17167"/>
                      <a:pt x="13268" y="19055"/>
                    </a:cubicBezTo>
                    <a:cubicBezTo>
                      <a:pt x="10067" y="21145"/>
                      <a:pt x="6675" y="21586"/>
                      <a:pt x="3376" y="20342"/>
                    </a:cubicBezTo>
                    <a:cubicBezTo>
                      <a:pt x="3113" y="20235"/>
                      <a:pt x="2869" y="19976"/>
                      <a:pt x="2672" y="19594"/>
                    </a:cubicBezTo>
                    <a:cubicBezTo>
                      <a:pt x="2447" y="19159"/>
                      <a:pt x="2292" y="18586"/>
                      <a:pt x="2231" y="17955"/>
                    </a:cubicBezTo>
                    <a:cubicBezTo>
                      <a:pt x="2003" y="16237"/>
                      <a:pt x="1721" y="14553"/>
                      <a:pt x="1388" y="12914"/>
                    </a:cubicBezTo>
                    <a:cubicBezTo>
                      <a:pt x="1028" y="11146"/>
                      <a:pt x="609" y="9434"/>
                      <a:pt x="134" y="7791"/>
                    </a:cubicBezTo>
                    <a:cubicBezTo>
                      <a:pt x="62" y="7574"/>
                      <a:pt x="20" y="7330"/>
                      <a:pt x="5" y="7082"/>
                    </a:cubicBezTo>
                    <a:cubicBezTo>
                      <a:pt x="-13" y="6762"/>
                      <a:pt x="15" y="6420"/>
                      <a:pt x="122" y="6161"/>
                    </a:cubicBezTo>
                    <a:cubicBezTo>
                      <a:pt x="227" y="5908"/>
                      <a:pt x="379" y="5804"/>
                      <a:pt x="529" y="5784"/>
                    </a:cubicBezTo>
                    <a:cubicBezTo>
                      <a:pt x="677" y="5764"/>
                      <a:pt x="830" y="5824"/>
                      <a:pt x="971" y="597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íś1îď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6F1171A7-9D1A-4617-B918-53D7577B891E}"/>
                  </a:ext>
                </a:extLst>
              </p:cNvPr>
              <p:cNvSpPr/>
              <p:nvPr/>
            </p:nvSpPr>
            <p:spPr>
              <a:xfrm>
                <a:off x="4384394" y="1907867"/>
                <a:ext cx="637012" cy="586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lvl1pPr algn="r">
                  <a:defRPr sz="4400" b="1" cap="none">
                    <a:solidFill>
                      <a:srgbClr val="FFFFFF"/>
                    </a:solidFill>
                  </a:defRPr>
                </a:lvl1pPr>
              </a:lstStyle>
              <a:p>
                <a:r>
                  <a:rPr sz="3200" dirty="0"/>
                  <a:t>01</a:t>
                </a:r>
              </a:p>
            </p:txBody>
          </p:sp>
          <p:sp>
            <p:nvSpPr>
              <p:cNvPr id="29" name="ïṡļiḍe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2DDEFC14-5D67-4F32-AA9D-E92F8B0E247F}"/>
                  </a:ext>
                </a:extLst>
              </p:cNvPr>
              <p:cNvSpPr/>
              <p:nvPr/>
            </p:nvSpPr>
            <p:spPr>
              <a:xfrm>
                <a:off x="7149320" y="1907867"/>
                <a:ext cx="637012" cy="586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lvl1pPr algn="r">
                  <a:defRPr sz="4400" b="1" cap="none">
                    <a:solidFill>
                      <a:srgbClr val="FFFFFF"/>
                    </a:solidFill>
                  </a:defRPr>
                </a:lvl1pPr>
              </a:lstStyle>
              <a:p>
                <a:r>
                  <a:rPr sz="3200" dirty="0">
                    <a:solidFill>
                      <a:schemeClr val="tx1"/>
                    </a:solidFill>
                  </a:rPr>
                  <a:t>02</a:t>
                </a:r>
              </a:p>
            </p:txBody>
          </p:sp>
          <p:sp>
            <p:nvSpPr>
              <p:cNvPr id="30" name="îŝḻïḑè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5692F4DC-9D61-4B0E-883B-A1AC678EA9E2}"/>
                  </a:ext>
                </a:extLst>
              </p:cNvPr>
              <p:cNvSpPr/>
              <p:nvPr/>
            </p:nvSpPr>
            <p:spPr>
              <a:xfrm>
                <a:off x="7201765" y="4702966"/>
                <a:ext cx="637012" cy="586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lvl1pPr algn="r">
                  <a:defRPr sz="4400" b="1" cap="none">
                    <a:solidFill>
                      <a:srgbClr val="FFFFFF"/>
                    </a:solidFill>
                  </a:defRPr>
                </a:lvl1pPr>
              </a:lstStyle>
              <a:p>
                <a:r>
                  <a:rPr sz="3200" dirty="0">
                    <a:solidFill>
                      <a:schemeClr val="tx1"/>
                    </a:solidFill>
                  </a:rPr>
                  <a:t>03</a:t>
                </a:r>
              </a:p>
            </p:txBody>
          </p:sp>
          <p:sp>
            <p:nvSpPr>
              <p:cNvPr id="31" name="íṡlíḑê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xmlns:ma14="http://schemas.microsoft.com/office/mac/drawingml/2011/main" id="{DA9F0AB1-1FD7-43A7-847B-FD4A356276CA}"/>
                  </a:ext>
                </a:extLst>
              </p:cNvPr>
              <p:cNvSpPr/>
              <p:nvPr/>
            </p:nvSpPr>
            <p:spPr>
              <a:xfrm>
                <a:off x="4384394" y="4749654"/>
                <a:ext cx="637012" cy="58695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a14="http://schemas.microsoft.com/office/mac/drawingml/2011/main" xmlns:p14="http://schemas.microsoft.com/office/powerpoint/2010/main" xmlns:a14="http://schemas.microsoft.com/office/drawing/2010/main" xmlns:a16="http://schemas.microsoft.com/office/drawing/2014/main" val="1"/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>
                <a:lvl1pPr algn="r">
                  <a:defRPr sz="4400" b="1" cap="none">
                    <a:solidFill>
                      <a:srgbClr val="FFFFFF"/>
                    </a:solidFill>
                  </a:defRPr>
                </a:lvl1pPr>
              </a:lstStyle>
              <a:p>
                <a:r>
                  <a:rPr sz="3200" dirty="0">
                    <a:solidFill>
                      <a:schemeClr val="tx1"/>
                    </a:solidFill>
                  </a:rPr>
                  <a:t>04</a:t>
                </a:r>
              </a:p>
            </p:txBody>
          </p:sp>
        </p:grp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943" y="3747636"/>
              <a:ext cx="76160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074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śḷiď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96C3D50-0C9C-4481-8865-D45CC87E13A2}"/>
              </a:ext>
            </a:extLst>
          </p:cNvPr>
          <p:cNvSpPr/>
          <p:nvPr/>
        </p:nvSpPr>
        <p:spPr>
          <a:xfrm rot="5400000">
            <a:off x="1482753" y="1966668"/>
            <a:ext cx="3448612" cy="3448612"/>
          </a:xfrm>
          <a:prstGeom prst="blockArc">
            <a:avLst>
              <a:gd name="adj1" fmla="val 10800000"/>
              <a:gd name="adj2" fmla="val 0"/>
              <a:gd name="adj3" fmla="val 25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4065977" y="1652725"/>
            <a:ext cx="7452923" cy="698589"/>
            <a:chOff x="4065977" y="1652725"/>
            <a:chExt cx="7452923" cy="698589"/>
          </a:xfrm>
        </p:grpSpPr>
        <p:sp>
          <p:nvSpPr>
            <p:cNvPr id="30" name="ïśľïď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729091D-5153-4444-9884-010FEA6C22E4}"/>
                </a:ext>
              </a:extLst>
            </p:cNvPr>
            <p:cNvSpPr/>
            <p:nvPr/>
          </p:nvSpPr>
          <p:spPr>
            <a:xfrm flipH="1">
              <a:off x="4065977" y="2151088"/>
              <a:ext cx="200226" cy="200226"/>
            </a:xfrm>
            <a:prstGeom prst="ellipse">
              <a:avLst/>
            </a:prstGeom>
            <a:solidFill>
              <a:srgbClr val="304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îṡļiḑ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CC14CF3-E205-4136-966F-205E8AD72B70}"/>
                </a:ext>
              </a:extLst>
            </p:cNvPr>
            <p:cNvGrpSpPr/>
            <p:nvPr/>
          </p:nvGrpSpPr>
          <p:grpSpPr>
            <a:xfrm>
              <a:off x="4236881" y="1652725"/>
              <a:ext cx="7282019" cy="527685"/>
              <a:chOff x="4236881" y="1652725"/>
              <a:chExt cx="7282019" cy="527685"/>
            </a:xfrm>
          </p:grpSpPr>
          <p:cxnSp>
            <p:nvCxnSpPr>
              <p:cNvPr id="34" name="直接连接符 33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D049654-0E9A-4522-A4C3-0B496A47C83C}"/>
                  </a:ext>
                </a:extLst>
              </p:cNvPr>
              <p:cNvCxnSpPr>
                <a:stCxn id="30" idx="1"/>
              </p:cNvCxnSpPr>
              <p:nvPr/>
            </p:nvCxnSpPr>
            <p:spPr>
              <a:xfrm flipV="1">
                <a:off x="4236881" y="1668931"/>
                <a:ext cx="251197" cy="51147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FDB52062-8DB4-4BC1-B188-0CCB78E76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078" y="1652725"/>
                <a:ext cx="703082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组合 63"/>
          <p:cNvGrpSpPr/>
          <p:nvPr/>
        </p:nvGrpSpPr>
        <p:grpSpPr>
          <a:xfrm>
            <a:off x="4780364" y="2698174"/>
            <a:ext cx="6738124" cy="648476"/>
            <a:chOff x="4780364" y="2698174"/>
            <a:chExt cx="6738124" cy="648476"/>
          </a:xfrm>
        </p:grpSpPr>
        <p:sp>
          <p:nvSpPr>
            <p:cNvPr id="25" name="ï$lí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744DB15-BC45-425A-9BEC-634D07AD82C8}"/>
                </a:ext>
              </a:extLst>
            </p:cNvPr>
            <p:cNvSpPr/>
            <p:nvPr/>
          </p:nvSpPr>
          <p:spPr>
            <a:xfrm flipH="1">
              <a:off x="4780364" y="3146424"/>
              <a:ext cx="200226" cy="200226"/>
            </a:xfrm>
            <a:prstGeom prst="ellipse">
              <a:avLst/>
            </a:prstGeom>
            <a:solidFill>
              <a:srgbClr val="304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AD5C117-0CBC-4CC0-9EF7-8104AD9E4421}"/>
                </a:ext>
              </a:extLst>
            </p:cNvPr>
            <p:cNvCxnSpPr/>
            <p:nvPr/>
          </p:nvCxnSpPr>
          <p:spPr>
            <a:xfrm flipV="1">
              <a:off x="4960091" y="2714380"/>
              <a:ext cx="251197" cy="51147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A68FD64-5555-447D-80AF-DD9013E9F804}"/>
                </a:ext>
              </a:extLst>
            </p:cNvPr>
            <p:cNvCxnSpPr>
              <a:cxnSpLocks/>
            </p:cNvCxnSpPr>
            <p:nvPr/>
          </p:nvCxnSpPr>
          <p:spPr>
            <a:xfrm>
              <a:off x="5211288" y="2698174"/>
              <a:ext cx="63072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4780364" y="4008567"/>
            <a:ext cx="6727068" cy="681691"/>
            <a:chOff x="4780364" y="4008567"/>
            <a:chExt cx="6727068" cy="681691"/>
          </a:xfrm>
        </p:grpSpPr>
        <p:sp>
          <p:nvSpPr>
            <p:cNvPr id="19" name="îSľiḋ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FA51375-718F-4BE5-8F64-9845BA431628}"/>
                </a:ext>
              </a:extLst>
            </p:cNvPr>
            <p:cNvSpPr/>
            <p:nvPr/>
          </p:nvSpPr>
          <p:spPr>
            <a:xfrm flipH="1">
              <a:off x="4780364" y="4008567"/>
              <a:ext cx="200226" cy="200226"/>
            </a:xfrm>
            <a:prstGeom prst="ellipse">
              <a:avLst/>
            </a:prstGeom>
            <a:solidFill>
              <a:srgbClr val="304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097D109F-2EBB-4C4A-9464-3EF4F4FDFADF}"/>
                </a:ext>
              </a:extLst>
            </p:cNvPr>
            <p:cNvCxnSpPr/>
            <p:nvPr/>
          </p:nvCxnSpPr>
          <p:spPr>
            <a:xfrm>
              <a:off x="4949035" y="4162573"/>
              <a:ext cx="251197" cy="51147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FDAD49C-CAA0-441A-9E34-14479004E28E}"/>
                </a:ext>
              </a:extLst>
            </p:cNvPr>
            <p:cNvCxnSpPr>
              <a:cxnSpLocks/>
            </p:cNvCxnSpPr>
            <p:nvPr/>
          </p:nvCxnSpPr>
          <p:spPr>
            <a:xfrm>
              <a:off x="5200232" y="4690258"/>
              <a:ext cx="63072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组合 65"/>
          <p:cNvGrpSpPr/>
          <p:nvPr/>
        </p:nvGrpSpPr>
        <p:grpSpPr>
          <a:xfrm>
            <a:off x="4065977" y="5041064"/>
            <a:ext cx="7452923" cy="676727"/>
            <a:chOff x="4065977" y="5041064"/>
            <a:chExt cx="7452923" cy="676727"/>
          </a:xfrm>
        </p:grpSpPr>
        <p:grpSp>
          <p:nvGrpSpPr>
            <p:cNvPr id="14" name="íšḷíḍ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8C51836-0156-4960-BE24-19E241B5AAB0}"/>
                </a:ext>
              </a:extLst>
            </p:cNvPr>
            <p:cNvGrpSpPr/>
            <p:nvPr/>
          </p:nvGrpSpPr>
          <p:grpSpPr>
            <a:xfrm flipV="1">
              <a:off x="4236881" y="5190106"/>
              <a:ext cx="7282019" cy="527685"/>
              <a:chOff x="4236881" y="1652725"/>
              <a:chExt cx="7282019" cy="527685"/>
            </a:xfrm>
          </p:grpSpPr>
          <p:cxnSp>
            <p:nvCxnSpPr>
              <p:cNvPr id="15" name="直接连接符 14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978284D6-3AFD-4BAD-BD5D-16162C3B95AA}"/>
                  </a:ext>
                </a:extLst>
              </p:cNvPr>
              <p:cNvCxnSpPr/>
              <p:nvPr/>
            </p:nvCxnSpPr>
            <p:spPr>
              <a:xfrm flipV="1">
                <a:off x="4236881" y="1668931"/>
                <a:ext cx="251197" cy="51147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8A9AFA9-A635-413D-BDDC-292FC67A3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8078" y="1652725"/>
                <a:ext cx="7030822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iśľi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39B33A4-6B9D-4117-A1B9-A31EE818AEF2}"/>
                </a:ext>
              </a:extLst>
            </p:cNvPr>
            <p:cNvSpPr/>
            <p:nvPr/>
          </p:nvSpPr>
          <p:spPr>
            <a:xfrm flipH="1">
              <a:off x="4065977" y="5041064"/>
              <a:ext cx="200226" cy="200226"/>
            </a:xfrm>
            <a:prstGeom prst="ellipse">
              <a:avLst/>
            </a:prstGeom>
            <a:solidFill>
              <a:srgbClr val="304E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295F239-D293-45A8-B7D2-5D21E374F100}"/>
              </a:ext>
            </a:extLst>
          </p:cNvPr>
          <p:cNvCxnSpPr/>
          <p:nvPr/>
        </p:nvCxnSpPr>
        <p:spPr>
          <a:xfrm>
            <a:off x="4931365" y="3674334"/>
            <a:ext cx="658753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47" name="矩形 46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33" y="2315433"/>
            <a:ext cx="2121233" cy="2688114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240014" y="2895071"/>
            <a:ext cx="4609061" cy="621549"/>
            <a:chOff x="5394700" y="1317507"/>
            <a:chExt cx="4609061" cy="621549"/>
          </a:xfrm>
        </p:grpSpPr>
        <p:sp>
          <p:nvSpPr>
            <p:cNvPr id="5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4715800" y="1815618"/>
            <a:ext cx="4609061" cy="621549"/>
            <a:chOff x="5394700" y="1317507"/>
            <a:chExt cx="4609061" cy="621549"/>
          </a:xfrm>
        </p:grpSpPr>
        <p:sp>
          <p:nvSpPr>
            <p:cNvPr id="54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5240014" y="3851798"/>
            <a:ext cx="4609061" cy="621549"/>
            <a:chOff x="5394700" y="1317507"/>
            <a:chExt cx="4609061" cy="621549"/>
          </a:xfrm>
        </p:grpSpPr>
        <p:sp>
          <p:nvSpPr>
            <p:cNvPr id="58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4715800" y="4924234"/>
            <a:ext cx="4609061" cy="621549"/>
            <a:chOff x="5394700" y="1317507"/>
            <a:chExt cx="4609061" cy="621549"/>
          </a:xfrm>
        </p:grpSpPr>
        <p:sp>
          <p:nvSpPr>
            <p:cNvPr id="6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12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5831342" y="2509151"/>
            <a:ext cx="1254662" cy="1177421"/>
            <a:chOff x="5831342" y="2509151"/>
            <a:chExt cx="1254662" cy="1177421"/>
          </a:xfrm>
        </p:grpSpPr>
        <p:sp>
          <p:nvSpPr>
            <p:cNvPr id="25" name="îṧḷî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5266E3D-3908-43DE-BFF4-42AC9C85A356}"/>
                </a:ext>
              </a:extLst>
            </p:cNvPr>
            <p:cNvSpPr/>
            <p:nvPr/>
          </p:nvSpPr>
          <p:spPr bwMode="auto">
            <a:xfrm>
              <a:off x="6562512" y="2632729"/>
              <a:ext cx="523492" cy="604158"/>
            </a:xfrm>
            <a:custGeom>
              <a:avLst/>
              <a:gdLst/>
              <a:ahLst/>
              <a:cxnLst>
                <a:cxn ang="0">
                  <a:pos x="90" y="42"/>
                </a:cxn>
                <a:cxn ang="0">
                  <a:pos x="16" y="171"/>
                </a:cxn>
                <a:cxn ang="0">
                  <a:pos x="15" y="174"/>
                </a:cxn>
                <a:cxn ang="0">
                  <a:pos x="4" y="267"/>
                </a:cxn>
                <a:cxn ang="0">
                  <a:pos x="40" y="375"/>
                </a:cxn>
                <a:cxn ang="0">
                  <a:pos x="44" y="375"/>
                </a:cxn>
                <a:cxn ang="0">
                  <a:pos x="112" y="379"/>
                </a:cxn>
                <a:cxn ang="0">
                  <a:pos x="149" y="332"/>
                </a:cxn>
                <a:cxn ang="0">
                  <a:pos x="149" y="331"/>
                </a:cxn>
                <a:cxn ang="0">
                  <a:pos x="148" y="330"/>
                </a:cxn>
                <a:cxn ang="0">
                  <a:pos x="131" y="312"/>
                </a:cxn>
                <a:cxn ang="0">
                  <a:pos x="134" y="301"/>
                </a:cxn>
                <a:cxn ang="0">
                  <a:pos x="145" y="304"/>
                </a:cxn>
                <a:cxn ang="0">
                  <a:pos x="192" y="323"/>
                </a:cxn>
                <a:cxn ang="0">
                  <a:pos x="202" y="327"/>
                </a:cxn>
                <a:cxn ang="0">
                  <a:pos x="197" y="337"/>
                </a:cxn>
                <a:cxn ang="0">
                  <a:pos x="171" y="340"/>
                </a:cxn>
                <a:cxn ang="0">
                  <a:pos x="137" y="391"/>
                </a:cxn>
                <a:cxn ang="0">
                  <a:pos x="254" y="416"/>
                </a:cxn>
                <a:cxn ang="0">
                  <a:pos x="319" y="366"/>
                </a:cxn>
                <a:cxn ang="0">
                  <a:pos x="320" y="365"/>
                </a:cxn>
                <a:cxn ang="0">
                  <a:pos x="312" y="237"/>
                </a:cxn>
                <a:cxn ang="0">
                  <a:pos x="306" y="232"/>
                </a:cxn>
                <a:cxn ang="0">
                  <a:pos x="307" y="226"/>
                </a:cxn>
                <a:cxn ang="0">
                  <a:pos x="247" y="115"/>
                </a:cxn>
                <a:cxn ang="0">
                  <a:pos x="227" y="149"/>
                </a:cxn>
                <a:cxn ang="0">
                  <a:pos x="180" y="179"/>
                </a:cxn>
                <a:cxn ang="0">
                  <a:pos x="108" y="171"/>
                </a:cxn>
                <a:cxn ang="0">
                  <a:pos x="106" y="171"/>
                </a:cxn>
                <a:cxn ang="0">
                  <a:pos x="104" y="169"/>
                </a:cxn>
                <a:cxn ang="0">
                  <a:pos x="85" y="182"/>
                </a:cxn>
                <a:cxn ang="0">
                  <a:pos x="78" y="181"/>
                </a:cxn>
                <a:cxn ang="0">
                  <a:pos x="75" y="178"/>
                </a:cxn>
                <a:cxn ang="0">
                  <a:pos x="79" y="168"/>
                </a:cxn>
                <a:cxn ang="0">
                  <a:pos x="106" y="126"/>
                </a:cxn>
                <a:cxn ang="0">
                  <a:pos x="114" y="118"/>
                </a:cxn>
                <a:cxn ang="0">
                  <a:pos x="122" y="125"/>
                </a:cxn>
                <a:cxn ang="0">
                  <a:pos x="118" y="150"/>
                </a:cxn>
                <a:cxn ang="0">
                  <a:pos x="210" y="134"/>
                </a:cxn>
                <a:cxn ang="0">
                  <a:pos x="229" y="96"/>
                </a:cxn>
                <a:cxn ang="0">
                  <a:pos x="192" y="14"/>
                </a:cxn>
                <a:cxn ang="0">
                  <a:pos x="164" y="4"/>
                </a:cxn>
                <a:cxn ang="0">
                  <a:pos x="110" y="18"/>
                </a:cxn>
                <a:cxn ang="0">
                  <a:pos x="90" y="42"/>
                </a:cxn>
              </a:cxnLst>
              <a:rect l="0" t="0" r="r" b="b"/>
              <a:pathLst>
                <a:path w="372" h="428">
                  <a:moveTo>
                    <a:pt x="90" y="42"/>
                  </a:moveTo>
                  <a:cubicBezTo>
                    <a:pt x="16" y="171"/>
                    <a:pt x="16" y="171"/>
                    <a:pt x="16" y="171"/>
                  </a:cubicBezTo>
                  <a:cubicBezTo>
                    <a:pt x="16" y="172"/>
                    <a:pt x="16" y="173"/>
                    <a:pt x="15" y="174"/>
                  </a:cubicBezTo>
                  <a:cubicBezTo>
                    <a:pt x="15" y="175"/>
                    <a:pt x="0" y="215"/>
                    <a:pt x="4" y="267"/>
                  </a:cubicBezTo>
                  <a:cubicBezTo>
                    <a:pt x="6" y="307"/>
                    <a:pt x="19" y="343"/>
                    <a:pt x="40" y="375"/>
                  </a:cubicBezTo>
                  <a:cubicBezTo>
                    <a:pt x="42" y="375"/>
                    <a:pt x="43" y="375"/>
                    <a:pt x="44" y="375"/>
                  </a:cubicBezTo>
                  <a:cubicBezTo>
                    <a:pt x="71" y="387"/>
                    <a:pt x="93" y="388"/>
                    <a:pt x="112" y="379"/>
                  </a:cubicBezTo>
                  <a:cubicBezTo>
                    <a:pt x="139" y="366"/>
                    <a:pt x="149" y="333"/>
                    <a:pt x="149" y="332"/>
                  </a:cubicBezTo>
                  <a:cubicBezTo>
                    <a:pt x="149" y="332"/>
                    <a:pt x="149" y="332"/>
                    <a:pt x="149" y="331"/>
                  </a:cubicBezTo>
                  <a:cubicBezTo>
                    <a:pt x="149" y="331"/>
                    <a:pt x="148" y="331"/>
                    <a:pt x="148" y="330"/>
                  </a:cubicBezTo>
                  <a:cubicBezTo>
                    <a:pt x="137" y="322"/>
                    <a:pt x="131" y="312"/>
                    <a:pt x="131" y="312"/>
                  </a:cubicBezTo>
                  <a:cubicBezTo>
                    <a:pt x="129" y="308"/>
                    <a:pt x="130" y="303"/>
                    <a:pt x="134" y="301"/>
                  </a:cubicBezTo>
                  <a:cubicBezTo>
                    <a:pt x="138" y="299"/>
                    <a:pt x="142" y="300"/>
                    <a:pt x="145" y="304"/>
                  </a:cubicBezTo>
                  <a:cubicBezTo>
                    <a:pt x="145" y="305"/>
                    <a:pt x="162" y="334"/>
                    <a:pt x="192" y="323"/>
                  </a:cubicBezTo>
                  <a:cubicBezTo>
                    <a:pt x="196" y="321"/>
                    <a:pt x="200" y="323"/>
                    <a:pt x="202" y="327"/>
                  </a:cubicBezTo>
                  <a:cubicBezTo>
                    <a:pt x="203" y="331"/>
                    <a:pt x="201" y="336"/>
                    <a:pt x="197" y="337"/>
                  </a:cubicBezTo>
                  <a:cubicBezTo>
                    <a:pt x="188" y="341"/>
                    <a:pt x="179" y="342"/>
                    <a:pt x="171" y="340"/>
                  </a:cubicBezTo>
                  <a:cubicBezTo>
                    <a:pt x="168" y="348"/>
                    <a:pt x="159" y="373"/>
                    <a:pt x="137" y="391"/>
                  </a:cubicBezTo>
                  <a:cubicBezTo>
                    <a:pt x="171" y="421"/>
                    <a:pt x="223" y="428"/>
                    <a:pt x="254" y="416"/>
                  </a:cubicBezTo>
                  <a:cubicBezTo>
                    <a:pt x="298" y="400"/>
                    <a:pt x="319" y="366"/>
                    <a:pt x="319" y="366"/>
                  </a:cubicBezTo>
                  <a:cubicBezTo>
                    <a:pt x="320" y="365"/>
                    <a:pt x="320" y="365"/>
                    <a:pt x="320" y="365"/>
                  </a:cubicBezTo>
                  <a:cubicBezTo>
                    <a:pt x="372" y="283"/>
                    <a:pt x="314" y="238"/>
                    <a:pt x="312" y="237"/>
                  </a:cubicBezTo>
                  <a:cubicBezTo>
                    <a:pt x="306" y="232"/>
                    <a:pt x="306" y="232"/>
                    <a:pt x="306" y="232"/>
                  </a:cubicBezTo>
                  <a:cubicBezTo>
                    <a:pt x="307" y="226"/>
                    <a:pt x="307" y="226"/>
                    <a:pt x="307" y="226"/>
                  </a:cubicBezTo>
                  <a:cubicBezTo>
                    <a:pt x="316" y="167"/>
                    <a:pt x="272" y="131"/>
                    <a:pt x="247" y="115"/>
                  </a:cubicBezTo>
                  <a:cubicBezTo>
                    <a:pt x="244" y="125"/>
                    <a:pt x="237" y="137"/>
                    <a:pt x="227" y="149"/>
                  </a:cubicBezTo>
                  <a:cubicBezTo>
                    <a:pt x="214" y="164"/>
                    <a:pt x="198" y="174"/>
                    <a:pt x="180" y="179"/>
                  </a:cubicBezTo>
                  <a:cubicBezTo>
                    <a:pt x="158" y="185"/>
                    <a:pt x="133" y="182"/>
                    <a:pt x="108" y="171"/>
                  </a:cubicBezTo>
                  <a:cubicBezTo>
                    <a:pt x="107" y="171"/>
                    <a:pt x="107" y="171"/>
                    <a:pt x="106" y="171"/>
                  </a:cubicBezTo>
                  <a:cubicBezTo>
                    <a:pt x="106" y="170"/>
                    <a:pt x="105" y="170"/>
                    <a:pt x="104" y="169"/>
                  </a:cubicBezTo>
                  <a:cubicBezTo>
                    <a:pt x="95" y="178"/>
                    <a:pt x="86" y="182"/>
                    <a:pt x="85" y="182"/>
                  </a:cubicBezTo>
                  <a:cubicBezTo>
                    <a:pt x="83" y="183"/>
                    <a:pt x="81" y="183"/>
                    <a:pt x="78" y="181"/>
                  </a:cubicBezTo>
                  <a:cubicBezTo>
                    <a:pt x="77" y="181"/>
                    <a:pt x="76" y="179"/>
                    <a:pt x="75" y="178"/>
                  </a:cubicBezTo>
                  <a:cubicBezTo>
                    <a:pt x="74" y="174"/>
                    <a:pt x="75" y="169"/>
                    <a:pt x="79" y="168"/>
                  </a:cubicBezTo>
                  <a:cubicBezTo>
                    <a:pt x="81" y="167"/>
                    <a:pt x="108" y="155"/>
                    <a:pt x="106" y="126"/>
                  </a:cubicBezTo>
                  <a:cubicBezTo>
                    <a:pt x="106" y="122"/>
                    <a:pt x="109" y="118"/>
                    <a:pt x="114" y="118"/>
                  </a:cubicBezTo>
                  <a:cubicBezTo>
                    <a:pt x="118" y="118"/>
                    <a:pt x="122" y="121"/>
                    <a:pt x="122" y="125"/>
                  </a:cubicBezTo>
                  <a:cubicBezTo>
                    <a:pt x="123" y="135"/>
                    <a:pt x="121" y="143"/>
                    <a:pt x="118" y="150"/>
                  </a:cubicBezTo>
                  <a:cubicBezTo>
                    <a:pt x="167" y="171"/>
                    <a:pt x="196" y="149"/>
                    <a:pt x="210" y="134"/>
                  </a:cubicBezTo>
                  <a:cubicBezTo>
                    <a:pt x="224" y="117"/>
                    <a:pt x="229" y="97"/>
                    <a:pt x="229" y="96"/>
                  </a:cubicBezTo>
                  <a:cubicBezTo>
                    <a:pt x="236" y="63"/>
                    <a:pt x="221" y="31"/>
                    <a:pt x="192" y="14"/>
                  </a:cubicBezTo>
                  <a:cubicBezTo>
                    <a:pt x="183" y="10"/>
                    <a:pt x="174" y="6"/>
                    <a:pt x="164" y="4"/>
                  </a:cubicBezTo>
                  <a:cubicBezTo>
                    <a:pt x="145" y="0"/>
                    <a:pt x="127" y="5"/>
                    <a:pt x="110" y="18"/>
                  </a:cubicBezTo>
                  <a:cubicBezTo>
                    <a:pt x="97" y="29"/>
                    <a:pt x="90" y="42"/>
                    <a:pt x="90" y="42"/>
                  </a:cubicBezTo>
                  <a:close/>
                </a:path>
              </a:pathLst>
            </a:custGeom>
            <a:solidFill>
              <a:srgbClr val="619E9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6" name="îṩļîḑ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3A47922F-2B5A-4651-B4C4-28FEDEE65CFD}"/>
                </a:ext>
              </a:extLst>
            </p:cNvPr>
            <p:cNvSpPr/>
            <p:nvPr/>
          </p:nvSpPr>
          <p:spPr bwMode="auto">
            <a:xfrm>
              <a:off x="6243269" y="2960553"/>
              <a:ext cx="787810" cy="726019"/>
            </a:xfrm>
            <a:custGeom>
              <a:avLst/>
              <a:gdLst/>
              <a:ahLst/>
              <a:cxnLst>
                <a:cxn ang="0">
                  <a:pos x="362" y="381"/>
                </a:cxn>
                <a:cxn ang="0">
                  <a:pos x="272" y="324"/>
                </a:cxn>
                <a:cxn ang="0">
                  <a:pos x="187" y="270"/>
                </a:cxn>
                <a:cxn ang="0">
                  <a:pos x="206" y="257"/>
                </a:cxn>
                <a:cxn ang="0">
                  <a:pos x="310" y="296"/>
                </a:cxn>
                <a:cxn ang="0">
                  <a:pos x="325" y="302"/>
                </a:cxn>
                <a:cxn ang="0">
                  <a:pos x="409" y="373"/>
                </a:cxn>
                <a:cxn ang="0">
                  <a:pos x="464" y="367"/>
                </a:cxn>
                <a:cxn ang="0">
                  <a:pos x="513" y="267"/>
                </a:cxn>
                <a:cxn ang="0">
                  <a:pos x="518" y="254"/>
                </a:cxn>
                <a:cxn ang="0">
                  <a:pos x="488" y="206"/>
                </a:cxn>
                <a:cxn ang="0">
                  <a:pos x="370" y="192"/>
                </a:cxn>
                <a:cxn ang="0">
                  <a:pos x="294" y="175"/>
                </a:cxn>
                <a:cxn ang="0">
                  <a:pos x="330" y="218"/>
                </a:cxn>
                <a:cxn ang="0">
                  <a:pos x="313" y="221"/>
                </a:cxn>
                <a:cxn ang="0">
                  <a:pos x="206" y="36"/>
                </a:cxn>
                <a:cxn ang="0">
                  <a:pos x="34" y="300"/>
                </a:cxn>
                <a:cxn ang="0">
                  <a:pos x="24" y="452"/>
                </a:cxn>
                <a:cxn ang="0">
                  <a:pos x="67" y="488"/>
                </a:cxn>
                <a:cxn ang="0">
                  <a:pos x="182" y="495"/>
                </a:cxn>
                <a:cxn ang="0">
                  <a:pos x="188" y="492"/>
                </a:cxn>
                <a:cxn ang="0">
                  <a:pos x="251" y="369"/>
                </a:cxn>
                <a:cxn ang="0">
                  <a:pos x="208" y="383"/>
                </a:cxn>
                <a:cxn ang="0">
                  <a:pos x="202" y="374"/>
                </a:cxn>
                <a:cxn ang="0">
                  <a:pos x="227" y="366"/>
                </a:cxn>
                <a:cxn ang="0">
                  <a:pos x="258" y="336"/>
                </a:cxn>
                <a:cxn ang="0">
                  <a:pos x="270" y="346"/>
                </a:cxn>
                <a:cxn ang="0">
                  <a:pos x="215" y="502"/>
                </a:cxn>
                <a:cxn ang="0">
                  <a:pos x="345" y="463"/>
                </a:cxn>
                <a:cxn ang="0">
                  <a:pos x="365" y="414"/>
                </a:cxn>
                <a:cxn ang="0">
                  <a:pos x="388" y="414"/>
                </a:cxn>
                <a:cxn ang="0">
                  <a:pos x="426" y="416"/>
                </a:cxn>
                <a:cxn ang="0">
                  <a:pos x="406" y="396"/>
                </a:cxn>
              </a:cxnLst>
              <a:rect l="0" t="0" r="r" b="b"/>
              <a:pathLst>
                <a:path w="559" h="516">
                  <a:moveTo>
                    <a:pt x="406" y="396"/>
                  </a:moveTo>
                  <a:cubicBezTo>
                    <a:pt x="393" y="394"/>
                    <a:pt x="377" y="390"/>
                    <a:pt x="362" y="381"/>
                  </a:cubicBezTo>
                  <a:cubicBezTo>
                    <a:pt x="342" y="370"/>
                    <a:pt x="323" y="351"/>
                    <a:pt x="308" y="321"/>
                  </a:cubicBezTo>
                  <a:cubicBezTo>
                    <a:pt x="300" y="323"/>
                    <a:pt x="287" y="325"/>
                    <a:pt x="272" y="324"/>
                  </a:cubicBezTo>
                  <a:cubicBezTo>
                    <a:pt x="260" y="323"/>
                    <a:pt x="244" y="320"/>
                    <a:pt x="228" y="311"/>
                  </a:cubicBezTo>
                  <a:cubicBezTo>
                    <a:pt x="214" y="303"/>
                    <a:pt x="199" y="290"/>
                    <a:pt x="187" y="270"/>
                  </a:cubicBezTo>
                  <a:cubicBezTo>
                    <a:pt x="183" y="264"/>
                    <a:pt x="185" y="257"/>
                    <a:pt x="190" y="254"/>
                  </a:cubicBezTo>
                  <a:cubicBezTo>
                    <a:pt x="196" y="250"/>
                    <a:pt x="203" y="252"/>
                    <a:pt x="206" y="257"/>
                  </a:cubicBezTo>
                  <a:cubicBezTo>
                    <a:pt x="243" y="315"/>
                    <a:pt x="295" y="301"/>
                    <a:pt x="308" y="297"/>
                  </a:cubicBezTo>
                  <a:cubicBezTo>
                    <a:pt x="308" y="296"/>
                    <a:pt x="309" y="296"/>
                    <a:pt x="310" y="296"/>
                  </a:cubicBezTo>
                  <a:cubicBezTo>
                    <a:pt x="313" y="294"/>
                    <a:pt x="316" y="294"/>
                    <a:pt x="319" y="296"/>
                  </a:cubicBezTo>
                  <a:cubicBezTo>
                    <a:pt x="322" y="297"/>
                    <a:pt x="324" y="299"/>
                    <a:pt x="325" y="302"/>
                  </a:cubicBezTo>
                  <a:cubicBezTo>
                    <a:pt x="326" y="303"/>
                    <a:pt x="326" y="303"/>
                    <a:pt x="326" y="304"/>
                  </a:cubicBezTo>
                  <a:cubicBezTo>
                    <a:pt x="344" y="345"/>
                    <a:pt x="372" y="368"/>
                    <a:pt x="409" y="373"/>
                  </a:cubicBezTo>
                  <a:cubicBezTo>
                    <a:pt x="438" y="376"/>
                    <a:pt x="461" y="368"/>
                    <a:pt x="462" y="368"/>
                  </a:cubicBezTo>
                  <a:cubicBezTo>
                    <a:pt x="462" y="367"/>
                    <a:pt x="463" y="367"/>
                    <a:pt x="464" y="367"/>
                  </a:cubicBezTo>
                  <a:cubicBezTo>
                    <a:pt x="490" y="353"/>
                    <a:pt x="506" y="333"/>
                    <a:pt x="512" y="308"/>
                  </a:cubicBezTo>
                  <a:cubicBezTo>
                    <a:pt x="517" y="285"/>
                    <a:pt x="513" y="267"/>
                    <a:pt x="513" y="267"/>
                  </a:cubicBezTo>
                  <a:cubicBezTo>
                    <a:pt x="511" y="259"/>
                    <a:pt x="511" y="259"/>
                    <a:pt x="511" y="259"/>
                  </a:cubicBezTo>
                  <a:cubicBezTo>
                    <a:pt x="518" y="254"/>
                    <a:pt x="518" y="254"/>
                    <a:pt x="518" y="254"/>
                  </a:cubicBezTo>
                  <a:cubicBezTo>
                    <a:pt x="559" y="224"/>
                    <a:pt x="557" y="186"/>
                    <a:pt x="551" y="163"/>
                  </a:cubicBezTo>
                  <a:cubicBezTo>
                    <a:pt x="539" y="177"/>
                    <a:pt x="518" y="195"/>
                    <a:pt x="488" y="206"/>
                  </a:cubicBezTo>
                  <a:cubicBezTo>
                    <a:pt x="465" y="214"/>
                    <a:pt x="438" y="215"/>
                    <a:pt x="410" y="208"/>
                  </a:cubicBezTo>
                  <a:cubicBezTo>
                    <a:pt x="396" y="205"/>
                    <a:pt x="382" y="199"/>
                    <a:pt x="370" y="192"/>
                  </a:cubicBezTo>
                  <a:cubicBezTo>
                    <a:pt x="359" y="186"/>
                    <a:pt x="350" y="179"/>
                    <a:pt x="342" y="171"/>
                  </a:cubicBezTo>
                  <a:cubicBezTo>
                    <a:pt x="327" y="176"/>
                    <a:pt x="311" y="178"/>
                    <a:pt x="294" y="175"/>
                  </a:cubicBezTo>
                  <a:cubicBezTo>
                    <a:pt x="304" y="184"/>
                    <a:pt x="315" y="193"/>
                    <a:pt x="327" y="202"/>
                  </a:cubicBezTo>
                  <a:cubicBezTo>
                    <a:pt x="332" y="205"/>
                    <a:pt x="333" y="213"/>
                    <a:pt x="330" y="218"/>
                  </a:cubicBezTo>
                  <a:cubicBezTo>
                    <a:pt x="326" y="223"/>
                    <a:pt x="319" y="224"/>
                    <a:pt x="314" y="221"/>
                  </a:cubicBezTo>
                  <a:cubicBezTo>
                    <a:pt x="314" y="221"/>
                    <a:pt x="314" y="221"/>
                    <a:pt x="313" y="221"/>
                  </a:cubicBezTo>
                  <a:cubicBezTo>
                    <a:pt x="277" y="195"/>
                    <a:pt x="249" y="165"/>
                    <a:pt x="231" y="129"/>
                  </a:cubicBezTo>
                  <a:cubicBezTo>
                    <a:pt x="217" y="101"/>
                    <a:pt x="209" y="69"/>
                    <a:pt x="206" y="36"/>
                  </a:cubicBezTo>
                  <a:cubicBezTo>
                    <a:pt x="206" y="23"/>
                    <a:pt x="206" y="11"/>
                    <a:pt x="207" y="0"/>
                  </a:cubicBezTo>
                  <a:cubicBezTo>
                    <a:pt x="34" y="300"/>
                    <a:pt x="34" y="300"/>
                    <a:pt x="34" y="300"/>
                  </a:cubicBezTo>
                  <a:cubicBezTo>
                    <a:pt x="17" y="329"/>
                    <a:pt x="2" y="357"/>
                    <a:pt x="1" y="389"/>
                  </a:cubicBezTo>
                  <a:cubicBezTo>
                    <a:pt x="0" y="427"/>
                    <a:pt x="24" y="452"/>
                    <a:pt x="24" y="452"/>
                  </a:cubicBezTo>
                  <a:cubicBezTo>
                    <a:pt x="24" y="453"/>
                    <a:pt x="24" y="453"/>
                    <a:pt x="24" y="453"/>
                  </a:cubicBezTo>
                  <a:cubicBezTo>
                    <a:pt x="38" y="467"/>
                    <a:pt x="52" y="479"/>
                    <a:pt x="67" y="488"/>
                  </a:cubicBezTo>
                  <a:cubicBezTo>
                    <a:pt x="93" y="502"/>
                    <a:pt x="120" y="508"/>
                    <a:pt x="148" y="505"/>
                  </a:cubicBezTo>
                  <a:cubicBezTo>
                    <a:pt x="169" y="502"/>
                    <a:pt x="182" y="495"/>
                    <a:pt x="182" y="495"/>
                  </a:cubicBezTo>
                  <a:cubicBezTo>
                    <a:pt x="187" y="492"/>
                    <a:pt x="187" y="492"/>
                    <a:pt x="187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93" y="489"/>
                    <a:pt x="202" y="484"/>
                    <a:pt x="210" y="476"/>
                  </a:cubicBezTo>
                  <a:cubicBezTo>
                    <a:pt x="225" y="462"/>
                    <a:pt x="257" y="424"/>
                    <a:pt x="251" y="369"/>
                  </a:cubicBezTo>
                  <a:cubicBezTo>
                    <a:pt x="244" y="375"/>
                    <a:pt x="237" y="379"/>
                    <a:pt x="231" y="381"/>
                  </a:cubicBezTo>
                  <a:cubicBezTo>
                    <a:pt x="219" y="384"/>
                    <a:pt x="209" y="383"/>
                    <a:pt x="208" y="383"/>
                  </a:cubicBezTo>
                  <a:cubicBezTo>
                    <a:pt x="207" y="382"/>
                    <a:pt x="206" y="382"/>
                    <a:pt x="205" y="382"/>
                  </a:cubicBezTo>
                  <a:cubicBezTo>
                    <a:pt x="203" y="380"/>
                    <a:pt x="201" y="377"/>
                    <a:pt x="202" y="374"/>
                  </a:cubicBezTo>
                  <a:cubicBezTo>
                    <a:pt x="202" y="369"/>
                    <a:pt x="206" y="367"/>
                    <a:pt x="211" y="367"/>
                  </a:cubicBezTo>
                  <a:cubicBezTo>
                    <a:pt x="211" y="367"/>
                    <a:pt x="218" y="368"/>
                    <a:pt x="227" y="366"/>
                  </a:cubicBezTo>
                  <a:cubicBezTo>
                    <a:pt x="237" y="362"/>
                    <a:pt x="245" y="354"/>
                    <a:pt x="248" y="341"/>
                  </a:cubicBezTo>
                  <a:cubicBezTo>
                    <a:pt x="249" y="337"/>
                    <a:pt x="254" y="335"/>
                    <a:pt x="258" y="336"/>
                  </a:cubicBezTo>
                  <a:cubicBezTo>
                    <a:pt x="259" y="336"/>
                    <a:pt x="259" y="337"/>
                    <a:pt x="260" y="337"/>
                  </a:cubicBezTo>
                  <a:cubicBezTo>
                    <a:pt x="265" y="338"/>
                    <a:pt x="269" y="341"/>
                    <a:pt x="270" y="346"/>
                  </a:cubicBezTo>
                  <a:cubicBezTo>
                    <a:pt x="289" y="422"/>
                    <a:pt x="246" y="474"/>
                    <a:pt x="226" y="493"/>
                  </a:cubicBezTo>
                  <a:cubicBezTo>
                    <a:pt x="222" y="497"/>
                    <a:pt x="218" y="500"/>
                    <a:pt x="215" y="502"/>
                  </a:cubicBezTo>
                  <a:cubicBezTo>
                    <a:pt x="262" y="516"/>
                    <a:pt x="306" y="503"/>
                    <a:pt x="343" y="465"/>
                  </a:cubicBezTo>
                  <a:cubicBezTo>
                    <a:pt x="343" y="464"/>
                    <a:pt x="344" y="463"/>
                    <a:pt x="345" y="463"/>
                  </a:cubicBezTo>
                  <a:cubicBezTo>
                    <a:pt x="345" y="462"/>
                    <a:pt x="346" y="461"/>
                    <a:pt x="346" y="461"/>
                  </a:cubicBezTo>
                  <a:cubicBezTo>
                    <a:pt x="351" y="456"/>
                    <a:pt x="365" y="436"/>
                    <a:pt x="365" y="414"/>
                  </a:cubicBezTo>
                  <a:cubicBezTo>
                    <a:pt x="365" y="408"/>
                    <a:pt x="370" y="403"/>
                    <a:pt x="377" y="403"/>
                  </a:cubicBezTo>
                  <a:cubicBezTo>
                    <a:pt x="383" y="402"/>
                    <a:pt x="388" y="408"/>
                    <a:pt x="388" y="414"/>
                  </a:cubicBezTo>
                  <a:cubicBezTo>
                    <a:pt x="389" y="428"/>
                    <a:pt x="385" y="441"/>
                    <a:pt x="380" y="451"/>
                  </a:cubicBezTo>
                  <a:cubicBezTo>
                    <a:pt x="398" y="444"/>
                    <a:pt x="413" y="433"/>
                    <a:pt x="426" y="416"/>
                  </a:cubicBezTo>
                  <a:cubicBezTo>
                    <a:pt x="432" y="409"/>
                    <a:pt x="436" y="402"/>
                    <a:pt x="439" y="396"/>
                  </a:cubicBezTo>
                  <a:cubicBezTo>
                    <a:pt x="430" y="397"/>
                    <a:pt x="418" y="397"/>
                    <a:pt x="406" y="3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iśḻíḑ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1F66302-0D70-47E0-A7A7-B0F6185C9A80}"/>
                </a:ext>
              </a:extLst>
            </p:cNvPr>
            <p:cNvSpPr/>
            <p:nvPr/>
          </p:nvSpPr>
          <p:spPr bwMode="auto">
            <a:xfrm>
              <a:off x="5831342" y="2509151"/>
              <a:ext cx="846165" cy="976609"/>
            </a:xfrm>
            <a:custGeom>
              <a:avLst/>
              <a:gdLst/>
              <a:ahLst/>
              <a:cxnLst>
                <a:cxn ang="0">
                  <a:pos x="234" y="325"/>
                </a:cxn>
                <a:cxn ang="0">
                  <a:pos x="132" y="258"/>
                </a:cxn>
                <a:cxn ang="0">
                  <a:pos x="171" y="259"/>
                </a:cxn>
                <a:cxn ang="0">
                  <a:pos x="457" y="297"/>
                </a:cxn>
                <a:cxn ang="0">
                  <a:pos x="511" y="248"/>
                </a:cxn>
                <a:cxn ang="0">
                  <a:pos x="588" y="117"/>
                </a:cxn>
                <a:cxn ang="0">
                  <a:pos x="593" y="106"/>
                </a:cxn>
                <a:cxn ang="0">
                  <a:pos x="562" y="16"/>
                </a:cxn>
                <a:cxn ang="0">
                  <a:pos x="471" y="25"/>
                </a:cxn>
                <a:cxn ang="0">
                  <a:pos x="449" y="107"/>
                </a:cxn>
                <a:cxn ang="0">
                  <a:pos x="509" y="138"/>
                </a:cxn>
                <a:cxn ang="0">
                  <a:pos x="485" y="180"/>
                </a:cxn>
                <a:cxn ang="0">
                  <a:pos x="470" y="191"/>
                </a:cxn>
                <a:cxn ang="0">
                  <a:pos x="423" y="100"/>
                </a:cxn>
                <a:cxn ang="0">
                  <a:pos x="431" y="10"/>
                </a:cxn>
                <a:cxn ang="0">
                  <a:pos x="316" y="25"/>
                </a:cxn>
                <a:cxn ang="0">
                  <a:pos x="310" y="23"/>
                </a:cxn>
                <a:cxn ang="0">
                  <a:pos x="260" y="21"/>
                </a:cxn>
                <a:cxn ang="0">
                  <a:pos x="196" y="83"/>
                </a:cxn>
                <a:cxn ang="0">
                  <a:pos x="224" y="164"/>
                </a:cxn>
                <a:cxn ang="0">
                  <a:pos x="301" y="139"/>
                </a:cxn>
                <a:cxn ang="0">
                  <a:pos x="308" y="109"/>
                </a:cxn>
                <a:cxn ang="0">
                  <a:pos x="350" y="139"/>
                </a:cxn>
                <a:cxn ang="0">
                  <a:pos x="324" y="149"/>
                </a:cxn>
                <a:cxn ang="0">
                  <a:pos x="322" y="151"/>
                </a:cxn>
                <a:cxn ang="0">
                  <a:pos x="302" y="213"/>
                </a:cxn>
                <a:cxn ang="0">
                  <a:pos x="294" y="251"/>
                </a:cxn>
                <a:cxn ang="0">
                  <a:pos x="175" y="131"/>
                </a:cxn>
                <a:cxn ang="0">
                  <a:pos x="113" y="134"/>
                </a:cxn>
                <a:cxn ang="0">
                  <a:pos x="95" y="175"/>
                </a:cxn>
                <a:cxn ang="0">
                  <a:pos x="92" y="176"/>
                </a:cxn>
                <a:cxn ang="0">
                  <a:pos x="32" y="268"/>
                </a:cxn>
                <a:cxn ang="0">
                  <a:pos x="33" y="274"/>
                </a:cxn>
                <a:cxn ang="0">
                  <a:pos x="108" y="350"/>
                </a:cxn>
                <a:cxn ang="0">
                  <a:pos x="185" y="332"/>
                </a:cxn>
                <a:cxn ang="0">
                  <a:pos x="181" y="386"/>
                </a:cxn>
                <a:cxn ang="0">
                  <a:pos x="180" y="400"/>
                </a:cxn>
                <a:cxn ang="0">
                  <a:pos x="103" y="373"/>
                </a:cxn>
                <a:cxn ang="0">
                  <a:pos x="1" y="357"/>
                </a:cxn>
                <a:cxn ang="0">
                  <a:pos x="45" y="361"/>
                </a:cxn>
                <a:cxn ang="0">
                  <a:pos x="10" y="417"/>
                </a:cxn>
                <a:cxn ang="0">
                  <a:pos x="8" y="421"/>
                </a:cxn>
                <a:cxn ang="0">
                  <a:pos x="39" y="551"/>
                </a:cxn>
                <a:cxn ang="0">
                  <a:pos x="147" y="425"/>
                </a:cxn>
                <a:cxn ang="0">
                  <a:pos x="220" y="424"/>
                </a:cxn>
                <a:cxn ang="0">
                  <a:pos x="289" y="498"/>
                </a:cxn>
                <a:cxn ang="0">
                  <a:pos x="154" y="448"/>
                </a:cxn>
                <a:cxn ang="0">
                  <a:pos x="79" y="505"/>
                </a:cxn>
                <a:cxn ang="0">
                  <a:pos x="62" y="576"/>
                </a:cxn>
                <a:cxn ang="0">
                  <a:pos x="62" y="576"/>
                </a:cxn>
                <a:cxn ang="0">
                  <a:pos x="63" y="578"/>
                </a:cxn>
                <a:cxn ang="0">
                  <a:pos x="177" y="692"/>
                </a:cxn>
                <a:cxn ang="0">
                  <a:pos x="241" y="681"/>
                </a:cxn>
                <a:cxn ang="0">
                  <a:pos x="306" y="607"/>
                </a:cxn>
              </a:cxnLst>
              <a:rect l="0" t="0" r="r" b="b"/>
              <a:pathLst>
                <a:path w="600" h="693">
                  <a:moveTo>
                    <a:pt x="475" y="312"/>
                  </a:moveTo>
                  <a:cubicBezTo>
                    <a:pt x="469" y="317"/>
                    <a:pt x="462" y="321"/>
                    <a:pt x="455" y="325"/>
                  </a:cubicBezTo>
                  <a:cubicBezTo>
                    <a:pt x="439" y="334"/>
                    <a:pt x="420" y="341"/>
                    <a:pt x="398" y="346"/>
                  </a:cubicBezTo>
                  <a:cubicBezTo>
                    <a:pt x="370" y="353"/>
                    <a:pt x="337" y="354"/>
                    <a:pt x="300" y="347"/>
                  </a:cubicBezTo>
                  <a:cubicBezTo>
                    <a:pt x="279" y="343"/>
                    <a:pt x="257" y="336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34" y="325"/>
                    <a:pt x="234" y="325"/>
                  </a:cubicBezTo>
                  <a:cubicBezTo>
                    <a:pt x="234" y="325"/>
                    <a:pt x="222" y="319"/>
                    <a:pt x="206" y="310"/>
                  </a:cubicBezTo>
                  <a:cubicBezTo>
                    <a:pt x="195" y="304"/>
                    <a:pt x="183" y="296"/>
                    <a:pt x="170" y="287"/>
                  </a:cubicBezTo>
                  <a:cubicBezTo>
                    <a:pt x="157" y="279"/>
                    <a:pt x="144" y="269"/>
                    <a:pt x="132" y="258"/>
                  </a:cubicBezTo>
                  <a:cubicBezTo>
                    <a:pt x="124" y="251"/>
                    <a:pt x="116" y="244"/>
                    <a:pt x="110" y="237"/>
                  </a:cubicBezTo>
                  <a:cubicBezTo>
                    <a:pt x="106" y="232"/>
                    <a:pt x="107" y="224"/>
                    <a:pt x="111" y="220"/>
                  </a:cubicBezTo>
                  <a:cubicBezTo>
                    <a:pt x="116" y="216"/>
                    <a:pt x="124" y="217"/>
                    <a:pt x="128" y="222"/>
                  </a:cubicBezTo>
                  <a:cubicBezTo>
                    <a:pt x="133" y="228"/>
                    <a:pt x="140" y="235"/>
                    <a:pt x="147" y="241"/>
                  </a:cubicBezTo>
                  <a:cubicBezTo>
                    <a:pt x="154" y="247"/>
                    <a:pt x="162" y="254"/>
                    <a:pt x="171" y="259"/>
                  </a:cubicBezTo>
                  <a:cubicBezTo>
                    <a:pt x="187" y="271"/>
                    <a:pt x="204" y="282"/>
                    <a:pt x="217" y="290"/>
                  </a:cubicBezTo>
                  <a:cubicBezTo>
                    <a:pt x="232" y="298"/>
                    <a:pt x="243" y="303"/>
                    <a:pt x="244" y="304"/>
                  </a:cubicBezTo>
                  <a:cubicBezTo>
                    <a:pt x="280" y="321"/>
                    <a:pt x="313" y="328"/>
                    <a:pt x="342" y="328"/>
                  </a:cubicBezTo>
                  <a:cubicBezTo>
                    <a:pt x="371" y="329"/>
                    <a:pt x="396" y="324"/>
                    <a:pt x="418" y="316"/>
                  </a:cubicBezTo>
                  <a:cubicBezTo>
                    <a:pt x="432" y="311"/>
                    <a:pt x="445" y="304"/>
                    <a:pt x="457" y="297"/>
                  </a:cubicBezTo>
                  <a:cubicBezTo>
                    <a:pt x="472" y="287"/>
                    <a:pt x="484" y="277"/>
                    <a:pt x="493" y="269"/>
                  </a:cubicBezTo>
                  <a:cubicBezTo>
                    <a:pt x="505" y="257"/>
                    <a:pt x="511" y="249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1" y="248"/>
                    <a:pt x="511" y="248"/>
                    <a:pt x="511" y="248"/>
                  </a:cubicBezTo>
                  <a:cubicBezTo>
                    <a:pt x="512" y="247"/>
                    <a:pt x="513" y="247"/>
                    <a:pt x="514" y="246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8" y="117"/>
                    <a:pt x="588" y="117"/>
                    <a:pt x="588" y="117"/>
                  </a:cubicBezTo>
                  <a:cubicBezTo>
                    <a:pt x="589" y="115"/>
                    <a:pt x="591" y="112"/>
                    <a:pt x="593" y="106"/>
                  </a:cubicBezTo>
                  <a:cubicBezTo>
                    <a:pt x="596" y="101"/>
                    <a:pt x="598" y="94"/>
                    <a:pt x="599" y="86"/>
                  </a:cubicBezTo>
                  <a:cubicBezTo>
                    <a:pt x="600" y="81"/>
                    <a:pt x="600" y="75"/>
                    <a:pt x="600" y="70"/>
                  </a:cubicBezTo>
                  <a:cubicBezTo>
                    <a:pt x="599" y="62"/>
                    <a:pt x="597" y="55"/>
                    <a:pt x="593" y="47"/>
                  </a:cubicBezTo>
                  <a:cubicBezTo>
                    <a:pt x="591" y="43"/>
                    <a:pt x="588" y="38"/>
                    <a:pt x="584" y="34"/>
                  </a:cubicBezTo>
                  <a:cubicBezTo>
                    <a:pt x="577" y="26"/>
                    <a:pt x="570" y="20"/>
                    <a:pt x="562" y="16"/>
                  </a:cubicBezTo>
                  <a:cubicBezTo>
                    <a:pt x="551" y="9"/>
                    <a:pt x="539" y="6"/>
                    <a:pt x="527" y="5"/>
                  </a:cubicBezTo>
                  <a:cubicBezTo>
                    <a:pt x="515" y="4"/>
                    <a:pt x="504" y="6"/>
                    <a:pt x="493" y="11"/>
                  </a:cubicBezTo>
                  <a:cubicBezTo>
                    <a:pt x="486" y="14"/>
                    <a:pt x="479" y="18"/>
                    <a:pt x="472" y="24"/>
                  </a:cubicBezTo>
                  <a:cubicBezTo>
                    <a:pt x="472" y="24"/>
                    <a:pt x="472" y="24"/>
                    <a:pt x="472" y="24"/>
                  </a:cubicBezTo>
                  <a:cubicBezTo>
                    <a:pt x="472" y="24"/>
                    <a:pt x="472" y="24"/>
                    <a:pt x="471" y="25"/>
                  </a:cubicBezTo>
                  <a:cubicBezTo>
                    <a:pt x="470" y="26"/>
                    <a:pt x="469" y="27"/>
                    <a:pt x="467" y="29"/>
                  </a:cubicBezTo>
                  <a:cubicBezTo>
                    <a:pt x="464" y="32"/>
                    <a:pt x="460" y="37"/>
                    <a:pt x="456" y="44"/>
                  </a:cubicBezTo>
                  <a:cubicBezTo>
                    <a:pt x="454" y="49"/>
                    <a:pt x="451" y="54"/>
                    <a:pt x="449" y="60"/>
                  </a:cubicBezTo>
                  <a:cubicBezTo>
                    <a:pt x="447" y="67"/>
                    <a:pt x="445" y="74"/>
                    <a:pt x="445" y="82"/>
                  </a:cubicBezTo>
                  <a:cubicBezTo>
                    <a:pt x="445" y="90"/>
                    <a:pt x="446" y="99"/>
                    <a:pt x="449" y="107"/>
                  </a:cubicBezTo>
                  <a:cubicBezTo>
                    <a:pt x="452" y="113"/>
                    <a:pt x="454" y="119"/>
                    <a:pt x="459" y="125"/>
                  </a:cubicBezTo>
                  <a:cubicBezTo>
                    <a:pt x="464" y="132"/>
                    <a:pt x="471" y="140"/>
                    <a:pt x="481" y="148"/>
                  </a:cubicBezTo>
                  <a:cubicBezTo>
                    <a:pt x="482" y="146"/>
                    <a:pt x="484" y="144"/>
                    <a:pt x="486" y="143"/>
                  </a:cubicBezTo>
                  <a:cubicBezTo>
                    <a:pt x="489" y="139"/>
                    <a:pt x="494" y="136"/>
                    <a:pt x="499" y="134"/>
                  </a:cubicBezTo>
                  <a:cubicBezTo>
                    <a:pt x="503" y="132"/>
                    <a:pt x="508" y="134"/>
                    <a:pt x="509" y="138"/>
                  </a:cubicBezTo>
                  <a:cubicBezTo>
                    <a:pt x="511" y="142"/>
                    <a:pt x="509" y="146"/>
                    <a:pt x="505" y="148"/>
                  </a:cubicBezTo>
                  <a:cubicBezTo>
                    <a:pt x="502" y="150"/>
                    <a:pt x="499" y="152"/>
                    <a:pt x="496" y="154"/>
                  </a:cubicBezTo>
                  <a:cubicBezTo>
                    <a:pt x="494" y="156"/>
                    <a:pt x="492" y="159"/>
                    <a:pt x="490" y="161"/>
                  </a:cubicBezTo>
                  <a:cubicBezTo>
                    <a:pt x="489" y="164"/>
                    <a:pt x="487" y="168"/>
                    <a:pt x="486" y="171"/>
                  </a:cubicBezTo>
                  <a:cubicBezTo>
                    <a:pt x="486" y="174"/>
                    <a:pt x="485" y="177"/>
                    <a:pt x="485" y="180"/>
                  </a:cubicBezTo>
                  <a:cubicBezTo>
                    <a:pt x="484" y="185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ubicBezTo>
                    <a:pt x="486" y="194"/>
                    <a:pt x="483" y="197"/>
                    <a:pt x="478" y="198"/>
                  </a:cubicBezTo>
                  <a:cubicBezTo>
                    <a:pt x="474" y="199"/>
                    <a:pt x="470" y="196"/>
                    <a:pt x="470" y="191"/>
                  </a:cubicBezTo>
                  <a:cubicBezTo>
                    <a:pt x="470" y="191"/>
                    <a:pt x="469" y="188"/>
                    <a:pt x="469" y="184"/>
                  </a:cubicBezTo>
                  <a:cubicBezTo>
                    <a:pt x="469" y="180"/>
                    <a:pt x="470" y="174"/>
                    <a:pt x="471" y="169"/>
                  </a:cubicBezTo>
                  <a:cubicBezTo>
                    <a:pt x="470" y="168"/>
                    <a:pt x="469" y="168"/>
                    <a:pt x="468" y="167"/>
                  </a:cubicBezTo>
                  <a:cubicBezTo>
                    <a:pt x="454" y="157"/>
                    <a:pt x="444" y="146"/>
                    <a:pt x="437" y="135"/>
                  </a:cubicBezTo>
                  <a:cubicBezTo>
                    <a:pt x="430" y="123"/>
                    <a:pt x="425" y="112"/>
                    <a:pt x="423" y="100"/>
                  </a:cubicBezTo>
                  <a:cubicBezTo>
                    <a:pt x="422" y="93"/>
                    <a:pt x="422" y="85"/>
                    <a:pt x="422" y="78"/>
                  </a:cubicBezTo>
                  <a:cubicBezTo>
                    <a:pt x="423" y="69"/>
                    <a:pt x="425" y="60"/>
                    <a:pt x="427" y="52"/>
                  </a:cubicBezTo>
                  <a:cubicBezTo>
                    <a:pt x="430" y="45"/>
                    <a:pt x="433" y="38"/>
                    <a:pt x="436" y="32"/>
                  </a:cubicBezTo>
                  <a:cubicBezTo>
                    <a:pt x="440" y="27"/>
                    <a:pt x="443" y="22"/>
                    <a:pt x="446" y="18"/>
                  </a:cubicBezTo>
                  <a:cubicBezTo>
                    <a:pt x="442" y="15"/>
                    <a:pt x="437" y="13"/>
                    <a:pt x="431" y="10"/>
                  </a:cubicBezTo>
                  <a:cubicBezTo>
                    <a:pt x="421" y="7"/>
                    <a:pt x="410" y="3"/>
                    <a:pt x="399" y="2"/>
                  </a:cubicBezTo>
                  <a:cubicBezTo>
                    <a:pt x="391" y="0"/>
                    <a:pt x="383" y="0"/>
                    <a:pt x="374" y="1"/>
                  </a:cubicBezTo>
                  <a:cubicBezTo>
                    <a:pt x="363" y="1"/>
                    <a:pt x="352" y="4"/>
                    <a:pt x="340" y="9"/>
                  </a:cubicBezTo>
                  <a:cubicBezTo>
                    <a:pt x="334" y="12"/>
                    <a:pt x="327" y="16"/>
                    <a:pt x="321" y="21"/>
                  </a:cubicBezTo>
                  <a:cubicBezTo>
                    <a:pt x="316" y="25"/>
                    <a:pt x="316" y="25"/>
                    <a:pt x="316" y="25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10" y="23"/>
                    <a:pt x="310" y="23"/>
                  </a:cubicBezTo>
                  <a:cubicBezTo>
                    <a:pt x="310" y="23"/>
                    <a:pt x="309" y="23"/>
                    <a:pt x="308" y="23"/>
                  </a:cubicBezTo>
                  <a:cubicBezTo>
                    <a:pt x="307" y="22"/>
                    <a:pt x="305" y="22"/>
                    <a:pt x="302" y="21"/>
                  </a:cubicBezTo>
                  <a:cubicBezTo>
                    <a:pt x="296" y="20"/>
                    <a:pt x="288" y="19"/>
                    <a:pt x="279" y="19"/>
                  </a:cubicBezTo>
                  <a:cubicBezTo>
                    <a:pt x="273" y="19"/>
                    <a:pt x="267" y="20"/>
                    <a:pt x="260" y="21"/>
                  </a:cubicBezTo>
                  <a:cubicBezTo>
                    <a:pt x="252" y="22"/>
                    <a:pt x="243" y="25"/>
                    <a:pt x="235" y="30"/>
                  </a:cubicBezTo>
                  <a:cubicBezTo>
                    <a:pt x="230" y="33"/>
                    <a:pt x="225" y="36"/>
                    <a:pt x="221" y="41"/>
                  </a:cubicBezTo>
                  <a:cubicBezTo>
                    <a:pt x="216" y="45"/>
                    <a:pt x="211" y="51"/>
                    <a:pt x="207" y="59"/>
                  </a:cubicBezTo>
                  <a:cubicBezTo>
                    <a:pt x="203" y="65"/>
                    <a:pt x="200" y="72"/>
                    <a:pt x="197" y="81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3"/>
                    <a:pt x="196" y="83"/>
                    <a:pt x="196" y="83"/>
                  </a:cubicBezTo>
                  <a:cubicBezTo>
                    <a:pt x="196" y="85"/>
                    <a:pt x="195" y="87"/>
                    <a:pt x="195" y="90"/>
                  </a:cubicBezTo>
                  <a:cubicBezTo>
                    <a:pt x="194" y="96"/>
                    <a:pt x="193" y="104"/>
                    <a:pt x="195" y="114"/>
                  </a:cubicBezTo>
                  <a:cubicBezTo>
                    <a:pt x="196" y="120"/>
                    <a:pt x="198" y="127"/>
                    <a:pt x="201" y="134"/>
                  </a:cubicBezTo>
                  <a:cubicBezTo>
                    <a:pt x="206" y="144"/>
                    <a:pt x="213" y="154"/>
                    <a:pt x="224" y="164"/>
                  </a:cubicBezTo>
                  <a:cubicBezTo>
                    <a:pt x="231" y="169"/>
                    <a:pt x="238" y="175"/>
                    <a:pt x="248" y="181"/>
                  </a:cubicBezTo>
                  <a:cubicBezTo>
                    <a:pt x="256" y="185"/>
                    <a:pt x="266" y="190"/>
                    <a:pt x="278" y="195"/>
                  </a:cubicBezTo>
                  <a:cubicBezTo>
                    <a:pt x="278" y="189"/>
                    <a:pt x="279" y="183"/>
                    <a:pt x="280" y="178"/>
                  </a:cubicBezTo>
                  <a:cubicBezTo>
                    <a:pt x="283" y="169"/>
                    <a:pt x="287" y="161"/>
                    <a:pt x="291" y="154"/>
                  </a:cubicBezTo>
                  <a:cubicBezTo>
                    <a:pt x="294" y="148"/>
                    <a:pt x="298" y="143"/>
                    <a:pt x="301" y="139"/>
                  </a:cubicBezTo>
                  <a:cubicBezTo>
                    <a:pt x="302" y="137"/>
                    <a:pt x="304" y="136"/>
                    <a:pt x="304" y="135"/>
                  </a:cubicBezTo>
                  <a:cubicBezTo>
                    <a:pt x="304" y="134"/>
                    <a:pt x="303" y="134"/>
                    <a:pt x="303" y="133"/>
                  </a:cubicBezTo>
                  <a:cubicBezTo>
                    <a:pt x="298" y="128"/>
                    <a:pt x="295" y="121"/>
                    <a:pt x="293" y="113"/>
                  </a:cubicBezTo>
                  <a:cubicBezTo>
                    <a:pt x="292" y="109"/>
                    <a:pt x="295" y="104"/>
                    <a:pt x="299" y="103"/>
                  </a:cubicBezTo>
                  <a:cubicBezTo>
                    <a:pt x="303" y="103"/>
                    <a:pt x="307" y="105"/>
                    <a:pt x="308" y="109"/>
                  </a:cubicBezTo>
                  <a:cubicBezTo>
                    <a:pt x="310" y="115"/>
                    <a:pt x="312" y="120"/>
                    <a:pt x="315" y="123"/>
                  </a:cubicBezTo>
                  <a:cubicBezTo>
                    <a:pt x="318" y="127"/>
                    <a:pt x="321" y="130"/>
                    <a:pt x="325" y="132"/>
                  </a:cubicBezTo>
                  <a:cubicBezTo>
                    <a:pt x="331" y="135"/>
                    <a:pt x="337" y="137"/>
                    <a:pt x="342" y="138"/>
                  </a:cubicBezTo>
                  <a:cubicBezTo>
                    <a:pt x="346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0" y="139"/>
                    <a:pt x="350" y="139"/>
                    <a:pt x="350" y="139"/>
                  </a:cubicBezTo>
                  <a:cubicBezTo>
                    <a:pt x="354" y="139"/>
                    <a:pt x="357" y="143"/>
                    <a:pt x="357" y="147"/>
                  </a:cubicBezTo>
                  <a:cubicBezTo>
                    <a:pt x="357" y="151"/>
                    <a:pt x="354" y="155"/>
                    <a:pt x="349" y="155"/>
                  </a:cubicBezTo>
                  <a:cubicBezTo>
                    <a:pt x="349" y="155"/>
                    <a:pt x="345" y="154"/>
                    <a:pt x="339" y="153"/>
                  </a:cubicBezTo>
                  <a:cubicBezTo>
                    <a:pt x="335" y="152"/>
                    <a:pt x="329" y="151"/>
                    <a:pt x="324" y="149"/>
                  </a:cubicBezTo>
                  <a:cubicBezTo>
                    <a:pt x="323" y="149"/>
                    <a:pt x="323" y="149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3" y="150"/>
                  </a:cubicBezTo>
                  <a:cubicBezTo>
                    <a:pt x="323" y="150"/>
                    <a:pt x="323" y="150"/>
                    <a:pt x="322" y="150"/>
                  </a:cubicBezTo>
                  <a:cubicBezTo>
                    <a:pt x="322" y="150"/>
                    <a:pt x="322" y="150"/>
                    <a:pt x="322" y="151"/>
                  </a:cubicBezTo>
                  <a:cubicBezTo>
                    <a:pt x="321" y="151"/>
                    <a:pt x="320" y="152"/>
                    <a:pt x="319" y="154"/>
                  </a:cubicBezTo>
                  <a:cubicBezTo>
                    <a:pt x="317" y="156"/>
                    <a:pt x="314" y="161"/>
                    <a:pt x="311" y="166"/>
                  </a:cubicBezTo>
                  <a:cubicBezTo>
                    <a:pt x="308" y="170"/>
                    <a:pt x="306" y="175"/>
                    <a:pt x="304" y="181"/>
                  </a:cubicBezTo>
                  <a:cubicBezTo>
                    <a:pt x="302" y="187"/>
                    <a:pt x="301" y="193"/>
                    <a:pt x="301" y="200"/>
                  </a:cubicBezTo>
                  <a:cubicBezTo>
                    <a:pt x="301" y="204"/>
                    <a:pt x="301" y="209"/>
                    <a:pt x="302" y="213"/>
                  </a:cubicBezTo>
                  <a:cubicBezTo>
                    <a:pt x="303" y="220"/>
                    <a:pt x="306" y="226"/>
                    <a:pt x="310" y="233"/>
                  </a:cubicBezTo>
                  <a:cubicBezTo>
                    <a:pt x="316" y="242"/>
                    <a:pt x="325" y="252"/>
                    <a:pt x="338" y="262"/>
                  </a:cubicBezTo>
                  <a:cubicBezTo>
                    <a:pt x="343" y="266"/>
                    <a:pt x="344" y="273"/>
                    <a:pt x="340" y="278"/>
                  </a:cubicBezTo>
                  <a:cubicBezTo>
                    <a:pt x="336" y="283"/>
                    <a:pt x="329" y="284"/>
                    <a:pt x="324" y="280"/>
                  </a:cubicBezTo>
                  <a:cubicBezTo>
                    <a:pt x="311" y="271"/>
                    <a:pt x="301" y="261"/>
                    <a:pt x="294" y="251"/>
                  </a:cubicBezTo>
                  <a:cubicBezTo>
                    <a:pt x="287" y="241"/>
                    <a:pt x="282" y="231"/>
                    <a:pt x="280" y="221"/>
                  </a:cubicBezTo>
                  <a:cubicBezTo>
                    <a:pt x="280" y="221"/>
                    <a:pt x="280" y="220"/>
                    <a:pt x="280" y="220"/>
                  </a:cubicBezTo>
                  <a:cubicBezTo>
                    <a:pt x="263" y="214"/>
                    <a:pt x="248" y="208"/>
                    <a:pt x="236" y="201"/>
                  </a:cubicBezTo>
                  <a:cubicBezTo>
                    <a:pt x="218" y="190"/>
                    <a:pt x="205" y="179"/>
                    <a:pt x="195" y="167"/>
                  </a:cubicBezTo>
                  <a:cubicBezTo>
                    <a:pt x="185" y="155"/>
                    <a:pt x="179" y="142"/>
                    <a:pt x="175" y="131"/>
                  </a:cubicBezTo>
                  <a:cubicBezTo>
                    <a:pt x="173" y="123"/>
                    <a:pt x="172" y="116"/>
                    <a:pt x="171" y="109"/>
                  </a:cubicBezTo>
                  <a:cubicBezTo>
                    <a:pt x="171" y="103"/>
                    <a:pt x="171" y="97"/>
                    <a:pt x="171" y="92"/>
                  </a:cubicBezTo>
                  <a:cubicBezTo>
                    <a:pt x="166" y="94"/>
                    <a:pt x="159" y="96"/>
                    <a:pt x="153" y="99"/>
                  </a:cubicBezTo>
                  <a:cubicBezTo>
                    <a:pt x="146" y="102"/>
                    <a:pt x="140" y="106"/>
                    <a:pt x="134" y="110"/>
                  </a:cubicBezTo>
                  <a:cubicBezTo>
                    <a:pt x="126" y="117"/>
                    <a:pt x="119" y="124"/>
                    <a:pt x="113" y="134"/>
                  </a:cubicBezTo>
                  <a:cubicBezTo>
                    <a:pt x="108" y="143"/>
                    <a:pt x="104" y="153"/>
                    <a:pt x="103" y="165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3" y="176"/>
                    <a:pt x="92" y="176"/>
                  </a:cubicBezTo>
                  <a:cubicBezTo>
                    <a:pt x="90" y="177"/>
                    <a:pt x="87" y="178"/>
                    <a:pt x="84" y="180"/>
                  </a:cubicBezTo>
                  <a:cubicBezTo>
                    <a:pt x="77" y="183"/>
                    <a:pt x="68" y="188"/>
                    <a:pt x="59" y="196"/>
                  </a:cubicBezTo>
                  <a:cubicBezTo>
                    <a:pt x="54" y="202"/>
                    <a:pt x="48" y="208"/>
                    <a:pt x="44" y="216"/>
                  </a:cubicBezTo>
                  <a:cubicBezTo>
                    <a:pt x="39" y="224"/>
                    <a:pt x="36" y="232"/>
                    <a:pt x="34" y="243"/>
                  </a:cubicBezTo>
                  <a:cubicBezTo>
                    <a:pt x="32" y="250"/>
                    <a:pt x="32" y="258"/>
                    <a:pt x="32" y="268"/>
                  </a:cubicBezTo>
                  <a:cubicBezTo>
                    <a:pt x="33" y="269"/>
                    <a:pt x="33" y="271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2"/>
                    <a:pt x="33" y="272"/>
                  </a:cubicBezTo>
                  <a:cubicBezTo>
                    <a:pt x="33" y="272"/>
                    <a:pt x="33" y="273"/>
                    <a:pt x="33" y="273"/>
                  </a:cubicBezTo>
                  <a:cubicBezTo>
                    <a:pt x="33" y="273"/>
                    <a:pt x="33" y="273"/>
                    <a:pt x="33" y="274"/>
                  </a:cubicBezTo>
                  <a:cubicBezTo>
                    <a:pt x="33" y="275"/>
                    <a:pt x="33" y="277"/>
                    <a:pt x="33" y="280"/>
                  </a:cubicBezTo>
                  <a:cubicBezTo>
                    <a:pt x="34" y="285"/>
                    <a:pt x="36" y="292"/>
                    <a:pt x="39" y="300"/>
                  </a:cubicBezTo>
                  <a:cubicBezTo>
                    <a:pt x="42" y="305"/>
                    <a:pt x="45" y="311"/>
                    <a:pt x="49" y="316"/>
                  </a:cubicBezTo>
                  <a:cubicBezTo>
                    <a:pt x="55" y="323"/>
                    <a:pt x="62" y="330"/>
                    <a:pt x="73" y="337"/>
                  </a:cubicBezTo>
                  <a:cubicBezTo>
                    <a:pt x="82" y="342"/>
                    <a:pt x="94" y="347"/>
                    <a:pt x="108" y="350"/>
                  </a:cubicBezTo>
                  <a:cubicBezTo>
                    <a:pt x="122" y="353"/>
                    <a:pt x="139" y="355"/>
                    <a:pt x="160" y="355"/>
                  </a:cubicBezTo>
                  <a:cubicBezTo>
                    <a:pt x="161" y="355"/>
                    <a:pt x="162" y="356"/>
                    <a:pt x="163" y="356"/>
                  </a:cubicBezTo>
                  <a:cubicBezTo>
                    <a:pt x="164" y="351"/>
                    <a:pt x="166" y="346"/>
                    <a:pt x="168" y="341"/>
                  </a:cubicBezTo>
                  <a:cubicBezTo>
                    <a:pt x="170" y="338"/>
                    <a:pt x="172" y="336"/>
                    <a:pt x="174" y="333"/>
                  </a:cubicBezTo>
                  <a:cubicBezTo>
                    <a:pt x="177" y="330"/>
                    <a:pt x="182" y="329"/>
                    <a:pt x="185" y="332"/>
                  </a:cubicBezTo>
                  <a:cubicBezTo>
                    <a:pt x="188" y="335"/>
                    <a:pt x="189" y="340"/>
                    <a:pt x="186" y="343"/>
                  </a:cubicBezTo>
                  <a:cubicBezTo>
                    <a:pt x="184" y="345"/>
                    <a:pt x="183" y="347"/>
                    <a:pt x="182" y="349"/>
                  </a:cubicBezTo>
                  <a:cubicBezTo>
                    <a:pt x="180" y="353"/>
                    <a:pt x="178" y="356"/>
                    <a:pt x="178" y="360"/>
                  </a:cubicBezTo>
                  <a:cubicBezTo>
                    <a:pt x="177" y="363"/>
                    <a:pt x="177" y="367"/>
                    <a:pt x="177" y="370"/>
                  </a:cubicBezTo>
                  <a:cubicBezTo>
                    <a:pt x="177" y="377"/>
                    <a:pt x="179" y="382"/>
                    <a:pt x="181" y="386"/>
                  </a:cubicBezTo>
                  <a:cubicBezTo>
                    <a:pt x="182" y="388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3" y="390"/>
                    <a:pt x="183" y="390"/>
                    <a:pt x="183" y="390"/>
                  </a:cubicBezTo>
                  <a:cubicBezTo>
                    <a:pt x="185" y="393"/>
                    <a:pt x="184" y="398"/>
                    <a:pt x="180" y="400"/>
                  </a:cubicBezTo>
                  <a:cubicBezTo>
                    <a:pt x="177" y="403"/>
                    <a:pt x="172" y="402"/>
                    <a:pt x="170" y="398"/>
                  </a:cubicBezTo>
                  <a:cubicBezTo>
                    <a:pt x="169" y="398"/>
                    <a:pt x="168" y="395"/>
                    <a:pt x="166" y="392"/>
                  </a:cubicBezTo>
                  <a:cubicBezTo>
                    <a:pt x="165" y="388"/>
                    <a:pt x="163" y="384"/>
                    <a:pt x="162" y="378"/>
                  </a:cubicBezTo>
                  <a:cubicBezTo>
                    <a:pt x="162" y="379"/>
                    <a:pt x="161" y="379"/>
                    <a:pt x="160" y="379"/>
                  </a:cubicBezTo>
                  <a:cubicBezTo>
                    <a:pt x="138" y="379"/>
                    <a:pt x="119" y="376"/>
                    <a:pt x="103" y="373"/>
                  </a:cubicBezTo>
                  <a:cubicBezTo>
                    <a:pt x="86" y="369"/>
                    <a:pt x="73" y="363"/>
                    <a:pt x="62" y="357"/>
                  </a:cubicBezTo>
                  <a:cubicBezTo>
                    <a:pt x="47" y="348"/>
                    <a:pt x="36" y="338"/>
                    <a:pt x="28" y="327"/>
                  </a:cubicBezTo>
                  <a:cubicBezTo>
                    <a:pt x="23" y="320"/>
                    <a:pt x="20" y="314"/>
                    <a:pt x="17" y="307"/>
                  </a:cubicBezTo>
                  <a:cubicBezTo>
                    <a:pt x="14" y="313"/>
                    <a:pt x="10" y="321"/>
                    <a:pt x="7" y="329"/>
                  </a:cubicBezTo>
                  <a:cubicBezTo>
                    <a:pt x="4" y="337"/>
                    <a:pt x="2" y="347"/>
                    <a:pt x="1" y="357"/>
                  </a:cubicBezTo>
                  <a:cubicBezTo>
                    <a:pt x="0" y="363"/>
                    <a:pt x="0" y="370"/>
                    <a:pt x="1" y="377"/>
                  </a:cubicBezTo>
                  <a:cubicBezTo>
                    <a:pt x="1" y="379"/>
                    <a:pt x="1" y="380"/>
                    <a:pt x="1" y="382"/>
                  </a:cubicBezTo>
                  <a:cubicBezTo>
                    <a:pt x="4" y="379"/>
                    <a:pt x="6" y="376"/>
                    <a:pt x="9" y="373"/>
                  </a:cubicBezTo>
                  <a:cubicBezTo>
                    <a:pt x="14" y="367"/>
                    <a:pt x="21" y="361"/>
                    <a:pt x="29" y="357"/>
                  </a:cubicBezTo>
                  <a:cubicBezTo>
                    <a:pt x="35" y="354"/>
                    <a:pt x="42" y="356"/>
                    <a:pt x="45" y="361"/>
                  </a:cubicBezTo>
                  <a:cubicBezTo>
                    <a:pt x="48" y="367"/>
                    <a:pt x="46" y="374"/>
                    <a:pt x="41" y="377"/>
                  </a:cubicBezTo>
                  <a:cubicBezTo>
                    <a:pt x="35" y="380"/>
                    <a:pt x="30" y="384"/>
                    <a:pt x="26" y="389"/>
                  </a:cubicBezTo>
                  <a:cubicBezTo>
                    <a:pt x="22" y="393"/>
                    <a:pt x="19" y="398"/>
                    <a:pt x="16" y="402"/>
                  </a:cubicBezTo>
                  <a:cubicBezTo>
                    <a:pt x="13" y="407"/>
                    <a:pt x="11" y="412"/>
                    <a:pt x="10" y="415"/>
                  </a:cubicBezTo>
                  <a:cubicBezTo>
                    <a:pt x="10" y="416"/>
                    <a:pt x="10" y="416"/>
                    <a:pt x="10" y="417"/>
                  </a:cubicBezTo>
                  <a:cubicBezTo>
                    <a:pt x="9" y="418"/>
                    <a:pt x="9" y="418"/>
                    <a:pt x="9" y="419"/>
                  </a:cubicBezTo>
                  <a:cubicBezTo>
                    <a:pt x="9" y="419"/>
                    <a:pt x="9" y="419"/>
                    <a:pt x="9" y="419"/>
                  </a:cubicBezTo>
                  <a:cubicBezTo>
                    <a:pt x="9" y="420"/>
                    <a:pt x="9" y="420"/>
                    <a:pt x="8" y="420"/>
                  </a:cubicBezTo>
                  <a:cubicBezTo>
                    <a:pt x="8" y="420"/>
                    <a:pt x="8" y="420"/>
                    <a:pt x="8" y="421"/>
                  </a:cubicBezTo>
                  <a:cubicBezTo>
                    <a:pt x="8" y="421"/>
                    <a:pt x="8" y="421"/>
                    <a:pt x="8" y="421"/>
                  </a:cubicBezTo>
                  <a:cubicBezTo>
                    <a:pt x="7" y="425"/>
                    <a:pt x="5" y="430"/>
                    <a:pt x="4" y="436"/>
                  </a:cubicBezTo>
                  <a:cubicBezTo>
                    <a:pt x="2" y="448"/>
                    <a:pt x="0" y="465"/>
                    <a:pt x="3" y="483"/>
                  </a:cubicBezTo>
                  <a:cubicBezTo>
                    <a:pt x="5" y="495"/>
                    <a:pt x="9" y="508"/>
                    <a:pt x="16" y="520"/>
                  </a:cubicBezTo>
                  <a:cubicBezTo>
                    <a:pt x="19" y="528"/>
                    <a:pt x="24" y="535"/>
                    <a:pt x="31" y="542"/>
                  </a:cubicBezTo>
                  <a:cubicBezTo>
                    <a:pt x="33" y="545"/>
                    <a:pt x="36" y="548"/>
                    <a:pt x="39" y="551"/>
                  </a:cubicBezTo>
                  <a:cubicBezTo>
                    <a:pt x="40" y="547"/>
                    <a:pt x="41" y="542"/>
                    <a:pt x="42" y="537"/>
                  </a:cubicBezTo>
                  <a:cubicBezTo>
                    <a:pt x="45" y="524"/>
                    <a:pt x="51" y="508"/>
                    <a:pt x="59" y="493"/>
                  </a:cubicBezTo>
                  <a:cubicBezTo>
                    <a:pt x="67" y="479"/>
                    <a:pt x="78" y="465"/>
                    <a:pt x="93" y="453"/>
                  </a:cubicBezTo>
                  <a:cubicBezTo>
                    <a:pt x="107" y="441"/>
                    <a:pt x="125" y="431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7" y="425"/>
                    <a:pt x="147" y="425"/>
                    <a:pt x="147" y="425"/>
                  </a:cubicBezTo>
                  <a:cubicBezTo>
                    <a:pt x="149" y="425"/>
                    <a:pt x="157" y="423"/>
                    <a:pt x="169" y="421"/>
                  </a:cubicBezTo>
                  <a:cubicBezTo>
                    <a:pt x="182" y="420"/>
                    <a:pt x="200" y="420"/>
                    <a:pt x="220" y="424"/>
                  </a:cubicBezTo>
                  <a:cubicBezTo>
                    <a:pt x="233" y="426"/>
                    <a:pt x="247" y="431"/>
                    <a:pt x="260" y="439"/>
                  </a:cubicBezTo>
                  <a:cubicBezTo>
                    <a:pt x="269" y="444"/>
                    <a:pt x="278" y="450"/>
                    <a:pt x="286" y="458"/>
                  </a:cubicBezTo>
                  <a:cubicBezTo>
                    <a:pt x="294" y="466"/>
                    <a:pt x="301" y="475"/>
                    <a:pt x="308" y="486"/>
                  </a:cubicBezTo>
                  <a:cubicBezTo>
                    <a:pt x="312" y="491"/>
                    <a:pt x="310" y="499"/>
                    <a:pt x="305" y="502"/>
                  </a:cubicBezTo>
                  <a:cubicBezTo>
                    <a:pt x="299" y="505"/>
                    <a:pt x="292" y="504"/>
                    <a:pt x="289" y="498"/>
                  </a:cubicBezTo>
                  <a:cubicBezTo>
                    <a:pt x="283" y="489"/>
                    <a:pt x="276" y="481"/>
                    <a:pt x="270" y="475"/>
                  </a:cubicBezTo>
                  <a:cubicBezTo>
                    <a:pt x="263" y="468"/>
                    <a:pt x="256" y="463"/>
                    <a:pt x="249" y="459"/>
                  </a:cubicBezTo>
                  <a:cubicBezTo>
                    <a:pt x="238" y="453"/>
                    <a:pt x="226" y="449"/>
                    <a:pt x="215" y="447"/>
                  </a:cubicBezTo>
                  <a:cubicBezTo>
                    <a:pt x="205" y="444"/>
                    <a:pt x="194" y="444"/>
                    <a:pt x="185" y="444"/>
                  </a:cubicBezTo>
                  <a:cubicBezTo>
                    <a:pt x="167" y="444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54" y="448"/>
                    <a:pt x="154" y="448"/>
                    <a:pt x="154" y="448"/>
                  </a:cubicBezTo>
                  <a:cubicBezTo>
                    <a:pt x="135" y="453"/>
                    <a:pt x="120" y="461"/>
                    <a:pt x="108" y="471"/>
                  </a:cubicBezTo>
                  <a:cubicBezTo>
                    <a:pt x="96" y="481"/>
                    <a:pt x="86" y="493"/>
                    <a:pt x="79" y="505"/>
                  </a:cubicBezTo>
                  <a:cubicBezTo>
                    <a:pt x="72" y="518"/>
                    <a:pt x="67" y="531"/>
                    <a:pt x="65" y="542"/>
                  </a:cubicBezTo>
                  <a:cubicBezTo>
                    <a:pt x="62" y="551"/>
                    <a:pt x="62" y="559"/>
                    <a:pt x="62" y="565"/>
                  </a:cubicBezTo>
                  <a:cubicBezTo>
                    <a:pt x="62" y="566"/>
                    <a:pt x="62" y="568"/>
                    <a:pt x="62" y="569"/>
                  </a:cubicBezTo>
                  <a:cubicBezTo>
                    <a:pt x="62" y="570"/>
                    <a:pt x="62" y="570"/>
                    <a:pt x="62" y="570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6"/>
                    <a:pt x="62" y="576"/>
                    <a:pt x="62" y="576"/>
                  </a:cubicBezTo>
                  <a:cubicBezTo>
                    <a:pt x="62" y="577"/>
                    <a:pt x="63" y="577"/>
                    <a:pt x="63" y="578"/>
                  </a:cubicBezTo>
                  <a:cubicBezTo>
                    <a:pt x="63" y="581"/>
                    <a:pt x="63" y="584"/>
                    <a:pt x="64" y="588"/>
                  </a:cubicBezTo>
                  <a:cubicBezTo>
                    <a:pt x="65" y="595"/>
                    <a:pt x="68" y="606"/>
                    <a:pt x="74" y="618"/>
                  </a:cubicBezTo>
                  <a:cubicBezTo>
                    <a:pt x="78" y="626"/>
                    <a:pt x="83" y="634"/>
                    <a:pt x="89" y="642"/>
                  </a:cubicBezTo>
                  <a:cubicBezTo>
                    <a:pt x="98" y="653"/>
                    <a:pt x="110" y="664"/>
                    <a:pt x="126" y="673"/>
                  </a:cubicBezTo>
                  <a:cubicBezTo>
                    <a:pt x="139" y="681"/>
                    <a:pt x="156" y="688"/>
                    <a:pt x="177" y="692"/>
                  </a:cubicBezTo>
                  <a:cubicBezTo>
                    <a:pt x="177" y="692"/>
                    <a:pt x="177" y="692"/>
                    <a:pt x="177" y="692"/>
                  </a:cubicBezTo>
                  <a:cubicBezTo>
                    <a:pt x="178" y="692"/>
                    <a:pt x="178" y="693"/>
                    <a:pt x="180" y="693"/>
                  </a:cubicBezTo>
                  <a:cubicBezTo>
                    <a:pt x="182" y="693"/>
                    <a:pt x="185" y="693"/>
                    <a:pt x="189" y="693"/>
                  </a:cubicBezTo>
                  <a:cubicBezTo>
                    <a:pt x="197" y="693"/>
                    <a:pt x="208" y="693"/>
                    <a:pt x="219" y="690"/>
                  </a:cubicBezTo>
                  <a:cubicBezTo>
                    <a:pt x="227" y="688"/>
                    <a:pt x="234" y="685"/>
                    <a:pt x="241" y="681"/>
                  </a:cubicBezTo>
                  <a:cubicBezTo>
                    <a:pt x="247" y="678"/>
                    <a:pt x="252" y="675"/>
                    <a:pt x="256" y="672"/>
                  </a:cubicBezTo>
                  <a:cubicBezTo>
                    <a:pt x="260" y="669"/>
                    <a:pt x="263" y="666"/>
                    <a:pt x="267" y="662"/>
                  </a:cubicBezTo>
                  <a:cubicBezTo>
                    <a:pt x="270" y="660"/>
                    <a:pt x="272" y="657"/>
                    <a:pt x="275" y="654"/>
                  </a:cubicBezTo>
                  <a:cubicBezTo>
                    <a:pt x="278" y="650"/>
                    <a:pt x="282" y="645"/>
                    <a:pt x="286" y="638"/>
                  </a:cubicBezTo>
                  <a:cubicBezTo>
                    <a:pt x="292" y="630"/>
                    <a:pt x="298" y="620"/>
                    <a:pt x="306" y="607"/>
                  </a:cubicBezTo>
                  <a:cubicBezTo>
                    <a:pt x="306" y="607"/>
                    <a:pt x="306" y="607"/>
                    <a:pt x="306" y="607"/>
                  </a:cubicBezTo>
                  <a:lnTo>
                    <a:pt x="475" y="312"/>
                  </a:lnTo>
                  <a:close/>
                </a:path>
              </a:pathLst>
            </a:custGeom>
            <a:solidFill>
              <a:srgbClr val="304E4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48769" y="2026854"/>
            <a:ext cx="2881772" cy="4107247"/>
            <a:chOff x="4648769" y="2026854"/>
            <a:chExt cx="2881772" cy="4107247"/>
          </a:xfrm>
        </p:grpSpPr>
        <p:sp>
          <p:nvSpPr>
            <p:cNvPr id="14" name="iṩļï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0BA5329-14BC-4F27-A0E7-14435DA77595}"/>
                </a:ext>
              </a:extLst>
            </p:cNvPr>
            <p:cNvSpPr/>
            <p:nvPr/>
          </p:nvSpPr>
          <p:spPr bwMode="auto">
            <a:xfrm>
              <a:off x="5548143" y="3724334"/>
              <a:ext cx="753484" cy="485729"/>
            </a:xfrm>
            <a:custGeom>
              <a:avLst/>
              <a:gdLst/>
              <a:ahLst/>
              <a:cxnLst>
                <a:cxn ang="0">
                  <a:pos x="474" y="335"/>
                </a:cxn>
                <a:cxn ang="0">
                  <a:pos x="525" y="323"/>
                </a:cxn>
                <a:cxn ang="0">
                  <a:pos x="512" y="270"/>
                </a:cxn>
                <a:cxn ang="0">
                  <a:pos x="61" y="10"/>
                </a:cxn>
                <a:cxn ang="0">
                  <a:pos x="11" y="22"/>
                </a:cxn>
                <a:cxn ang="0">
                  <a:pos x="23" y="75"/>
                </a:cxn>
                <a:cxn ang="0">
                  <a:pos x="474" y="335"/>
                </a:cxn>
              </a:cxnLst>
              <a:rect l="0" t="0" r="r" b="b"/>
              <a:pathLst>
                <a:path w="535" h="345">
                  <a:moveTo>
                    <a:pt x="474" y="335"/>
                  </a:moveTo>
                  <a:cubicBezTo>
                    <a:pt x="492" y="345"/>
                    <a:pt x="514" y="341"/>
                    <a:pt x="525" y="323"/>
                  </a:cubicBezTo>
                  <a:cubicBezTo>
                    <a:pt x="535" y="305"/>
                    <a:pt x="530" y="281"/>
                    <a:pt x="512" y="27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43" y="0"/>
                    <a:pt x="21" y="5"/>
                    <a:pt x="11" y="22"/>
                  </a:cubicBezTo>
                  <a:cubicBezTo>
                    <a:pt x="0" y="40"/>
                    <a:pt x="5" y="64"/>
                    <a:pt x="23" y="75"/>
                  </a:cubicBezTo>
                  <a:lnTo>
                    <a:pt x="474" y="3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" name="íśḻîḍé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9CF610C-2996-4849-9912-A1F380B8224D}"/>
                </a:ext>
              </a:extLst>
            </p:cNvPr>
            <p:cNvSpPr/>
            <p:nvPr/>
          </p:nvSpPr>
          <p:spPr bwMode="auto">
            <a:xfrm>
              <a:off x="5469190" y="3859924"/>
              <a:ext cx="753484" cy="487447"/>
            </a:xfrm>
            <a:custGeom>
              <a:avLst/>
              <a:gdLst/>
              <a:ahLst/>
              <a:cxnLst>
                <a:cxn ang="0">
                  <a:pos x="24" y="76"/>
                </a:cxn>
                <a:cxn ang="0">
                  <a:pos x="474" y="336"/>
                </a:cxn>
                <a:cxn ang="0">
                  <a:pos x="525" y="323"/>
                </a:cxn>
                <a:cxn ang="0">
                  <a:pos x="512" y="271"/>
                </a:cxn>
                <a:cxn ang="0">
                  <a:pos x="61" y="11"/>
                </a:cxn>
                <a:cxn ang="0">
                  <a:pos x="11" y="23"/>
                </a:cxn>
                <a:cxn ang="0">
                  <a:pos x="24" y="76"/>
                </a:cxn>
              </a:cxnLst>
              <a:rect l="0" t="0" r="r" b="b"/>
              <a:pathLst>
                <a:path w="535" h="346">
                  <a:moveTo>
                    <a:pt x="24" y="76"/>
                  </a:moveTo>
                  <a:cubicBezTo>
                    <a:pt x="474" y="336"/>
                    <a:pt x="474" y="336"/>
                    <a:pt x="474" y="336"/>
                  </a:cubicBezTo>
                  <a:cubicBezTo>
                    <a:pt x="492" y="346"/>
                    <a:pt x="514" y="341"/>
                    <a:pt x="525" y="323"/>
                  </a:cubicBezTo>
                  <a:cubicBezTo>
                    <a:pt x="535" y="306"/>
                    <a:pt x="530" y="281"/>
                    <a:pt x="512" y="27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43" y="0"/>
                    <a:pt x="21" y="5"/>
                    <a:pt x="11" y="23"/>
                  </a:cubicBezTo>
                  <a:cubicBezTo>
                    <a:pt x="0" y="41"/>
                    <a:pt x="6" y="65"/>
                    <a:pt x="24" y="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" name="íšļí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4B947E41-320A-4DA4-A2C1-EDED43B96B49}"/>
                </a:ext>
              </a:extLst>
            </p:cNvPr>
            <p:cNvSpPr/>
            <p:nvPr/>
          </p:nvSpPr>
          <p:spPr bwMode="auto">
            <a:xfrm>
              <a:off x="4648769" y="3997234"/>
              <a:ext cx="1508682" cy="2136867"/>
            </a:xfrm>
            <a:custGeom>
              <a:avLst/>
              <a:gdLst/>
              <a:ahLst/>
              <a:cxnLst>
                <a:cxn ang="0">
                  <a:pos x="1068" y="298"/>
                </a:cxn>
                <a:cxn ang="0">
                  <a:pos x="1058" y="284"/>
                </a:cxn>
                <a:cxn ang="0">
                  <a:pos x="1038" y="271"/>
                </a:cxn>
                <a:cxn ang="0">
                  <a:pos x="587" y="11"/>
                </a:cxn>
                <a:cxn ang="0">
                  <a:pos x="567" y="3"/>
                </a:cxn>
                <a:cxn ang="0">
                  <a:pos x="536" y="17"/>
                </a:cxn>
                <a:cxn ang="0">
                  <a:pos x="24" y="903"/>
                </a:cxn>
                <a:cxn ang="0">
                  <a:pos x="24" y="903"/>
                </a:cxn>
                <a:cxn ang="0">
                  <a:pos x="1" y="1456"/>
                </a:cxn>
                <a:cxn ang="0">
                  <a:pos x="29" y="1507"/>
                </a:cxn>
                <a:cxn ang="0">
                  <a:pos x="87" y="1506"/>
                </a:cxn>
                <a:cxn ang="0">
                  <a:pos x="554" y="1209"/>
                </a:cxn>
                <a:cxn ang="0">
                  <a:pos x="554" y="1209"/>
                </a:cxn>
                <a:cxn ang="0">
                  <a:pos x="1066" y="323"/>
                </a:cxn>
                <a:cxn ang="0">
                  <a:pos x="1069" y="304"/>
                </a:cxn>
                <a:cxn ang="0">
                  <a:pos x="1068" y="298"/>
                </a:cxn>
                <a:cxn ang="0">
                  <a:pos x="509" y="1167"/>
                </a:cxn>
                <a:cxn ang="0">
                  <a:pos x="509" y="1167"/>
                </a:cxn>
                <a:cxn ang="0">
                  <a:pos x="195" y="1367"/>
                </a:cxn>
                <a:cxn ang="0">
                  <a:pos x="194" y="1366"/>
                </a:cxn>
                <a:cxn ang="0">
                  <a:pos x="142" y="1310"/>
                </a:cxn>
                <a:cxn ang="0">
                  <a:pos x="68" y="1289"/>
                </a:cxn>
                <a:cxn ang="0">
                  <a:pos x="68" y="1289"/>
                </a:cxn>
                <a:cxn ang="0">
                  <a:pos x="83" y="921"/>
                </a:cxn>
                <a:cxn ang="0">
                  <a:pos x="83" y="921"/>
                </a:cxn>
                <a:cxn ang="0">
                  <a:pos x="87" y="914"/>
                </a:cxn>
                <a:cxn ang="0">
                  <a:pos x="87" y="914"/>
                </a:cxn>
                <a:cxn ang="0">
                  <a:pos x="229" y="896"/>
                </a:cxn>
                <a:cxn ang="0">
                  <a:pos x="237" y="898"/>
                </a:cxn>
                <a:cxn ang="0">
                  <a:pos x="241" y="905"/>
                </a:cxn>
                <a:cxn ang="0">
                  <a:pos x="255" y="1023"/>
                </a:cxn>
                <a:cxn ang="0">
                  <a:pos x="281" y="1063"/>
                </a:cxn>
                <a:cxn ang="0">
                  <a:pos x="281" y="1063"/>
                </a:cxn>
                <a:cxn ang="0">
                  <a:pos x="328" y="1067"/>
                </a:cxn>
                <a:cxn ang="0">
                  <a:pos x="446" y="1021"/>
                </a:cxn>
                <a:cxn ang="0">
                  <a:pos x="457" y="1025"/>
                </a:cxn>
                <a:cxn ang="0">
                  <a:pos x="513" y="1161"/>
                </a:cxn>
                <a:cxn ang="0">
                  <a:pos x="513" y="1161"/>
                </a:cxn>
                <a:cxn ang="0">
                  <a:pos x="509" y="1167"/>
                </a:cxn>
                <a:cxn ang="0">
                  <a:pos x="538" y="1117"/>
                </a:cxn>
                <a:cxn ang="0">
                  <a:pos x="538" y="1117"/>
                </a:cxn>
                <a:cxn ang="0">
                  <a:pos x="494" y="1010"/>
                </a:cxn>
                <a:cxn ang="0">
                  <a:pos x="432" y="984"/>
                </a:cxn>
                <a:cxn ang="0">
                  <a:pos x="314" y="1030"/>
                </a:cxn>
                <a:cxn ang="0">
                  <a:pos x="301" y="1029"/>
                </a:cxn>
                <a:cxn ang="0">
                  <a:pos x="294" y="1018"/>
                </a:cxn>
                <a:cxn ang="0">
                  <a:pos x="280" y="901"/>
                </a:cxn>
                <a:cxn ang="0">
                  <a:pos x="267" y="872"/>
                </a:cxn>
                <a:cxn ang="0">
                  <a:pos x="224" y="856"/>
                </a:cxn>
                <a:cxn ang="0">
                  <a:pos x="113" y="871"/>
                </a:cxn>
                <a:cxn ang="0">
                  <a:pos x="112" y="870"/>
                </a:cxn>
                <a:cxn ang="0">
                  <a:pos x="566" y="85"/>
                </a:cxn>
                <a:cxn ang="0">
                  <a:pos x="566" y="85"/>
                </a:cxn>
                <a:cxn ang="0">
                  <a:pos x="992" y="331"/>
                </a:cxn>
                <a:cxn ang="0">
                  <a:pos x="992" y="331"/>
                </a:cxn>
                <a:cxn ang="0">
                  <a:pos x="538" y="1117"/>
                </a:cxn>
              </a:cxnLst>
              <a:rect l="0" t="0" r="r" b="b"/>
              <a:pathLst>
                <a:path w="1070" h="1517">
                  <a:moveTo>
                    <a:pt x="1068" y="298"/>
                  </a:moveTo>
                  <a:cubicBezTo>
                    <a:pt x="1066" y="293"/>
                    <a:pt x="1063" y="288"/>
                    <a:pt x="1058" y="284"/>
                  </a:cubicBezTo>
                  <a:cubicBezTo>
                    <a:pt x="1053" y="280"/>
                    <a:pt x="1046" y="275"/>
                    <a:pt x="1038" y="271"/>
                  </a:cubicBezTo>
                  <a:cubicBezTo>
                    <a:pt x="587" y="11"/>
                    <a:pt x="587" y="11"/>
                    <a:pt x="587" y="11"/>
                  </a:cubicBezTo>
                  <a:cubicBezTo>
                    <a:pt x="580" y="6"/>
                    <a:pt x="573" y="4"/>
                    <a:pt x="567" y="3"/>
                  </a:cubicBezTo>
                  <a:cubicBezTo>
                    <a:pt x="555" y="0"/>
                    <a:pt x="542" y="6"/>
                    <a:pt x="536" y="17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24" y="903"/>
                    <a:pt x="24" y="903"/>
                    <a:pt x="24" y="903"/>
                  </a:cubicBezTo>
                  <a:cubicBezTo>
                    <a:pt x="1" y="1456"/>
                    <a:pt x="1" y="1456"/>
                    <a:pt x="1" y="1456"/>
                  </a:cubicBezTo>
                  <a:cubicBezTo>
                    <a:pt x="0" y="1477"/>
                    <a:pt x="11" y="1496"/>
                    <a:pt x="29" y="1507"/>
                  </a:cubicBezTo>
                  <a:cubicBezTo>
                    <a:pt x="47" y="1517"/>
                    <a:pt x="70" y="1517"/>
                    <a:pt x="87" y="1506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554" y="1209"/>
                    <a:pt x="554" y="1209"/>
                    <a:pt x="554" y="1209"/>
                  </a:cubicBezTo>
                  <a:cubicBezTo>
                    <a:pt x="1066" y="323"/>
                    <a:pt x="1066" y="323"/>
                    <a:pt x="1066" y="323"/>
                  </a:cubicBezTo>
                  <a:cubicBezTo>
                    <a:pt x="1069" y="317"/>
                    <a:pt x="1070" y="311"/>
                    <a:pt x="1069" y="304"/>
                  </a:cubicBezTo>
                  <a:cubicBezTo>
                    <a:pt x="1069" y="302"/>
                    <a:pt x="1069" y="300"/>
                    <a:pt x="1068" y="298"/>
                  </a:cubicBezTo>
                  <a:close/>
                  <a:moveTo>
                    <a:pt x="509" y="1167"/>
                  </a:moveTo>
                  <a:cubicBezTo>
                    <a:pt x="509" y="1167"/>
                    <a:pt x="509" y="1167"/>
                    <a:pt x="509" y="1167"/>
                  </a:cubicBezTo>
                  <a:cubicBezTo>
                    <a:pt x="195" y="1367"/>
                    <a:pt x="195" y="1367"/>
                    <a:pt x="195" y="1367"/>
                  </a:cubicBezTo>
                  <a:cubicBezTo>
                    <a:pt x="194" y="1366"/>
                    <a:pt x="194" y="1366"/>
                    <a:pt x="194" y="1366"/>
                  </a:cubicBezTo>
                  <a:cubicBezTo>
                    <a:pt x="179" y="1342"/>
                    <a:pt x="158" y="1320"/>
                    <a:pt x="142" y="1310"/>
                  </a:cubicBezTo>
                  <a:cubicBezTo>
                    <a:pt x="124" y="1300"/>
                    <a:pt x="95" y="1292"/>
                    <a:pt x="68" y="1289"/>
                  </a:cubicBezTo>
                  <a:cubicBezTo>
                    <a:pt x="68" y="1289"/>
                    <a:pt x="68" y="1289"/>
                    <a:pt x="68" y="1289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3" y="921"/>
                    <a:pt x="83" y="921"/>
                    <a:pt x="83" y="921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87" y="914"/>
                    <a:pt x="87" y="914"/>
                    <a:pt x="87" y="914"/>
                  </a:cubicBezTo>
                  <a:cubicBezTo>
                    <a:pt x="229" y="896"/>
                    <a:pt x="229" y="896"/>
                    <a:pt x="229" y="896"/>
                  </a:cubicBezTo>
                  <a:cubicBezTo>
                    <a:pt x="233" y="896"/>
                    <a:pt x="235" y="897"/>
                    <a:pt x="237" y="898"/>
                  </a:cubicBezTo>
                  <a:cubicBezTo>
                    <a:pt x="238" y="899"/>
                    <a:pt x="240" y="901"/>
                    <a:pt x="241" y="905"/>
                  </a:cubicBezTo>
                  <a:cubicBezTo>
                    <a:pt x="255" y="1023"/>
                    <a:pt x="255" y="1023"/>
                    <a:pt x="255" y="1023"/>
                  </a:cubicBezTo>
                  <a:cubicBezTo>
                    <a:pt x="257" y="1040"/>
                    <a:pt x="266" y="1054"/>
                    <a:pt x="281" y="1063"/>
                  </a:cubicBezTo>
                  <a:cubicBezTo>
                    <a:pt x="281" y="1063"/>
                    <a:pt x="281" y="1063"/>
                    <a:pt x="281" y="1063"/>
                  </a:cubicBezTo>
                  <a:cubicBezTo>
                    <a:pt x="296" y="1072"/>
                    <a:pt x="313" y="1073"/>
                    <a:pt x="328" y="1067"/>
                  </a:cubicBezTo>
                  <a:cubicBezTo>
                    <a:pt x="446" y="1021"/>
                    <a:pt x="446" y="1021"/>
                    <a:pt x="446" y="1021"/>
                  </a:cubicBezTo>
                  <a:cubicBezTo>
                    <a:pt x="450" y="1019"/>
                    <a:pt x="455" y="1021"/>
                    <a:pt x="457" y="1025"/>
                  </a:cubicBezTo>
                  <a:cubicBezTo>
                    <a:pt x="513" y="1161"/>
                    <a:pt x="513" y="1161"/>
                    <a:pt x="513" y="1161"/>
                  </a:cubicBezTo>
                  <a:cubicBezTo>
                    <a:pt x="513" y="1161"/>
                    <a:pt x="513" y="1161"/>
                    <a:pt x="513" y="1161"/>
                  </a:cubicBezTo>
                  <a:lnTo>
                    <a:pt x="509" y="1167"/>
                  </a:lnTo>
                  <a:close/>
                  <a:moveTo>
                    <a:pt x="538" y="1117"/>
                  </a:moveTo>
                  <a:cubicBezTo>
                    <a:pt x="538" y="1117"/>
                    <a:pt x="538" y="1117"/>
                    <a:pt x="538" y="1117"/>
                  </a:cubicBezTo>
                  <a:cubicBezTo>
                    <a:pt x="494" y="1010"/>
                    <a:pt x="494" y="1010"/>
                    <a:pt x="494" y="1010"/>
                  </a:cubicBezTo>
                  <a:cubicBezTo>
                    <a:pt x="484" y="986"/>
                    <a:pt x="456" y="974"/>
                    <a:pt x="432" y="984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08" y="1032"/>
                    <a:pt x="303" y="1030"/>
                    <a:pt x="301" y="1029"/>
                  </a:cubicBezTo>
                  <a:cubicBezTo>
                    <a:pt x="299" y="1027"/>
                    <a:pt x="295" y="1024"/>
                    <a:pt x="294" y="1018"/>
                  </a:cubicBezTo>
                  <a:cubicBezTo>
                    <a:pt x="280" y="901"/>
                    <a:pt x="280" y="901"/>
                    <a:pt x="280" y="901"/>
                  </a:cubicBezTo>
                  <a:cubicBezTo>
                    <a:pt x="279" y="891"/>
                    <a:pt x="275" y="880"/>
                    <a:pt x="267" y="872"/>
                  </a:cubicBezTo>
                  <a:cubicBezTo>
                    <a:pt x="256" y="860"/>
                    <a:pt x="240" y="854"/>
                    <a:pt x="224" y="856"/>
                  </a:cubicBezTo>
                  <a:cubicBezTo>
                    <a:pt x="113" y="871"/>
                    <a:pt x="113" y="871"/>
                    <a:pt x="113" y="871"/>
                  </a:cubicBezTo>
                  <a:cubicBezTo>
                    <a:pt x="112" y="871"/>
                    <a:pt x="112" y="871"/>
                    <a:pt x="112" y="870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566" y="85"/>
                    <a:pt x="566" y="85"/>
                    <a:pt x="566" y="85"/>
                  </a:cubicBezTo>
                  <a:cubicBezTo>
                    <a:pt x="992" y="331"/>
                    <a:pt x="992" y="331"/>
                    <a:pt x="992" y="331"/>
                  </a:cubicBezTo>
                  <a:cubicBezTo>
                    <a:pt x="992" y="331"/>
                    <a:pt x="992" y="331"/>
                    <a:pt x="992" y="331"/>
                  </a:cubicBezTo>
                  <a:lnTo>
                    <a:pt x="538" y="11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" name="íṥḻïḓ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DBDB6D0F-A2A4-478C-86E0-BF122AFFFA4C}"/>
                </a:ext>
              </a:extLst>
            </p:cNvPr>
            <p:cNvSpPr/>
            <p:nvPr/>
          </p:nvSpPr>
          <p:spPr bwMode="auto">
            <a:xfrm>
              <a:off x="7264505" y="2806080"/>
              <a:ext cx="266036" cy="145891"/>
            </a:xfrm>
            <a:custGeom>
              <a:avLst/>
              <a:gdLst/>
              <a:ahLst/>
              <a:cxnLst>
                <a:cxn ang="0">
                  <a:pos x="33" y="33"/>
                </a:cxn>
                <a:cxn ang="0">
                  <a:pos x="5" y="76"/>
                </a:cxn>
                <a:cxn ang="0">
                  <a:pos x="51" y="99"/>
                </a:cxn>
                <a:cxn ang="0">
                  <a:pos x="155" y="71"/>
                </a:cxn>
                <a:cxn ang="0">
                  <a:pos x="184" y="28"/>
                </a:cxn>
                <a:cxn ang="0">
                  <a:pos x="138" y="5"/>
                </a:cxn>
                <a:cxn ang="0">
                  <a:pos x="33" y="33"/>
                </a:cxn>
              </a:cxnLst>
              <a:rect l="0" t="0" r="r" b="b"/>
              <a:pathLst>
                <a:path w="189" h="104">
                  <a:moveTo>
                    <a:pt x="33" y="33"/>
                  </a:moveTo>
                  <a:cubicBezTo>
                    <a:pt x="13" y="39"/>
                    <a:pt x="0" y="58"/>
                    <a:pt x="5" y="76"/>
                  </a:cubicBezTo>
                  <a:cubicBezTo>
                    <a:pt x="10" y="94"/>
                    <a:pt x="31" y="104"/>
                    <a:pt x="51" y="99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6" y="65"/>
                    <a:pt x="189" y="46"/>
                    <a:pt x="184" y="28"/>
                  </a:cubicBezTo>
                  <a:cubicBezTo>
                    <a:pt x="179" y="10"/>
                    <a:pt x="158" y="0"/>
                    <a:pt x="138" y="5"/>
                  </a:cubicBezTo>
                  <a:lnTo>
                    <a:pt x="33" y="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8" name="îŝľîḓ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12E38AB-1FE3-4E21-838C-9970AA541689}"/>
                </a:ext>
              </a:extLst>
            </p:cNvPr>
            <p:cNvSpPr/>
            <p:nvPr/>
          </p:nvSpPr>
          <p:spPr bwMode="auto">
            <a:xfrm>
              <a:off x="6078499" y="2026854"/>
              <a:ext cx="145892" cy="266035"/>
            </a:xfrm>
            <a:custGeom>
              <a:avLst/>
              <a:gdLst/>
              <a:ahLst/>
              <a:cxnLst>
                <a:cxn ang="0">
                  <a:pos x="99" y="138"/>
                </a:cxn>
                <a:cxn ang="0">
                  <a:pos x="76" y="184"/>
                </a:cxn>
                <a:cxn ang="0">
                  <a:pos x="33" y="155"/>
                </a:cxn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8"/>
                </a:cxn>
              </a:cxnLst>
              <a:rect l="0" t="0" r="r" b="b"/>
              <a:pathLst>
                <a:path w="104" h="189">
                  <a:moveTo>
                    <a:pt x="99" y="138"/>
                  </a:moveTo>
                  <a:cubicBezTo>
                    <a:pt x="104" y="158"/>
                    <a:pt x="94" y="179"/>
                    <a:pt x="76" y="184"/>
                  </a:cubicBezTo>
                  <a:cubicBezTo>
                    <a:pt x="58" y="189"/>
                    <a:pt x="39" y="176"/>
                    <a:pt x="33" y="155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0" y="31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lnTo>
                    <a:pt x="99" y="1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isḻîd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C772CF04-4AFF-4B3C-A604-D6820F09CF72}"/>
                </a:ext>
              </a:extLst>
            </p:cNvPr>
            <p:cNvSpPr/>
            <p:nvPr/>
          </p:nvSpPr>
          <p:spPr bwMode="auto">
            <a:xfrm>
              <a:off x="6579676" y="3971489"/>
              <a:ext cx="147608" cy="264320"/>
            </a:xfrm>
            <a:custGeom>
              <a:avLst/>
              <a:gdLst/>
              <a:ahLst/>
              <a:cxnLst>
                <a:cxn ang="0">
                  <a:pos x="5" y="51"/>
                </a:cxn>
                <a:cxn ang="0">
                  <a:pos x="28" y="5"/>
                </a:cxn>
                <a:cxn ang="0">
                  <a:pos x="71" y="33"/>
                </a:cxn>
                <a:cxn ang="0">
                  <a:pos x="99" y="137"/>
                </a:cxn>
                <a:cxn ang="0">
                  <a:pos x="76" y="183"/>
                </a:cxn>
                <a:cxn ang="0">
                  <a:pos x="33" y="155"/>
                </a:cxn>
                <a:cxn ang="0">
                  <a:pos x="5" y="51"/>
                </a:cxn>
              </a:cxnLst>
              <a:rect l="0" t="0" r="r" b="b"/>
              <a:pathLst>
                <a:path w="104" h="188">
                  <a:moveTo>
                    <a:pt x="5" y="51"/>
                  </a:moveTo>
                  <a:cubicBezTo>
                    <a:pt x="0" y="30"/>
                    <a:pt x="10" y="10"/>
                    <a:pt x="28" y="5"/>
                  </a:cubicBezTo>
                  <a:cubicBezTo>
                    <a:pt x="46" y="0"/>
                    <a:pt x="65" y="13"/>
                    <a:pt x="71" y="33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4" y="158"/>
                    <a:pt x="94" y="179"/>
                    <a:pt x="76" y="183"/>
                  </a:cubicBezTo>
                  <a:cubicBezTo>
                    <a:pt x="58" y="188"/>
                    <a:pt x="39" y="175"/>
                    <a:pt x="33" y="155"/>
                  </a:cubicBezTo>
                  <a:lnTo>
                    <a:pt x="5" y="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" name="ïśļï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5AB3C43-A2B8-479D-88F1-EA74E9FDEC39}"/>
                </a:ext>
              </a:extLst>
            </p:cNvPr>
            <p:cNvSpPr/>
            <p:nvPr/>
          </p:nvSpPr>
          <p:spPr bwMode="auto">
            <a:xfrm>
              <a:off x="5323299" y="3339869"/>
              <a:ext cx="266036" cy="147607"/>
            </a:xfrm>
            <a:custGeom>
              <a:avLst/>
              <a:gdLst/>
              <a:ahLst/>
              <a:cxnLst>
                <a:cxn ang="0">
                  <a:pos x="155" y="72"/>
                </a:cxn>
                <a:cxn ang="0">
                  <a:pos x="184" y="29"/>
                </a:cxn>
                <a:cxn ang="0">
                  <a:pos x="138" y="6"/>
                </a:cxn>
                <a:cxn ang="0">
                  <a:pos x="34" y="34"/>
                </a:cxn>
                <a:cxn ang="0">
                  <a:pos x="5" y="77"/>
                </a:cxn>
                <a:cxn ang="0">
                  <a:pos x="51" y="99"/>
                </a:cxn>
                <a:cxn ang="0">
                  <a:pos x="155" y="72"/>
                </a:cxn>
              </a:cxnLst>
              <a:rect l="0" t="0" r="r" b="b"/>
              <a:pathLst>
                <a:path w="189" h="105">
                  <a:moveTo>
                    <a:pt x="155" y="72"/>
                  </a:moveTo>
                  <a:cubicBezTo>
                    <a:pt x="176" y="66"/>
                    <a:pt x="189" y="47"/>
                    <a:pt x="184" y="29"/>
                  </a:cubicBezTo>
                  <a:cubicBezTo>
                    <a:pt x="179" y="11"/>
                    <a:pt x="158" y="0"/>
                    <a:pt x="138" y="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13" y="39"/>
                    <a:pt x="0" y="59"/>
                    <a:pt x="5" y="77"/>
                  </a:cubicBezTo>
                  <a:cubicBezTo>
                    <a:pt x="10" y="95"/>
                    <a:pt x="31" y="105"/>
                    <a:pt x="51" y="99"/>
                  </a:cubicBezTo>
                  <a:lnTo>
                    <a:pt x="155" y="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" name="íṧ1í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2022DF84-EA84-4F0E-BC27-0675585DBB33}"/>
                </a:ext>
              </a:extLst>
            </p:cNvPr>
            <p:cNvSpPr/>
            <p:nvPr/>
          </p:nvSpPr>
          <p:spPr bwMode="auto">
            <a:xfrm>
              <a:off x="6850861" y="2110955"/>
              <a:ext cx="188801" cy="252305"/>
            </a:xfrm>
            <a:custGeom>
              <a:avLst/>
              <a:gdLst/>
              <a:ahLst/>
              <a:cxnLst>
                <a:cxn ang="0">
                  <a:pos x="10" y="119"/>
                </a:cxn>
                <a:cxn ang="0">
                  <a:pos x="21" y="170"/>
                </a:cxn>
                <a:cxn ang="0">
                  <a:pos x="69" y="153"/>
                </a:cxn>
                <a:cxn ang="0">
                  <a:pos x="123" y="60"/>
                </a:cxn>
                <a:cxn ang="0">
                  <a:pos x="113" y="9"/>
                </a:cxn>
                <a:cxn ang="0">
                  <a:pos x="64" y="26"/>
                </a:cxn>
                <a:cxn ang="0">
                  <a:pos x="10" y="119"/>
                </a:cxn>
              </a:cxnLst>
              <a:rect l="0" t="0" r="r" b="b"/>
              <a:pathLst>
                <a:path w="134" h="179">
                  <a:moveTo>
                    <a:pt x="10" y="119"/>
                  </a:moveTo>
                  <a:cubicBezTo>
                    <a:pt x="0" y="138"/>
                    <a:pt x="4" y="160"/>
                    <a:pt x="21" y="170"/>
                  </a:cubicBezTo>
                  <a:cubicBezTo>
                    <a:pt x="37" y="179"/>
                    <a:pt x="59" y="171"/>
                    <a:pt x="69" y="153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34" y="41"/>
                    <a:pt x="129" y="19"/>
                    <a:pt x="113" y="9"/>
                  </a:cubicBezTo>
                  <a:cubicBezTo>
                    <a:pt x="97" y="0"/>
                    <a:pt x="75" y="7"/>
                    <a:pt x="64" y="26"/>
                  </a:cubicBezTo>
                  <a:lnTo>
                    <a:pt x="10" y="11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ïṡļi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6FBA254A-D002-4632-B942-CD59010D072A}"/>
                </a:ext>
              </a:extLst>
            </p:cNvPr>
            <p:cNvSpPr/>
            <p:nvPr/>
          </p:nvSpPr>
          <p:spPr bwMode="auto">
            <a:xfrm>
              <a:off x="5412551" y="2608700"/>
              <a:ext cx="252304" cy="188799"/>
            </a:xfrm>
            <a:custGeom>
              <a:avLst/>
              <a:gdLst/>
              <a:ahLst/>
              <a:cxnLst>
                <a:cxn ang="0">
                  <a:pos x="59" y="11"/>
                </a:cxn>
                <a:cxn ang="0">
                  <a:pos x="9" y="21"/>
                </a:cxn>
                <a:cxn ang="0">
                  <a:pos x="25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5"/>
                </a:cxn>
                <a:cxn ang="0">
                  <a:pos x="59" y="11"/>
                </a:cxn>
              </a:cxnLst>
              <a:rect l="0" t="0" r="r" b="b"/>
              <a:pathLst>
                <a:path w="179" h="134">
                  <a:moveTo>
                    <a:pt x="59" y="11"/>
                  </a:moveTo>
                  <a:cubicBezTo>
                    <a:pt x="41" y="0"/>
                    <a:pt x="18" y="5"/>
                    <a:pt x="9" y="21"/>
                  </a:cubicBezTo>
                  <a:cubicBezTo>
                    <a:pt x="0" y="37"/>
                    <a:pt x="7" y="59"/>
                    <a:pt x="25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5"/>
                  </a:cubicBezTo>
                  <a:lnTo>
                    <a:pt x="59" y="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" name="i$ļíd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579C1326-4D1A-4070-9FD1-CFF5A5E57F61}"/>
                </a:ext>
              </a:extLst>
            </p:cNvPr>
            <p:cNvSpPr/>
            <p:nvPr/>
          </p:nvSpPr>
          <p:spPr bwMode="auto">
            <a:xfrm>
              <a:off x="7099734" y="3583591"/>
              <a:ext cx="252304" cy="188799"/>
            </a:xfrm>
            <a:custGeom>
              <a:avLst/>
              <a:gdLst/>
              <a:ahLst/>
              <a:cxnLst>
                <a:cxn ang="0">
                  <a:pos x="60" y="10"/>
                </a:cxn>
                <a:cxn ang="0">
                  <a:pos x="9" y="21"/>
                </a:cxn>
                <a:cxn ang="0">
                  <a:pos x="26" y="69"/>
                </a:cxn>
                <a:cxn ang="0">
                  <a:pos x="119" y="123"/>
                </a:cxn>
                <a:cxn ang="0">
                  <a:pos x="169" y="113"/>
                </a:cxn>
                <a:cxn ang="0">
                  <a:pos x="153" y="64"/>
                </a:cxn>
                <a:cxn ang="0">
                  <a:pos x="60" y="10"/>
                </a:cxn>
              </a:cxnLst>
              <a:rect l="0" t="0" r="r" b="b"/>
              <a:pathLst>
                <a:path w="179" h="134">
                  <a:moveTo>
                    <a:pt x="60" y="10"/>
                  </a:moveTo>
                  <a:cubicBezTo>
                    <a:pt x="41" y="0"/>
                    <a:pt x="19" y="4"/>
                    <a:pt x="9" y="21"/>
                  </a:cubicBezTo>
                  <a:cubicBezTo>
                    <a:pt x="0" y="37"/>
                    <a:pt x="7" y="59"/>
                    <a:pt x="26" y="69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37" y="134"/>
                    <a:pt x="160" y="129"/>
                    <a:pt x="169" y="113"/>
                  </a:cubicBezTo>
                  <a:cubicBezTo>
                    <a:pt x="179" y="97"/>
                    <a:pt x="171" y="75"/>
                    <a:pt x="153" y="64"/>
                  </a:cubicBezTo>
                  <a:lnTo>
                    <a:pt x="60" y="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4" name="ïṣľïḓè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76316923-80B5-4646-A611-4408333739B1}"/>
                </a:ext>
              </a:extLst>
            </p:cNvPr>
            <p:cNvSpPr/>
            <p:nvPr/>
          </p:nvSpPr>
          <p:spPr bwMode="auto">
            <a:xfrm>
              <a:off x="5620231" y="2325501"/>
              <a:ext cx="1623679" cy="1767849"/>
            </a:xfrm>
            <a:custGeom>
              <a:avLst/>
              <a:gdLst/>
              <a:ahLst/>
              <a:cxnLst>
                <a:cxn ang="0">
                  <a:pos x="510" y="1256"/>
                </a:cxn>
                <a:cxn ang="0">
                  <a:pos x="0" y="961"/>
                </a:cxn>
                <a:cxn ang="0">
                  <a:pos x="13" y="937"/>
                </a:cxn>
                <a:cxn ang="0">
                  <a:pos x="32" y="713"/>
                </a:cxn>
                <a:cxn ang="0">
                  <a:pos x="73" y="317"/>
                </a:cxn>
                <a:cxn ang="0">
                  <a:pos x="373" y="37"/>
                </a:cxn>
                <a:cxn ang="0">
                  <a:pos x="616" y="7"/>
                </a:cxn>
                <a:cxn ang="0">
                  <a:pos x="848" y="77"/>
                </a:cxn>
                <a:cxn ang="0">
                  <a:pos x="852" y="80"/>
                </a:cxn>
                <a:cxn ang="0">
                  <a:pos x="853" y="80"/>
                </a:cxn>
                <a:cxn ang="0">
                  <a:pos x="1029" y="245"/>
                </a:cxn>
                <a:cxn ang="0">
                  <a:pos x="1125" y="470"/>
                </a:cxn>
                <a:cxn ang="0">
                  <a:pos x="1032" y="870"/>
                </a:cxn>
                <a:cxn ang="0">
                  <a:pos x="710" y="1104"/>
                </a:cxn>
                <a:cxn ang="0">
                  <a:pos x="524" y="1232"/>
                </a:cxn>
                <a:cxn ang="0">
                  <a:pos x="510" y="1256"/>
                </a:cxn>
                <a:cxn ang="0">
                  <a:pos x="75" y="939"/>
                </a:cxn>
                <a:cxn ang="0">
                  <a:pos x="492" y="1180"/>
                </a:cxn>
                <a:cxn ang="0">
                  <a:pos x="686" y="1053"/>
                </a:cxn>
                <a:cxn ang="0">
                  <a:pos x="987" y="836"/>
                </a:cxn>
                <a:cxn ang="0">
                  <a:pos x="1069" y="481"/>
                </a:cxn>
                <a:cxn ang="0">
                  <a:pos x="824" y="128"/>
                </a:cxn>
                <a:cxn ang="0">
                  <a:pos x="820" y="126"/>
                </a:cxn>
                <a:cxn ang="0">
                  <a:pos x="392" y="90"/>
                </a:cxn>
                <a:cxn ang="0">
                  <a:pos x="125" y="339"/>
                </a:cxn>
                <a:cxn ang="0">
                  <a:pos x="88" y="708"/>
                </a:cxn>
                <a:cxn ang="0">
                  <a:pos x="75" y="939"/>
                </a:cxn>
              </a:cxnLst>
              <a:rect l="0" t="0" r="r" b="b"/>
              <a:pathLst>
                <a:path w="1152" h="1256">
                  <a:moveTo>
                    <a:pt x="510" y="1256"/>
                  </a:moveTo>
                  <a:cubicBezTo>
                    <a:pt x="0" y="961"/>
                    <a:pt x="0" y="961"/>
                    <a:pt x="0" y="961"/>
                  </a:cubicBezTo>
                  <a:cubicBezTo>
                    <a:pt x="13" y="937"/>
                    <a:pt x="13" y="937"/>
                    <a:pt x="13" y="937"/>
                  </a:cubicBezTo>
                  <a:cubicBezTo>
                    <a:pt x="46" y="877"/>
                    <a:pt x="40" y="801"/>
                    <a:pt x="32" y="713"/>
                  </a:cubicBezTo>
                  <a:cubicBezTo>
                    <a:pt x="23" y="604"/>
                    <a:pt x="11" y="468"/>
                    <a:pt x="73" y="317"/>
                  </a:cubicBezTo>
                  <a:cubicBezTo>
                    <a:pt x="128" y="184"/>
                    <a:pt x="234" y="85"/>
                    <a:pt x="373" y="37"/>
                  </a:cubicBezTo>
                  <a:cubicBezTo>
                    <a:pt x="449" y="10"/>
                    <a:pt x="533" y="0"/>
                    <a:pt x="616" y="7"/>
                  </a:cubicBezTo>
                  <a:cubicBezTo>
                    <a:pt x="699" y="14"/>
                    <a:pt x="779" y="38"/>
                    <a:pt x="848" y="77"/>
                  </a:cubicBezTo>
                  <a:cubicBezTo>
                    <a:pt x="852" y="80"/>
                    <a:pt x="852" y="80"/>
                    <a:pt x="852" y="80"/>
                  </a:cubicBezTo>
                  <a:cubicBezTo>
                    <a:pt x="853" y="80"/>
                    <a:pt x="853" y="80"/>
                    <a:pt x="853" y="80"/>
                  </a:cubicBezTo>
                  <a:cubicBezTo>
                    <a:pt x="920" y="120"/>
                    <a:pt x="981" y="177"/>
                    <a:pt x="1029" y="245"/>
                  </a:cubicBezTo>
                  <a:cubicBezTo>
                    <a:pt x="1076" y="313"/>
                    <a:pt x="1109" y="391"/>
                    <a:pt x="1125" y="470"/>
                  </a:cubicBezTo>
                  <a:cubicBezTo>
                    <a:pt x="1152" y="615"/>
                    <a:pt x="1119" y="757"/>
                    <a:pt x="1032" y="870"/>
                  </a:cubicBezTo>
                  <a:cubicBezTo>
                    <a:pt x="932" y="1000"/>
                    <a:pt x="809" y="1057"/>
                    <a:pt x="710" y="1104"/>
                  </a:cubicBezTo>
                  <a:cubicBezTo>
                    <a:pt x="629" y="1141"/>
                    <a:pt x="560" y="1174"/>
                    <a:pt x="524" y="1232"/>
                  </a:cubicBezTo>
                  <a:lnTo>
                    <a:pt x="510" y="1256"/>
                  </a:lnTo>
                  <a:close/>
                  <a:moveTo>
                    <a:pt x="75" y="939"/>
                  </a:moveTo>
                  <a:cubicBezTo>
                    <a:pt x="492" y="1180"/>
                    <a:pt x="492" y="1180"/>
                    <a:pt x="492" y="1180"/>
                  </a:cubicBezTo>
                  <a:cubicBezTo>
                    <a:pt x="538" y="1122"/>
                    <a:pt x="607" y="1090"/>
                    <a:pt x="686" y="1053"/>
                  </a:cubicBezTo>
                  <a:cubicBezTo>
                    <a:pt x="784" y="1007"/>
                    <a:pt x="896" y="955"/>
                    <a:pt x="987" y="836"/>
                  </a:cubicBezTo>
                  <a:cubicBezTo>
                    <a:pt x="1087" y="707"/>
                    <a:pt x="1087" y="572"/>
                    <a:pt x="1069" y="481"/>
                  </a:cubicBezTo>
                  <a:cubicBezTo>
                    <a:pt x="1042" y="337"/>
                    <a:pt x="948" y="201"/>
                    <a:pt x="824" y="128"/>
                  </a:cubicBezTo>
                  <a:cubicBezTo>
                    <a:pt x="820" y="126"/>
                    <a:pt x="820" y="126"/>
                    <a:pt x="820" y="126"/>
                  </a:cubicBezTo>
                  <a:cubicBezTo>
                    <a:pt x="695" y="55"/>
                    <a:pt x="530" y="41"/>
                    <a:pt x="392" y="90"/>
                  </a:cubicBezTo>
                  <a:cubicBezTo>
                    <a:pt x="304" y="120"/>
                    <a:pt x="187" y="188"/>
                    <a:pt x="125" y="339"/>
                  </a:cubicBezTo>
                  <a:cubicBezTo>
                    <a:pt x="68" y="477"/>
                    <a:pt x="79" y="600"/>
                    <a:pt x="88" y="708"/>
                  </a:cubicBezTo>
                  <a:cubicBezTo>
                    <a:pt x="96" y="795"/>
                    <a:pt x="102" y="871"/>
                    <a:pt x="75" y="9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8" name="íş1îḍê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A12AC213-F42F-418D-975D-A5F067F64403}"/>
                </a:ext>
              </a:extLst>
            </p:cNvPr>
            <p:cNvSpPr/>
            <p:nvPr/>
          </p:nvSpPr>
          <p:spPr bwMode="auto">
            <a:xfrm>
              <a:off x="5899998" y="3463447"/>
              <a:ext cx="159622" cy="286632"/>
            </a:xfrm>
            <a:custGeom>
              <a:avLst/>
              <a:gdLst/>
              <a:ahLst/>
              <a:cxnLst>
                <a:cxn ang="0">
                  <a:pos x="18" y="197"/>
                </a:cxn>
                <a:cxn ang="0">
                  <a:pos x="14" y="195"/>
                </a:cxn>
                <a:cxn ang="0">
                  <a:pos x="9" y="156"/>
                </a:cxn>
                <a:cxn ang="0">
                  <a:pos x="44" y="35"/>
                </a:cxn>
                <a:cxn ang="0">
                  <a:pos x="67" y="3"/>
                </a:cxn>
                <a:cxn ang="0">
                  <a:pos x="99" y="26"/>
                </a:cxn>
                <a:cxn ang="0">
                  <a:pos x="54" y="190"/>
                </a:cxn>
                <a:cxn ang="0">
                  <a:pos x="18" y="197"/>
                </a:cxn>
              </a:cxnLst>
              <a:rect l="0" t="0" r="r" b="b"/>
              <a:pathLst>
                <a:path w="113" h="204">
                  <a:moveTo>
                    <a:pt x="18" y="197"/>
                  </a:moveTo>
                  <a:cubicBezTo>
                    <a:pt x="17" y="197"/>
                    <a:pt x="16" y="196"/>
                    <a:pt x="14" y="195"/>
                  </a:cubicBezTo>
                  <a:cubicBezTo>
                    <a:pt x="2" y="186"/>
                    <a:pt x="0" y="168"/>
                    <a:pt x="9" y="156"/>
                  </a:cubicBezTo>
                  <a:cubicBezTo>
                    <a:pt x="10" y="155"/>
                    <a:pt x="54" y="97"/>
                    <a:pt x="44" y="35"/>
                  </a:cubicBezTo>
                  <a:cubicBezTo>
                    <a:pt x="41" y="20"/>
                    <a:pt x="52" y="5"/>
                    <a:pt x="67" y="3"/>
                  </a:cubicBezTo>
                  <a:cubicBezTo>
                    <a:pt x="83" y="0"/>
                    <a:pt x="97" y="11"/>
                    <a:pt x="99" y="26"/>
                  </a:cubicBezTo>
                  <a:cubicBezTo>
                    <a:pt x="113" y="112"/>
                    <a:pt x="56" y="187"/>
                    <a:pt x="54" y="190"/>
                  </a:cubicBezTo>
                  <a:cubicBezTo>
                    <a:pt x="45" y="202"/>
                    <a:pt x="30" y="204"/>
                    <a:pt x="18" y="19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iṡliďe">
              <a:extLst>
                <a:ext uri="{FF2B5EF4-FFF2-40B4-BE49-F238E27FC236}">
  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157EAFE4-2658-4368-AB63-FCDD7A9F5958}"/>
                </a:ext>
              </a:extLst>
            </p:cNvPr>
            <p:cNvSpPr/>
            <p:nvPr/>
          </p:nvSpPr>
          <p:spPr bwMode="auto">
            <a:xfrm>
              <a:off x="6107677" y="3631650"/>
              <a:ext cx="235142" cy="240290"/>
            </a:xfrm>
            <a:custGeom>
              <a:avLst/>
              <a:gdLst/>
              <a:ahLst/>
              <a:cxnLst>
                <a:cxn ang="0">
                  <a:pos x="18" y="162"/>
                </a:cxn>
                <a:cxn ang="0">
                  <a:pos x="6" y="127"/>
                </a:cxn>
                <a:cxn ang="0">
                  <a:pos x="125" y="6"/>
                </a:cxn>
                <a:cxn ang="0">
                  <a:pos x="161" y="22"/>
                </a:cxn>
                <a:cxn ang="0">
                  <a:pos x="145" y="58"/>
                </a:cxn>
                <a:cxn ang="0">
                  <a:pos x="58" y="149"/>
                </a:cxn>
                <a:cxn ang="0">
                  <a:pos x="21" y="164"/>
                </a:cxn>
                <a:cxn ang="0">
                  <a:pos x="18" y="162"/>
                </a:cxn>
              </a:cxnLst>
              <a:rect l="0" t="0" r="r" b="b"/>
              <a:pathLst>
                <a:path w="167" h="170">
                  <a:moveTo>
                    <a:pt x="18" y="162"/>
                  </a:moveTo>
                  <a:cubicBezTo>
                    <a:pt x="6" y="155"/>
                    <a:pt x="0" y="140"/>
                    <a:pt x="6" y="127"/>
                  </a:cubicBezTo>
                  <a:cubicBezTo>
                    <a:pt x="7" y="124"/>
                    <a:pt x="44" y="37"/>
                    <a:pt x="125" y="6"/>
                  </a:cubicBezTo>
                  <a:cubicBezTo>
                    <a:pt x="140" y="0"/>
                    <a:pt x="156" y="8"/>
                    <a:pt x="161" y="22"/>
                  </a:cubicBezTo>
                  <a:cubicBezTo>
                    <a:pt x="167" y="37"/>
                    <a:pt x="160" y="53"/>
                    <a:pt x="145" y="58"/>
                  </a:cubicBezTo>
                  <a:cubicBezTo>
                    <a:pt x="87" y="81"/>
                    <a:pt x="58" y="148"/>
                    <a:pt x="58" y="149"/>
                  </a:cubicBezTo>
                  <a:cubicBezTo>
                    <a:pt x="52" y="163"/>
                    <a:pt x="35" y="170"/>
                    <a:pt x="21" y="164"/>
                  </a:cubicBezTo>
                  <a:cubicBezTo>
                    <a:pt x="20" y="163"/>
                    <a:pt x="19" y="163"/>
                    <a:pt x="18" y="1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114623A-D21C-4DD3-B263-11D495507F55}"/>
              </a:ext>
            </a:extLst>
          </p:cNvPr>
          <p:cNvCxnSpPr>
            <a:cxnSpLocks/>
          </p:cNvCxnSpPr>
          <p:nvPr/>
        </p:nvCxnSpPr>
        <p:spPr>
          <a:xfrm flipH="1">
            <a:off x="660400" y="3411815"/>
            <a:ext cx="45021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B022164A-55AC-4FEB-8694-0EF5C98C1312}"/>
              </a:ext>
            </a:extLst>
          </p:cNvPr>
          <p:cNvCxnSpPr>
            <a:cxnSpLocks/>
          </p:cNvCxnSpPr>
          <p:nvPr/>
        </p:nvCxnSpPr>
        <p:spPr>
          <a:xfrm flipH="1">
            <a:off x="7610475" y="3411815"/>
            <a:ext cx="390842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îṣ1iḑé">
            <a:extLst>
              <a:ext uri="{FF2B5EF4-FFF2-40B4-BE49-F238E27FC236}">
                <a16:creationId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id="{8BFDF9F2-99D8-4D0A-875E-736306C774BA}"/>
              </a:ext>
            </a:extLst>
          </p:cNvPr>
          <p:cNvSpPr txBox="1"/>
          <p:nvPr/>
        </p:nvSpPr>
        <p:spPr>
          <a:xfrm>
            <a:off x="740229" y="2169395"/>
            <a:ext cx="764721" cy="57354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prstTxWarp prst="textPlain">
              <a:avLst/>
            </a:prstTxWarp>
            <a:normAutofit/>
          </a:bodyPr>
          <a:lstStyle/>
          <a:p>
            <a:pPr>
              <a:buSzPct val="25000"/>
            </a:pPr>
            <a:r>
              <a:rPr lang="en-US" altLang="zh-CN" sz="2200" b="1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rPr>
              <a:t>80%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33" name="矩形 32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811124" y="3688214"/>
            <a:ext cx="4609061" cy="621549"/>
            <a:chOff x="5394700" y="1317507"/>
            <a:chExt cx="4609061" cy="621549"/>
          </a:xfrm>
        </p:grpSpPr>
        <p:sp>
          <p:nvSpPr>
            <p:cNvPr id="36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1638469" y="2354562"/>
            <a:ext cx="4610857" cy="641026"/>
            <a:chOff x="5392904" y="1298030"/>
            <a:chExt cx="4610857" cy="641026"/>
          </a:xfrm>
        </p:grpSpPr>
        <p:sp>
          <p:nvSpPr>
            <p:cNvPr id="3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2904" y="1298030"/>
              <a:ext cx="2444433" cy="398780"/>
            </a:xfrm>
            <a:prstGeom prst="rect">
              <a:avLst/>
            </a:prstGeom>
            <a:solidFill>
              <a:srgbClr val="619E9D"/>
            </a:solidFill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811124" y="2354562"/>
            <a:ext cx="4609061" cy="621549"/>
            <a:chOff x="5394700" y="1317507"/>
            <a:chExt cx="4609061" cy="621549"/>
          </a:xfrm>
        </p:grpSpPr>
        <p:sp>
          <p:nvSpPr>
            <p:cNvPr id="4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8" y="5154993"/>
            <a:ext cx="1243961" cy="162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464" y="2433918"/>
            <a:ext cx="9833481" cy="442408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180060" y="4002887"/>
            <a:ext cx="951798" cy="951798"/>
            <a:chOff x="4508262" y="2304584"/>
            <a:chExt cx="654132" cy="654132"/>
          </a:xfrm>
        </p:grpSpPr>
        <p:sp>
          <p:nvSpPr>
            <p:cNvPr id="8" name="矩形 7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0700" y="2449293"/>
              <a:ext cx="470638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6732421" y="4019178"/>
            <a:ext cx="6706437" cy="949172"/>
            <a:chOff x="5394700" y="1317507"/>
            <a:chExt cx="4609061" cy="652327"/>
          </a:xfrm>
        </p:grpSpPr>
        <p:sp>
          <p:nvSpPr>
            <p:cNvPr id="11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1728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项目计划</a:t>
              </a:r>
              <a:endPara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54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PA-组合 234">
            <a:extLst>
              <a:ext uri="{FF2B5EF4-FFF2-40B4-BE49-F238E27FC236}">
                <a16:creationId xmlns="" xmlns:a16="http://schemas.microsoft.com/office/drawing/2014/main" id="{9D0BDEDF-EBB3-49EB-A3EC-E7D9C118C34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664857" y="1826742"/>
            <a:ext cx="19528971" cy="3204516"/>
            <a:chOff x="-3664857" y="1826742"/>
            <a:chExt cx="19528971" cy="3204516"/>
          </a:xfrm>
        </p:grpSpPr>
        <p:pic>
          <p:nvPicPr>
            <p:cNvPr id="46" name="PA-组合 4">
              <a:extLst>
                <a:ext uri="{FF2B5EF4-FFF2-40B4-BE49-F238E27FC236}">
                  <a16:creationId xmlns="" xmlns:a16="http://schemas.microsoft.com/office/drawing/2014/main" id="{94C7B59F-0B57-49C3-A270-6BFFAE237D63}"/>
                </a:ext>
              </a:extLst>
            </p:cNvPr>
            <p:cNvPicPr>
              <a:picLocks/>
            </p:cNvPicPr>
            <p:nvPr>
              <p:custDataLst>
                <p:tags r:id="rId108"/>
              </p:custDataLst>
            </p:nvPr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800" y="1826742"/>
              <a:ext cx="6502400" cy="32045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A-组合 4">
              <a:extLst>
                <a:ext uri="{FF2B5EF4-FFF2-40B4-BE49-F238E27FC236}">
                  <a16:creationId xmlns="" xmlns:a16="http://schemas.microsoft.com/office/drawing/2014/main" id="{CB8DB429-AB6E-4442-82AA-43956BDDFC39}"/>
                </a:ext>
              </a:extLst>
            </p:cNvPr>
            <p:cNvPicPr>
              <a:picLocks/>
            </p:cNvPicPr>
            <p:nvPr>
              <p:custDataLst>
                <p:tags r:id="rId109"/>
              </p:custDataLst>
            </p:nvPr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714" y="1826742"/>
              <a:ext cx="6502400" cy="32045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A-组合 4">
              <a:extLst>
                <a:ext uri="{FF2B5EF4-FFF2-40B4-BE49-F238E27FC236}">
                  <a16:creationId xmlns="" xmlns:a16="http://schemas.microsoft.com/office/drawing/2014/main" id="{77C11BE1-123E-4B26-99B3-8CB8DCED26D6}"/>
                </a:ext>
              </a:extLst>
            </p:cNvPr>
            <p:cNvPicPr>
              <a:picLocks/>
            </p:cNvPicPr>
            <p:nvPr>
              <p:custDataLst>
                <p:tags r:id="rId110"/>
              </p:custDataLst>
            </p:nvPr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64857" y="1826742"/>
              <a:ext cx="6502400" cy="32045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" name="任意多边形: 形状 116">
            <a:extLst>
              <a:ext uri="{FF2B5EF4-FFF2-40B4-BE49-F238E27FC236}">
                <a16:creationId xmlns="" xmlns:a16="http://schemas.microsoft.com/office/drawing/2014/main" id="{40B4D59E-1541-4178-97CD-8115C2DD80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096000 w 12192000"/>
              <a:gd name="connsiteY0" fmla="*/ 1905000 h 6858000"/>
              <a:gd name="connsiteX1" fmla="*/ 4572000 w 12192000"/>
              <a:gd name="connsiteY1" fmla="*/ 3429000 h 6858000"/>
              <a:gd name="connsiteX2" fmla="*/ 6096000 w 12192000"/>
              <a:gd name="connsiteY2" fmla="*/ 4953000 h 6858000"/>
              <a:gd name="connsiteX3" fmla="*/ 7620000 w 12192000"/>
              <a:gd name="connsiteY3" fmla="*/ 3429000 h 6858000"/>
              <a:gd name="connsiteX4" fmla="*/ 6096000 w 12192000"/>
              <a:gd name="connsiteY4" fmla="*/ 1905000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096000" y="1905000"/>
                </a:moveTo>
                <a:cubicBezTo>
                  <a:pt x="5254319" y="1905000"/>
                  <a:pt x="4572000" y="2587318"/>
                  <a:pt x="4572000" y="3429000"/>
                </a:cubicBezTo>
                <a:cubicBezTo>
                  <a:pt x="4572000" y="4270682"/>
                  <a:pt x="5254319" y="4953000"/>
                  <a:pt x="6096000" y="4953000"/>
                </a:cubicBezTo>
                <a:cubicBezTo>
                  <a:pt x="6937682" y="4953000"/>
                  <a:pt x="7620000" y="4270682"/>
                  <a:pt x="7620000" y="3429000"/>
                </a:cubicBezTo>
                <a:cubicBezTo>
                  <a:pt x="7620000" y="2587318"/>
                  <a:pt x="6937682" y="1905000"/>
                  <a:pt x="6096000" y="190500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B3B3B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0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 rot="19237239">
            <a:off x="3591348" y="4899667"/>
            <a:ext cx="1597660" cy="36000"/>
            <a:chOff x="3035300" y="3413760"/>
            <a:chExt cx="1597660" cy="45719"/>
          </a:xfrm>
        </p:grpSpPr>
        <p:sp>
          <p:nvSpPr>
            <p:cNvPr id="51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PA-矩形 32">
              <a:extLst>
                <a:ext uri="{FF2B5EF4-FFF2-40B4-BE49-F238E27FC236}">
                  <a16:creationId xmlns="" xmlns:a16="http://schemas.microsoft.com/office/drawing/2014/main" id="{E8C54060-2365-4EA2-B519-8BE36D912C14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318325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PA-矩形 33">
              <a:extLst>
                <a:ext uri="{FF2B5EF4-FFF2-40B4-BE49-F238E27FC236}">
                  <a16:creationId xmlns="" xmlns:a16="http://schemas.microsoft.com/office/drawing/2014/main" id="{221A929E-8D58-4675-81F7-12A58F221794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303530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组合 61"/>
          <p:cNvGrpSpPr/>
          <p:nvPr>
            <p:custDataLst>
              <p:tags r:id="rId4"/>
            </p:custDataLst>
          </p:nvPr>
        </p:nvGrpSpPr>
        <p:grpSpPr>
          <a:xfrm>
            <a:off x="3345825" y="5007765"/>
            <a:ext cx="1088438" cy="814515"/>
            <a:chOff x="3345825" y="5007765"/>
            <a:chExt cx="1088438" cy="814515"/>
          </a:xfrm>
        </p:grpSpPr>
        <p:sp>
          <p:nvSpPr>
            <p:cNvPr id="63" name="5">
              <a:extLst>
                <a:ext uri="{FF2B5EF4-FFF2-40B4-BE49-F238E27FC236}">
                  <a16:creationId xmlns="" xmlns:a16="http://schemas.microsoft.com/office/drawing/2014/main" id="{D88452DC-1470-403E-B040-B39899E90153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3345825" y="5007765"/>
              <a:ext cx="1088438" cy="814515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3F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4" name="PA-矩形 313">
              <a:extLst>
                <a:ext uri="{FF2B5EF4-FFF2-40B4-BE49-F238E27FC236}">
                  <a16:creationId xmlns="" xmlns:a16="http://schemas.microsoft.com/office/drawing/2014/main" id="{277C02FB-2B4C-4F85-9B2C-018CD8086193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3510802" y="5062918"/>
              <a:ext cx="758779" cy="464131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 rot="19101376">
            <a:off x="7165296" y="2262658"/>
            <a:ext cx="709930" cy="36000"/>
            <a:chOff x="3035300" y="3413760"/>
            <a:chExt cx="709930" cy="45719"/>
          </a:xfrm>
        </p:grpSpPr>
        <p:sp>
          <p:nvSpPr>
            <p:cNvPr id="66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PA-矩形 32">
              <a:extLst>
                <a:ext uri="{FF2B5EF4-FFF2-40B4-BE49-F238E27FC236}">
                  <a16:creationId xmlns="" xmlns:a16="http://schemas.microsoft.com/office/drawing/2014/main" id="{E8C54060-2365-4EA2-B519-8BE36D912C14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318325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PA-矩形 33">
              <a:extLst>
                <a:ext uri="{FF2B5EF4-FFF2-40B4-BE49-F238E27FC236}">
                  <a16:creationId xmlns="" xmlns:a16="http://schemas.microsoft.com/office/drawing/2014/main" id="{221A929E-8D58-4675-81F7-12A58F221794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303530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6"/>
            </p:custDataLst>
          </p:nvPr>
        </p:nvGrpSpPr>
        <p:grpSpPr>
          <a:xfrm>
            <a:off x="7808092" y="1723133"/>
            <a:ext cx="372208" cy="330555"/>
            <a:chOff x="3345825" y="4921016"/>
            <a:chExt cx="1088438" cy="966633"/>
          </a:xfrm>
        </p:grpSpPr>
        <p:sp>
          <p:nvSpPr>
            <p:cNvPr id="72" name="PA-矩形 313">
              <a:extLst>
                <a:ext uri="{FF2B5EF4-FFF2-40B4-BE49-F238E27FC236}">
                  <a16:creationId xmlns="" xmlns:a16="http://schemas.microsoft.com/office/drawing/2014/main" id="{277C02FB-2B4C-4F85-9B2C-018CD8086193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3345825" y="4921016"/>
              <a:ext cx="1088438" cy="966633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5">
              <a:extLst>
                <a:ext uri="{FF2B5EF4-FFF2-40B4-BE49-F238E27FC236}">
                  <a16:creationId xmlns="" xmlns:a16="http://schemas.microsoft.com/office/drawing/2014/main" id="{D88452DC-1470-403E-B040-B39899E90153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3345825" y="5007765"/>
              <a:ext cx="1088438" cy="814515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3FB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4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 rot="12037239">
            <a:off x="7504021" y="3944528"/>
            <a:ext cx="1301750" cy="36000"/>
            <a:chOff x="3331210" y="3413760"/>
            <a:chExt cx="1301750" cy="45719"/>
          </a:xfrm>
        </p:grpSpPr>
        <p:sp>
          <p:nvSpPr>
            <p:cNvPr id="75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4" name="组合 83"/>
          <p:cNvGrpSpPr/>
          <p:nvPr>
            <p:custDataLst>
              <p:tags r:id="rId8"/>
            </p:custDataLst>
          </p:nvPr>
        </p:nvGrpSpPr>
        <p:grpSpPr>
          <a:xfrm>
            <a:off x="8312516" y="3570042"/>
            <a:ext cx="607951" cy="1023525"/>
            <a:chOff x="8448962" y="3628570"/>
            <a:chExt cx="607951" cy="1023525"/>
          </a:xfrm>
        </p:grpSpPr>
        <p:pic>
          <p:nvPicPr>
            <p:cNvPr id="85" name="PA-组合 260">
              <a:extLst>
                <a:ext uri="{FF2B5EF4-FFF2-40B4-BE49-F238E27FC236}">
                  <a16:creationId xmlns="" xmlns:a16="http://schemas.microsoft.com/office/drawing/2014/main" id="{7DD2C427-A173-41C6-9992-E03707D114EC}"/>
                </a:ext>
              </a:extLst>
            </p:cNvPr>
            <p:cNvPicPr>
              <a:picLocks/>
            </p:cNvPicPr>
            <p:nvPr>
              <p:custDataLst>
                <p:tags r:id="rId77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962" y="3628570"/>
              <a:ext cx="607951" cy="1023525"/>
            </a:xfrm>
            <a:prstGeom prst="rect">
              <a:avLst/>
            </a:prstGeom>
          </p:spPr>
        </p:pic>
        <p:sp>
          <p:nvSpPr>
            <p:cNvPr id="86" name="PA-矩形 313">
              <a:extLst>
                <a:ext uri="{FF2B5EF4-FFF2-40B4-BE49-F238E27FC236}">
                  <a16:creationId xmlns="" xmlns:a16="http://schemas.microsoft.com/office/drawing/2014/main" id="{277C02FB-2B4C-4F85-9B2C-018CD8086193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8498862" y="3683258"/>
              <a:ext cx="508613" cy="837942"/>
            </a:xfrm>
            <a:prstGeom prst="roundRect">
              <a:avLst>
                <a:gd name="adj" fmla="val 6248"/>
              </a:avLst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 rot="2137239">
            <a:off x="3792109" y="2106962"/>
            <a:ext cx="1301750" cy="36000"/>
            <a:chOff x="3331210" y="3413760"/>
            <a:chExt cx="1301750" cy="45719"/>
          </a:xfrm>
        </p:grpSpPr>
        <p:sp>
          <p:nvSpPr>
            <p:cNvPr id="88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组合 96"/>
          <p:cNvGrpSpPr/>
          <p:nvPr>
            <p:custDataLst>
              <p:tags r:id="rId10"/>
            </p:custDataLst>
          </p:nvPr>
        </p:nvGrpSpPr>
        <p:grpSpPr>
          <a:xfrm>
            <a:off x="3757974" y="1535088"/>
            <a:ext cx="413556" cy="696249"/>
            <a:chOff x="8448962" y="3628570"/>
            <a:chExt cx="607951" cy="1023525"/>
          </a:xfrm>
        </p:grpSpPr>
        <p:pic>
          <p:nvPicPr>
            <p:cNvPr id="98" name="PA-组合 260">
              <a:extLst>
                <a:ext uri="{FF2B5EF4-FFF2-40B4-BE49-F238E27FC236}">
                  <a16:creationId xmlns="" xmlns:a16="http://schemas.microsoft.com/office/drawing/2014/main" id="{7DD2C427-A173-41C6-9992-E03707D114EC}"/>
                </a:ext>
              </a:extLst>
            </p:cNvPr>
            <p:cNvPicPr>
              <a:picLocks/>
            </p:cNvPicPr>
            <p:nvPr>
              <p:custDataLst>
                <p:tags r:id="rId66"/>
              </p:custDataLst>
            </p:nvPr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962" y="3628570"/>
              <a:ext cx="607951" cy="1023525"/>
            </a:xfrm>
            <a:prstGeom prst="rect">
              <a:avLst/>
            </a:prstGeom>
          </p:spPr>
        </p:pic>
        <p:sp>
          <p:nvSpPr>
            <p:cNvPr id="99" name="PA-矩形 313">
              <a:extLst>
                <a:ext uri="{FF2B5EF4-FFF2-40B4-BE49-F238E27FC236}">
                  <a16:creationId xmlns="" xmlns:a16="http://schemas.microsoft.com/office/drawing/2014/main" id="{277C02FB-2B4C-4F85-9B2C-018CD8086193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8498862" y="3683258"/>
              <a:ext cx="508613" cy="837942"/>
            </a:xfrm>
            <a:prstGeom prst="roundRect">
              <a:avLst>
                <a:gd name="adj" fmla="val 6248"/>
              </a:avLst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 rot="21037239">
            <a:off x="3028992" y="3534961"/>
            <a:ext cx="1597660" cy="36000"/>
            <a:chOff x="3035300" y="3413760"/>
            <a:chExt cx="1597660" cy="45719"/>
          </a:xfrm>
        </p:grpSpPr>
        <p:sp>
          <p:nvSpPr>
            <p:cNvPr id="101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8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PA-矩形 32">
              <a:extLst>
                <a:ext uri="{FF2B5EF4-FFF2-40B4-BE49-F238E27FC236}">
                  <a16:creationId xmlns="" xmlns:a16="http://schemas.microsoft.com/office/drawing/2014/main" id="{E8C54060-2365-4EA2-B519-8BE36D912C14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318325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PA-矩形 33">
              <a:extLst>
                <a:ext uri="{FF2B5EF4-FFF2-40B4-BE49-F238E27FC236}">
                  <a16:creationId xmlns="" xmlns:a16="http://schemas.microsoft.com/office/drawing/2014/main" id="{221A929E-8D58-4675-81F7-12A58F221794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303530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组合 111"/>
          <p:cNvGrpSpPr/>
          <p:nvPr>
            <p:custDataLst>
              <p:tags r:id="rId12"/>
            </p:custDataLst>
          </p:nvPr>
        </p:nvGrpSpPr>
        <p:grpSpPr>
          <a:xfrm>
            <a:off x="2823263" y="3043144"/>
            <a:ext cx="726961" cy="1043485"/>
            <a:chOff x="2823263" y="3043144"/>
            <a:chExt cx="726961" cy="1043485"/>
          </a:xfrm>
        </p:grpSpPr>
        <p:sp>
          <p:nvSpPr>
            <p:cNvPr id="113" name="矩形 112"/>
            <p:cNvSpPr/>
            <p:nvPr>
              <p:custDataLst>
                <p:tags r:id="rId53"/>
              </p:custDataLst>
            </p:nvPr>
          </p:nvSpPr>
          <p:spPr>
            <a:xfrm>
              <a:off x="2823263" y="3043144"/>
              <a:ext cx="623553" cy="1043485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4" name="1">
              <a:extLst>
                <a:ext uri="{FF2B5EF4-FFF2-40B4-BE49-F238E27FC236}">
                  <a16:creationId xmlns="" xmlns:a16="http://schemas.microsoft.com/office/drawing/2014/main" id="{07133BAE-63A5-4942-A7DB-7BC3A705A22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2823263" y="3043144"/>
              <a:ext cx="726961" cy="1043485"/>
            </a:xfrm>
            <a:custGeom>
              <a:avLst/>
              <a:gdLst>
                <a:gd name="T0" fmla="*/ 2147483646 w 78"/>
                <a:gd name="T1" fmla="*/ 2147483646 h 112"/>
                <a:gd name="T2" fmla="*/ 2147483646 w 78"/>
                <a:gd name="T3" fmla="*/ 2147483646 h 112"/>
                <a:gd name="T4" fmla="*/ 2147483646 w 78"/>
                <a:gd name="T5" fmla="*/ 2147483646 h 112"/>
                <a:gd name="T6" fmla="*/ 2147483646 w 78"/>
                <a:gd name="T7" fmla="*/ 2147483646 h 112"/>
                <a:gd name="T8" fmla="*/ 2147483646 w 78"/>
                <a:gd name="T9" fmla="*/ 2147483646 h 112"/>
                <a:gd name="T10" fmla="*/ 2147483646 w 78"/>
                <a:gd name="T11" fmla="*/ 2147483646 h 112"/>
                <a:gd name="T12" fmla="*/ 2147483646 w 78"/>
                <a:gd name="T13" fmla="*/ 2147483646 h 112"/>
                <a:gd name="T14" fmla="*/ 2147483646 w 78"/>
                <a:gd name="T15" fmla="*/ 2147483646 h 112"/>
                <a:gd name="T16" fmla="*/ 2147483646 w 78"/>
                <a:gd name="T17" fmla="*/ 2147483646 h 112"/>
                <a:gd name="T18" fmla="*/ 2147483646 w 78"/>
                <a:gd name="T19" fmla="*/ 2147483646 h 112"/>
                <a:gd name="T20" fmla="*/ 2147483646 w 78"/>
                <a:gd name="T21" fmla="*/ 2147483646 h 112"/>
                <a:gd name="T22" fmla="*/ 2147483646 w 78"/>
                <a:gd name="T23" fmla="*/ 2147483646 h 112"/>
                <a:gd name="T24" fmla="*/ 2147483646 w 78"/>
                <a:gd name="T25" fmla="*/ 2147483646 h 112"/>
                <a:gd name="T26" fmla="*/ 2147483646 w 78"/>
                <a:gd name="T27" fmla="*/ 2147483646 h 112"/>
                <a:gd name="T28" fmla="*/ 2147483646 w 78"/>
                <a:gd name="T29" fmla="*/ 2147483646 h 112"/>
                <a:gd name="T30" fmla="*/ 2147483646 w 78"/>
                <a:gd name="T31" fmla="*/ 2147483646 h 112"/>
                <a:gd name="T32" fmla="*/ 2147483646 w 78"/>
                <a:gd name="T33" fmla="*/ 2147483646 h 112"/>
                <a:gd name="T34" fmla="*/ 2147483646 w 78"/>
                <a:gd name="T35" fmla="*/ 2147483646 h 112"/>
                <a:gd name="T36" fmla="*/ 2147483646 w 78"/>
                <a:gd name="T37" fmla="*/ 2147483646 h 112"/>
                <a:gd name="T38" fmla="*/ 2147483646 w 78"/>
                <a:gd name="T39" fmla="*/ 2147483646 h 112"/>
                <a:gd name="T40" fmla="*/ 2147483646 w 78"/>
                <a:gd name="T41" fmla="*/ 2147483646 h 112"/>
                <a:gd name="T42" fmla="*/ 2147483646 w 78"/>
                <a:gd name="T43" fmla="*/ 2147483646 h 112"/>
                <a:gd name="T44" fmla="*/ 2147483646 w 78"/>
                <a:gd name="T45" fmla="*/ 2147483646 h 112"/>
                <a:gd name="T46" fmla="*/ 2147483646 w 78"/>
                <a:gd name="T47" fmla="*/ 2147483646 h 112"/>
                <a:gd name="T48" fmla="*/ 2147483646 w 78"/>
                <a:gd name="T49" fmla="*/ 2147483646 h 112"/>
                <a:gd name="T50" fmla="*/ 2147483646 w 78"/>
                <a:gd name="T51" fmla="*/ 2147483646 h 112"/>
                <a:gd name="T52" fmla="*/ 2147483646 w 78"/>
                <a:gd name="T53" fmla="*/ 2147483646 h 112"/>
                <a:gd name="T54" fmla="*/ 2147483646 w 78"/>
                <a:gd name="T55" fmla="*/ 2147483646 h 112"/>
                <a:gd name="T56" fmla="*/ 2147483646 w 78"/>
                <a:gd name="T57" fmla="*/ 2147483646 h 112"/>
                <a:gd name="T58" fmla="*/ 2147483646 w 78"/>
                <a:gd name="T59" fmla="*/ 2147483646 h 112"/>
                <a:gd name="T60" fmla="*/ 2147483646 w 78"/>
                <a:gd name="T61" fmla="*/ 2147483646 h 112"/>
                <a:gd name="T62" fmla="*/ 2147483646 w 78"/>
                <a:gd name="T63" fmla="*/ 2147483646 h 112"/>
                <a:gd name="T64" fmla="*/ 2147483646 w 78"/>
                <a:gd name="T65" fmla="*/ 2147483646 h 112"/>
                <a:gd name="T66" fmla="*/ 2147483646 w 78"/>
                <a:gd name="T67" fmla="*/ 2147483646 h 112"/>
                <a:gd name="T68" fmla="*/ 2147483646 w 78"/>
                <a:gd name="T69" fmla="*/ 2147483646 h 112"/>
                <a:gd name="T70" fmla="*/ 2147483646 w 78"/>
                <a:gd name="T71" fmla="*/ 2147483646 h 112"/>
                <a:gd name="T72" fmla="*/ 2147483646 w 78"/>
                <a:gd name="T73" fmla="*/ 2147483646 h 112"/>
                <a:gd name="T74" fmla="*/ 2147483646 w 78"/>
                <a:gd name="T75" fmla="*/ 2147483646 h 112"/>
                <a:gd name="T76" fmla="*/ 2147483646 w 78"/>
                <a:gd name="T77" fmla="*/ 2147483646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5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 rot="14737239">
            <a:off x="6098074" y="5583317"/>
            <a:ext cx="1597660" cy="36000"/>
            <a:chOff x="3035300" y="3413760"/>
            <a:chExt cx="1597660" cy="45719"/>
          </a:xfrm>
        </p:grpSpPr>
        <p:sp>
          <p:nvSpPr>
            <p:cNvPr id="116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7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8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9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0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1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3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PA-矩形 32">
              <a:extLst>
                <a:ext uri="{FF2B5EF4-FFF2-40B4-BE49-F238E27FC236}">
                  <a16:creationId xmlns="" xmlns:a16="http://schemas.microsoft.com/office/drawing/2014/main" id="{E8C54060-2365-4EA2-B519-8BE36D912C14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318325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PA-矩形 33">
              <a:extLst>
                <a:ext uri="{FF2B5EF4-FFF2-40B4-BE49-F238E27FC236}">
                  <a16:creationId xmlns="" xmlns:a16="http://schemas.microsoft.com/office/drawing/2014/main" id="{221A929E-8D58-4675-81F7-12A58F221794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303530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7" name="组合 126"/>
          <p:cNvGrpSpPr/>
          <p:nvPr>
            <p:custDataLst>
              <p:tags r:id="rId14"/>
            </p:custDataLst>
          </p:nvPr>
        </p:nvGrpSpPr>
        <p:grpSpPr>
          <a:xfrm>
            <a:off x="6713161" y="5148268"/>
            <a:ext cx="996778" cy="1315202"/>
            <a:chOff x="2823263" y="3043144"/>
            <a:chExt cx="790846" cy="1043485"/>
          </a:xfrm>
        </p:grpSpPr>
        <p:sp>
          <p:nvSpPr>
            <p:cNvPr id="128" name="矩形 127"/>
            <p:cNvSpPr/>
            <p:nvPr>
              <p:custDataLst>
                <p:tags r:id="rId40"/>
              </p:custDataLst>
            </p:nvPr>
          </p:nvSpPr>
          <p:spPr>
            <a:xfrm>
              <a:off x="3049848" y="3043144"/>
              <a:ext cx="564261" cy="1043485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1">
              <a:extLst>
                <a:ext uri="{FF2B5EF4-FFF2-40B4-BE49-F238E27FC236}">
                  <a16:creationId xmlns="" xmlns:a16="http://schemas.microsoft.com/office/drawing/2014/main" id="{07133BAE-63A5-4942-A7DB-7BC3A705A228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2823263" y="3043144"/>
              <a:ext cx="726961" cy="1043485"/>
            </a:xfrm>
            <a:custGeom>
              <a:avLst/>
              <a:gdLst>
                <a:gd name="T0" fmla="*/ 2147483646 w 78"/>
                <a:gd name="T1" fmla="*/ 2147483646 h 112"/>
                <a:gd name="T2" fmla="*/ 2147483646 w 78"/>
                <a:gd name="T3" fmla="*/ 2147483646 h 112"/>
                <a:gd name="T4" fmla="*/ 2147483646 w 78"/>
                <a:gd name="T5" fmla="*/ 2147483646 h 112"/>
                <a:gd name="T6" fmla="*/ 2147483646 w 78"/>
                <a:gd name="T7" fmla="*/ 2147483646 h 112"/>
                <a:gd name="T8" fmla="*/ 2147483646 w 78"/>
                <a:gd name="T9" fmla="*/ 2147483646 h 112"/>
                <a:gd name="T10" fmla="*/ 2147483646 w 78"/>
                <a:gd name="T11" fmla="*/ 2147483646 h 112"/>
                <a:gd name="T12" fmla="*/ 2147483646 w 78"/>
                <a:gd name="T13" fmla="*/ 2147483646 h 112"/>
                <a:gd name="T14" fmla="*/ 2147483646 w 78"/>
                <a:gd name="T15" fmla="*/ 2147483646 h 112"/>
                <a:gd name="T16" fmla="*/ 2147483646 w 78"/>
                <a:gd name="T17" fmla="*/ 2147483646 h 112"/>
                <a:gd name="T18" fmla="*/ 2147483646 w 78"/>
                <a:gd name="T19" fmla="*/ 2147483646 h 112"/>
                <a:gd name="T20" fmla="*/ 2147483646 w 78"/>
                <a:gd name="T21" fmla="*/ 2147483646 h 112"/>
                <a:gd name="T22" fmla="*/ 2147483646 w 78"/>
                <a:gd name="T23" fmla="*/ 2147483646 h 112"/>
                <a:gd name="T24" fmla="*/ 2147483646 w 78"/>
                <a:gd name="T25" fmla="*/ 2147483646 h 112"/>
                <a:gd name="T26" fmla="*/ 2147483646 w 78"/>
                <a:gd name="T27" fmla="*/ 2147483646 h 112"/>
                <a:gd name="T28" fmla="*/ 2147483646 w 78"/>
                <a:gd name="T29" fmla="*/ 2147483646 h 112"/>
                <a:gd name="T30" fmla="*/ 2147483646 w 78"/>
                <a:gd name="T31" fmla="*/ 2147483646 h 112"/>
                <a:gd name="T32" fmla="*/ 2147483646 w 78"/>
                <a:gd name="T33" fmla="*/ 2147483646 h 112"/>
                <a:gd name="T34" fmla="*/ 2147483646 w 78"/>
                <a:gd name="T35" fmla="*/ 2147483646 h 112"/>
                <a:gd name="T36" fmla="*/ 2147483646 w 78"/>
                <a:gd name="T37" fmla="*/ 2147483646 h 112"/>
                <a:gd name="T38" fmla="*/ 2147483646 w 78"/>
                <a:gd name="T39" fmla="*/ 2147483646 h 112"/>
                <a:gd name="T40" fmla="*/ 2147483646 w 78"/>
                <a:gd name="T41" fmla="*/ 2147483646 h 112"/>
                <a:gd name="T42" fmla="*/ 2147483646 w 78"/>
                <a:gd name="T43" fmla="*/ 2147483646 h 112"/>
                <a:gd name="T44" fmla="*/ 2147483646 w 78"/>
                <a:gd name="T45" fmla="*/ 2147483646 h 112"/>
                <a:gd name="T46" fmla="*/ 2147483646 w 78"/>
                <a:gd name="T47" fmla="*/ 2147483646 h 112"/>
                <a:gd name="T48" fmla="*/ 2147483646 w 78"/>
                <a:gd name="T49" fmla="*/ 2147483646 h 112"/>
                <a:gd name="T50" fmla="*/ 2147483646 w 78"/>
                <a:gd name="T51" fmla="*/ 2147483646 h 112"/>
                <a:gd name="T52" fmla="*/ 2147483646 w 78"/>
                <a:gd name="T53" fmla="*/ 2147483646 h 112"/>
                <a:gd name="T54" fmla="*/ 2147483646 w 78"/>
                <a:gd name="T55" fmla="*/ 2147483646 h 112"/>
                <a:gd name="T56" fmla="*/ 2147483646 w 78"/>
                <a:gd name="T57" fmla="*/ 2147483646 h 112"/>
                <a:gd name="T58" fmla="*/ 2147483646 w 78"/>
                <a:gd name="T59" fmla="*/ 2147483646 h 112"/>
                <a:gd name="T60" fmla="*/ 2147483646 w 78"/>
                <a:gd name="T61" fmla="*/ 2147483646 h 112"/>
                <a:gd name="T62" fmla="*/ 2147483646 w 78"/>
                <a:gd name="T63" fmla="*/ 2147483646 h 112"/>
                <a:gd name="T64" fmla="*/ 2147483646 w 78"/>
                <a:gd name="T65" fmla="*/ 2147483646 h 112"/>
                <a:gd name="T66" fmla="*/ 2147483646 w 78"/>
                <a:gd name="T67" fmla="*/ 2147483646 h 112"/>
                <a:gd name="T68" fmla="*/ 2147483646 w 78"/>
                <a:gd name="T69" fmla="*/ 2147483646 h 112"/>
                <a:gd name="T70" fmla="*/ 2147483646 w 78"/>
                <a:gd name="T71" fmla="*/ 2147483646 h 112"/>
                <a:gd name="T72" fmla="*/ 2147483646 w 78"/>
                <a:gd name="T73" fmla="*/ 2147483646 h 112"/>
                <a:gd name="T74" fmla="*/ 2147483646 w 78"/>
                <a:gd name="T75" fmla="*/ 2147483646 h 112"/>
                <a:gd name="T76" fmla="*/ 2147483646 w 78"/>
                <a:gd name="T77" fmla="*/ 2147483646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0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10237239">
            <a:off x="7495530" y="2813788"/>
            <a:ext cx="1449705" cy="36000"/>
            <a:chOff x="3183255" y="3413760"/>
            <a:chExt cx="1449705" cy="45719"/>
          </a:xfrm>
        </p:grpSpPr>
        <p:sp>
          <p:nvSpPr>
            <p:cNvPr id="131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2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3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5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7" name="PA-矩形 27">
              <a:extLst>
                <a:ext uri="{FF2B5EF4-FFF2-40B4-BE49-F238E27FC236}">
                  <a16:creationId xmlns="" xmlns:a16="http://schemas.microsoft.com/office/drawing/2014/main" id="{9AA6B28E-BBFD-4E47-A16B-1021958325D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62712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8" name="PA-矩形 28">
              <a:extLst>
                <a:ext uri="{FF2B5EF4-FFF2-40B4-BE49-F238E27FC236}">
                  <a16:creationId xmlns="" xmlns:a16="http://schemas.microsoft.com/office/drawing/2014/main" id="{A2B8C920-57BA-4443-8145-D678085DD46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347916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9" name="PA-矩形 29">
              <a:extLst>
                <a:ext uri="{FF2B5EF4-FFF2-40B4-BE49-F238E27FC236}">
                  <a16:creationId xmlns="" xmlns:a16="http://schemas.microsoft.com/office/drawing/2014/main" id="{3E853C2B-4648-4E3B-AC05-E4073DF4322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333121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0" name="PA-矩形 32">
              <a:extLst>
                <a:ext uri="{FF2B5EF4-FFF2-40B4-BE49-F238E27FC236}">
                  <a16:creationId xmlns="" xmlns:a16="http://schemas.microsoft.com/office/drawing/2014/main" id="{E8C54060-2365-4EA2-B519-8BE36D912C1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318325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1" name="组合 140"/>
          <p:cNvGrpSpPr/>
          <p:nvPr>
            <p:custDataLst>
              <p:tags r:id="rId16"/>
            </p:custDataLst>
          </p:nvPr>
        </p:nvGrpSpPr>
        <p:grpSpPr>
          <a:xfrm>
            <a:off x="8607350" y="2201382"/>
            <a:ext cx="527358" cy="756974"/>
            <a:chOff x="2823263" y="3043144"/>
            <a:chExt cx="726961" cy="1043485"/>
          </a:xfrm>
        </p:grpSpPr>
        <p:sp>
          <p:nvSpPr>
            <p:cNvPr id="142" name="矩形 141"/>
            <p:cNvSpPr/>
            <p:nvPr>
              <p:custDataLst>
                <p:tags r:id="rId28"/>
              </p:custDataLst>
            </p:nvPr>
          </p:nvSpPr>
          <p:spPr>
            <a:xfrm>
              <a:off x="2871159" y="3043144"/>
              <a:ext cx="672958" cy="1043485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1">
              <a:extLst>
                <a:ext uri="{FF2B5EF4-FFF2-40B4-BE49-F238E27FC236}">
                  <a16:creationId xmlns="" xmlns:a16="http://schemas.microsoft.com/office/drawing/2014/main" id="{07133BAE-63A5-4942-A7DB-7BC3A705A228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823263" y="3043144"/>
              <a:ext cx="726961" cy="1043485"/>
            </a:xfrm>
            <a:custGeom>
              <a:avLst/>
              <a:gdLst>
                <a:gd name="T0" fmla="*/ 2147483646 w 78"/>
                <a:gd name="T1" fmla="*/ 2147483646 h 112"/>
                <a:gd name="T2" fmla="*/ 2147483646 w 78"/>
                <a:gd name="T3" fmla="*/ 2147483646 h 112"/>
                <a:gd name="T4" fmla="*/ 2147483646 w 78"/>
                <a:gd name="T5" fmla="*/ 2147483646 h 112"/>
                <a:gd name="T6" fmla="*/ 2147483646 w 78"/>
                <a:gd name="T7" fmla="*/ 2147483646 h 112"/>
                <a:gd name="T8" fmla="*/ 2147483646 w 78"/>
                <a:gd name="T9" fmla="*/ 2147483646 h 112"/>
                <a:gd name="T10" fmla="*/ 2147483646 w 78"/>
                <a:gd name="T11" fmla="*/ 2147483646 h 112"/>
                <a:gd name="T12" fmla="*/ 2147483646 w 78"/>
                <a:gd name="T13" fmla="*/ 2147483646 h 112"/>
                <a:gd name="T14" fmla="*/ 2147483646 w 78"/>
                <a:gd name="T15" fmla="*/ 2147483646 h 112"/>
                <a:gd name="T16" fmla="*/ 2147483646 w 78"/>
                <a:gd name="T17" fmla="*/ 2147483646 h 112"/>
                <a:gd name="T18" fmla="*/ 2147483646 w 78"/>
                <a:gd name="T19" fmla="*/ 2147483646 h 112"/>
                <a:gd name="T20" fmla="*/ 2147483646 w 78"/>
                <a:gd name="T21" fmla="*/ 2147483646 h 112"/>
                <a:gd name="T22" fmla="*/ 2147483646 w 78"/>
                <a:gd name="T23" fmla="*/ 2147483646 h 112"/>
                <a:gd name="T24" fmla="*/ 2147483646 w 78"/>
                <a:gd name="T25" fmla="*/ 2147483646 h 112"/>
                <a:gd name="T26" fmla="*/ 2147483646 w 78"/>
                <a:gd name="T27" fmla="*/ 2147483646 h 112"/>
                <a:gd name="T28" fmla="*/ 2147483646 w 78"/>
                <a:gd name="T29" fmla="*/ 2147483646 h 112"/>
                <a:gd name="T30" fmla="*/ 2147483646 w 78"/>
                <a:gd name="T31" fmla="*/ 2147483646 h 112"/>
                <a:gd name="T32" fmla="*/ 2147483646 w 78"/>
                <a:gd name="T33" fmla="*/ 2147483646 h 112"/>
                <a:gd name="T34" fmla="*/ 2147483646 w 78"/>
                <a:gd name="T35" fmla="*/ 2147483646 h 112"/>
                <a:gd name="T36" fmla="*/ 2147483646 w 78"/>
                <a:gd name="T37" fmla="*/ 2147483646 h 112"/>
                <a:gd name="T38" fmla="*/ 2147483646 w 78"/>
                <a:gd name="T39" fmla="*/ 2147483646 h 112"/>
                <a:gd name="T40" fmla="*/ 2147483646 w 78"/>
                <a:gd name="T41" fmla="*/ 2147483646 h 112"/>
                <a:gd name="T42" fmla="*/ 2147483646 w 78"/>
                <a:gd name="T43" fmla="*/ 2147483646 h 112"/>
                <a:gd name="T44" fmla="*/ 2147483646 w 78"/>
                <a:gd name="T45" fmla="*/ 2147483646 h 112"/>
                <a:gd name="T46" fmla="*/ 2147483646 w 78"/>
                <a:gd name="T47" fmla="*/ 2147483646 h 112"/>
                <a:gd name="T48" fmla="*/ 2147483646 w 78"/>
                <a:gd name="T49" fmla="*/ 2147483646 h 112"/>
                <a:gd name="T50" fmla="*/ 2147483646 w 78"/>
                <a:gd name="T51" fmla="*/ 2147483646 h 112"/>
                <a:gd name="T52" fmla="*/ 2147483646 w 78"/>
                <a:gd name="T53" fmla="*/ 2147483646 h 112"/>
                <a:gd name="T54" fmla="*/ 2147483646 w 78"/>
                <a:gd name="T55" fmla="*/ 2147483646 h 112"/>
                <a:gd name="T56" fmla="*/ 2147483646 w 78"/>
                <a:gd name="T57" fmla="*/ 2147483646 h 112"/>
                <a:gd name="T58" fmla="*/ 2147483646 w 78"/>
                <a:gd name="T59" fmla="*/ 2147483646 h 112"/>
                <a:gd name="T60" fmla="*/ 2147483646 w 78"/>
                <a:gd name="T61" fmla="*/ 2147483646 h 112"/>
                <a:gd name="T62" fmla="*/ 2147483646 w 78"/>
                <a:gd name="T63" fmla="*/ 2147483646 h 112"/>
                <a:gd name="T64" fmla="*/ 2147483646 w 78"/>
                <a:gd name="T65" fmla="*/ 2147483646 h 112"/>
                <a:gd name="T66" fmla="*/ 2147483646 w 78"/>
                <a:gd name="T67" fmla="*/ 2147483646 h 112"/>
                <a:gd name="T68" fmla="*/ 2147483646 w 78"/>
                <a:gd name="T69" fmla="*/ 2147483646 h 112"/>
                <a:gd name="T70" fmla="*/ 2147483646 w 78"/>
                <a:gd name="T71" fmla="*/ 2147483646 h 112"/>
                <a:gd name="T72" fmla="*/ 2147483646 w 78"/>
                <a:gd name="T73" fmla="*/ 2147483646 h 112"/>
                <a:gd name="T74" fmla="*/ 2147483646 w 78"/>
                <a:gd name="T75" fmla="*/ 2147483646 h 112"/>
                <a:gd name="T76" fmla="*/ 2147483646 w 78"/>
                <a:gd name="T77" fmla="*/ 2147483646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4" name="PA-组合 6">
            <a:extLst>
              <a:ext uri="{FF2B5EF4-FFF2-40B4-BE49-F238E27FC236}">
                <a16:creationId xmlns="" xmlns:a16="http://schemas.microsoft.com/office/drawing/2014/main" id="{569769D0-B1F6-49E0-B10A-D705F5A78B50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 rot="5737239">
            <a:off x="5741320" y="1513335"/>
            <a:ext cx="857885" cy="36000"/>
            <a:chOff x="3775075" y="3413760"/>
            <a:chExt cx="857885" cy="45719"/>
          </a:xfrm>
        </p:grpSpPr>
        <p:sp>
          <p:nvSpPr>
            <p:cNvPr id="145" name="PA-矩形 5">
              <a:extLst>
                <a:ext uri="{FF2B5EF4-FFF2-40B4-BE49-F238E27FC236}">
                  <a16:creationId xmlns="" xmlns:a16="http://schemas.microsoft.com/office/drawing/2014/main" id="{4EC9940E-8AD1-448F-BAAF-230B08467A1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485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PA-矩形 21">
              <a:extLst>
                <a:ext uri="{FF2B5EF4-FFF2-40B4-BE49-F238E27FC236}">
                  <a16:creationId xmlns="" xmlns:a16="http://schemas.microsoft.com/office/drawing/2014/main" id="{0585C2C2-D2E2-4902-82FD-F2D3A6C424D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36689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PA-矩形 23">
              <a:extLst>
                <a:ext uri="{FF2B5EF4-FFF2-40B4-BE49-F238E27FC236}">
                  <a16:creationId xmlns="" xmlns:a16="http://schemas.microsoft.com/office/drawing/2014/main" id="{6D729F0F-8048-45BC-B4AC-C72DC8E6A70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1894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PA-矩形 24">
              <a:extLst>
                <a:ext uri="{FF2B5EF4-FFF2-40B4-BE49-F238E27FC236}">
                  <a16:creationId xmlns="" xmlns:a16="http://schemas.microsoft.com/office/drawing/2014/main" id="{B309F157-A35B-4D66-A328-2F4A55F74691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07098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PA-矩形 25">
              <a:extLst>
                <a:ext uri="{FF2B5EF4-FFF2-40B4-BE49-F238E27FC236}">
                  <a16:creationId xmlns="" xmlns:a16="http://schemas.microsoft.com/office/drawing/2014/main" id="{7D4D966A-8F82-4D6C-AD0F-A3D54B95BC2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3923030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PA-矩形 26">
              <a:extLst>
                <a:ext uri="{FF2B5EF4-FFF2-40B4-BE49-F238E27FC236}">
                  <a16:creationId xmlns="" xmlns:a16="http://schemas.microsoft.com/office/drawing/2014/main" id="{F020E4AE-4E8E-4318-95BB-FAA0B6CBDE5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775075" y="3413760"/>
              <a:ext cx="118110" cy="45719"/>
            </a:xfrm>
            <a:prstGeom prst="rect">
              <a:avLst/>
            </a:prstGeom>
            <a:solidFill>
              <a:srgbClr val="3FB1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组合 150"/>
          <p:cNvGrpSpPr/>
          <p:nvPr>
            <p:custDataLst>
              <p:tags r:id="rId18"/>
            </p:custDataLst>
          </p:nvPr>
        </p:nvGrpSpPr>
        <p:grpSpPr>
          <a:xfrm>
            <a:off x="5965625" y="875447"/>
            <a:ext cx="467240" cy="670680"/>
            <a:chOff x="2823263" y="3043144"/>
            <a:chExt cx="726961" cy="1043485"/>
          </a:xfrm>
        </p:grpSpPr>
        <p:sp>
          <p:nvSpPr>
            <p:cNvPr id="152" name="矩形 151"/>
            <p:cNvSpPr/>
            <p:nvPr>
              <p:custDataLst>
                <p:tags r:id="rId20"/>
              </p:custDataLst>
            </p:nvPr>
          </p:nvSpPr>
          <p:spPr>
            <a:xfrm>
              <a:off x="2871159" y="3043144"/>
              <a:ext cx="672958" cy="1043485"/>
            </a:xfrm>
            <a:prstGeom prst="rect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1">
              <a:extLst>
                <a:ext uri="{FF2B5EF4-FFF2-40B4-BE49-F238E27FC236}">
                  <a16:creationId xmlns="" xmlns:a16="http://schemas.microsoft.com/office/drawing/2014/main" id="{07133BAE-63A5-4942-A7DB-7BC3A705A228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823263" y="3043144"/>
              <a:ext cx="726961" cy="1043485"/>
            </a:xfrm>
            <a:custGeom>
              <a:avLst/>
              <a:gdLst>
                <a:gd name="T0" fmla="*/ 2147483646 w 78"/>
                <a:gd name="T1" fmla="*/ 2147483646 h 112"/>
                <a:gd name="T2" fmla="*/ 2147483646 w 78"/>
                <a:gd name="T3" fmla="*/ 2147483646 h 112"/>
                <a:gd name="T4" fmla="*/ 2147483646 w 78"/>
                <a:gd name="T5" fmla="*/ 2147483646 h 112"/>
                <a:gd name="T6" fmla="*/ 2147483646 w 78"/>
                <a:gd name="T7" fmla="*/ 2147483646 h 112"/>
                <a:gd name="T8" fmla="*/ 2147483646 w 78"/>
                <a:gd name="T9" fmla="*/ 2147483646 h 112"/>
                <a:gd name="T10" fmla="*/ 2147483646 w 78"/>
                <a:gd name="T11" fmla="*/ 2147483646 h 112"/>
                <a:gd name="T12" fmla="*/ 2147483646 w 78"/>
                <a:gd name="T13" fmla="*/ 2147483646 h 112"/>
                <a:gd name="T14" fmla="*/ 2147483646 w 78"/>
                <a:gd name="T15" fmla="*/ 2147483646 h 112"/>
                <a:gd name="T16" fmla="*/ 2147483646 w 78"/>
                <a:gd name="T17" fmla="*/ 2147483646 h 112"/>
                <a:gd name="T18" fmla="*/ 2147483646 w 78"/>
                <a:gd name="T19" fmla="*/ 2147483646 h 112"/>
                <a:gd name="T20" fmla="*/ 2147483646 w 78"/>
                <a:gd name="T21" fmla="*/ 2147483646 h 112"/>
                <a:gd name="T22" fmla="*/ 2147483646 w 78"/>
                <a:gd name="T23" fmla="*/ 2147483646 h 112"/>
                <a:gd name="T24" fmla="*/ 2147483646 w 78"/>
                <a:gd name="T25" fmla="*/ 2147483646 h 112"/>
                <a:gd name="T26" fmla="*/ 2147483646 w 78"/>
                <a:gd name="T27" fmla="*/ 2147483646 h 112"/>
                <a:gd name="T28" fmla="*/ 2147483646 w 78"/>
                <a:gd name="T29" fmla="*/ 2147483646 h 112"/>
                <a:gd name="T30" fmla="*/ 2147483646 w 78"/>
                <a:gd name="T31" fmla="*/ 2147483646 h 112"/>
                <a:gd name="T32" fmla="*/ 2147483646 w 78"/>
                <a:gd name="T33" fmla="*/ 2147483646 h 112"/>
                <a:gd name="T34" fmla="*/ 2147483646 w 78"/>
                <a:gd name="T35" fmla="*/ 2147483646 h 112"/>
                <a:gd name="T36" fmla="*/ 2147483646 w 78"/>
                <a:gd name="T37" fmla="*/ 2147483646 h 112"/>
                <a:gd name="T38" fmla="*/ 2147483646 w 78"/>
                <a:gd name="T39" fmla="*/ 2147483646 h 112"/>
                <a:gd name="T40" fmla="*/ 2147483646 w 78"/>
                <a:gd name="T41" fmla="*/ 2147483646 h 112"/>
                <a:gd name="T42" fmla="*/ 2147483646 w 78"/>
                <a:gd name="T43" fmla="*/ 2147483646 h 112"/>
                <a:gd name="T44" fmla="*/ 2147483646 w 78"/>
                <a:gd name="T45" fmla="*/ 2147483646 h 112"/>
                <a:gd name="T46" fmla="*/ 2147483646 w 78"/>
                <a:gd name="T47" fmla="*/ 2147483646 h 112"/>
                <a:gd name="T48" fmla="*/ 2147483646 w 78"/>
                <a:gd name="T49" fmla="*/ 2147483646 h 112"/>
                <a:gd name="T50" fmla="*/ 2147483646 w 78"/>
                <a:gd name="T51" fmla="*/ 2147483646 h 112"/>
                <a:gd name="T52" fmla="*/ 2147483646 w 78"/>
                <a:gd name="T53" fmla="*/ 2147483646 h 112"/>
                <a:gd name="T54" fmla="*/ 2147483646 w 78"/>
                <a:gd name="T55" fmla="*/ 2147483646 h 112"/>
                <a:gd name="T56" fmla="*/ 2147483646 w 78"/>
                <a:gd name="T57" fmla="*/ 2147483646 h 112"/>
                <a:gd name="T58" fmla="*/ 2147483646 w 78"/>
                <a:gd name="T59" fmla="*/ 2147483646 h 112"/>
                <a:gd name="T60" fmla="*/ 2147483646 w 78"/>
                <a:gd name="T61" fmla="*/ 2147483646 h 112"/>
                <a:gd name="T62" fmla="*/ 2147483646 w 78"/>
                <a:gd name="T63" fmla="*/ 2147483646 h 112"/>
                <a:gd name="T64" fmla="*/ 2147483646 w 78"/>
                <a:gd name="T65" fmla="*/ 2147483646 h 112"/>
                <a:gd name="T66" fmla="*/ 2147483646 w 78"/>
                <a:gd name="T67" fmla="*/ 2147483646 h 112"/>
                <a:gd name="T68" fmla="*/ 2147483646 w 78"/>
                <a:gd name="T69" fmla="*/ 2147483646 h 112"/>
                <a:gd name="T70" fmla="*/ 2147483646 w 78"/>
                <a:gd name="T71" fmla="*/ 2147483646 h 112"/>
                <a:gd name="T72" fmla="*/ 2147483646 w 78"/>
                <a:gd name="T73" fmla="*/ 2147483646 h 112"/>
                <a:gd name="T74" fmla="*/ 2147483646 w 78"/>
                <a:gd name="T75" fmla="*/ 2147483646 h 112"/>
                <a:gd name="T76" fmla="*/ 2147483646 w 78"/>
                <a:gd name="T77" fmla="*/ 2147483646 h 1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78" h="112">
                  <a:moveTo>
                    <a:pt x="21" y="36"/>
                  </a:moveTo>
                  <a:cubicBezTo>
                    <a:pt x="20" y="27"/>
                    <a:pt x="20" y="19"/>
                    <a:pt x="21" y="11"/>
                  </a:cubicBezTo>
                  <a:cubicBezTo>
                    <a:pt x="37" y="0"/>
                    <a:pt x="45" y="13"/>
                    <a:pt x="58" y="11"/>
                  </a:cubicBezTo>
                  <a:cubicBezTo>
                    <a:pt x="59" y="19"/>
                    <a:pt x="59" y="29"/>
                    <a:pt x="57" y="36"/>
                  </a:cubicBezTo>
                  <a:cubicBezTo>
                    <a:pt x="57" y="40"/>
                    <a:pt x="55" y="44"/>
                    <a:pt x="53" y="47"/>
                  </a:cubicBezTo>
                  <a:cubicBezTo>
                    <a:pt x="49" y="51"/>
                    <a:pt x="44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4" y="53"/>
                    <a:pt x="29" y="51"/>
                    <a:pt x="26" y="47"/>
                  </a:cubicBezTo>
                  <a:cubicBezTo>
                    <a:pt x="24" y="44"/>
                    <a:pt x="22" y="40"/>
                    <a:pt x="21" y="36"/>
                  </a:cubicBezTo>
                  <a:close/>
                  <a:moveTo>
                    <a:pt x="13" y="107"/>
                  </a:moveTo>
                  <a:cubicBezTo>
                    <a:pt x="67" y="107"/>
                    <a:pt x="67" y="107"/>
                    <a:pt x="67" y="107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3" y="107"/>
                    <a:pt x="13" y="107"/>
                    <a:pt x="13" y="107"/>
                  </a:cubicBezTo>
                  <a:close/>
                  <a:moveTo>
                    <a:pt x="70" y="67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78" y="98"/>
                    <a:pt x="77" y="103"/>
                    <a:pt x="68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8" y="61"/>
                    <a:pt x="69" y="64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lose/>
                  <a:moveTo>
                    <a:pt x="14" y="103"/>
                  </a:moveTo>
                  <a:cubicBezTo>
                    <a:pt x="11" y="103"/>
                    <a:pt x="11" y="103"/>
                    <a:pt x="11" y="103"/>
                  </a:cubicBezTo>
                  <a:cubicBezTo>
                    <a:pt x="1" y="103"/>
                    <a:pt x="0" y="98"/>
                    <a:pt x="3" y="90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3"/>
                    <a:pt x="11" y="60"/>
                    <a:pt x="14" y="5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14" y="72"/>
                    <a:pt x="14" y="72"/>
                    <a:pt x="14" y="72"/>
                  </a:cubicBezTo>
                  <a:lnTo>
                    <a:pt x="14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54" name="椭圆 153">
            <a:extLst>
              <a:ext uri="{FF2B5EF4-FFF2-40B4-BE49-F238E27FC236}">
                <a16:creationId xmlns="" xmlns:a16="http://schemas.microsoft.com/office/drawing/2014/main" id="{051E6F05-D24F-46C8-B575-5981C264B84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572000" y="1905000"/>
            <a:ext cx="3048000" cy="3048000"/>
          </a:xfrm>
          <a:prstGeom prst="ellipse">
            <a:avLst/>
          </a:prstGeom>
          <a:gradFill flip="none" rotWithShape="1">
            <a:gsLst>
              <a:gs pos="0">
                <a:srgbClr val="3B3B3B">
                  <a:alpha val="0"/>
                </a:srgbClr>
              </a:gs>
              <a:gs pos="100000">
                <a:srgbClr val="3B3B3B">
                  <a:alpha val="69000"/>
                </a:srgbClr>
              </a:gs>
            </a:gsLst>
            <a:path path="circle">
              <a:fillToRect l="50000" t="50000" r="50000" b="50000"/>
            </a:path>
            <a:tileRect/>
          </a:gradFill>
          <a:ln w="133350">
            <a:solidFill>
              <a:srgbClr val="3FB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998025" y="466310"/>
            <a:ext cx="951798" cy="951798"/>
            <a:chOff x="4508262" y="2304584"/>
            <a:chExt cx="654132" cy="654132"/>
          </a:xfrm>
        </p:grpSpPr>
        <p:sp>
          <p:nvSpPr>
            <p:cNvPr id="156" name="矩形 155"/>
            <p:cNvSpPr/>
            <p:nvPr/>
          </p:nvSpPr>
          <p:spPr>
            <a:xfrm rot="18910519">
              <a:off x="4508262" y="2304584"/>
              <a:ext cx="654132" cy="654132"/>
            </a:xfrm>
            <a:prstGeom prst="rect">
              <a:avLst/>
            </a:prstGeom>
            <a:noFill/>
            <a:ln>
              <a:solidFill>
                <a:srgbClr val="619E9D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4600700" y="2449293"/>
              <a:ext cx="470637" cy="401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Noto Sans S Chinese Black" panose="020B0A00000000000000" pitchFamily="34" charset="-122"/>
                  <a:ea typeface="Noto Sans S Chinese Black" panose="020B0A00000000000000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Noto Sans S Chinese Black" panose="020B0A00000000000000" pitchFamily="34" charset="-122"/>
                <a:ea typeface="Noto Sans S Chinese Black" panose="020B0A00000000000000" pitchFamily="34" charset="-122"/>
              </a:endParaRPr>
            </a:p>
          </p:txBody>
        </p:sp>
      </p:grpSp>
      <p:grpSp>
        <p:nvGrpSpPr>
          <p:cNvPr id="158" name="组合 157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7679587" y="5264674"/>
            <a:ext cx="4609061" cy="621549"/>
            <a:chOff x="5394700" y="1317507"/>
            <a:chExt cx="4609061" cy="621549"/>
          </a:xfrm>
        </p:grpSpPr>
        <p:sp>
          <p:nvSpPr>
            <p:cNvPr id="159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5394700" y="1317507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817142" y="2261660"/>
            <a:ext cx="4609060" cy="641026"/>
            <a:chOff x="5394701" y="1298030"/>
            <a:chExt cx="4609060" cy="641026"/>
          </a:xfrm>
        </p:grpSpPr>
        <p:sp>
          <p:nvSpPr>
            <p:cNvPr id="162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63" name="文本框 162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5947DB84-E85E-4D37-8E3D-A3128F3DD67F}"/>
              </a:ext>
            </a:extLst>
          </p:cNvPr>
          <p:cNvGrpSpPr/>
          <p:nvPr/>
        </p:nvGrpSpPr>
        <p:grpSpPr>
          <a:xfrm>
            <a:off x="-817142" y="4307354"/>
            <a:ext cx="4609060" cy="641026"/>
            <a:chOff x="5394701" y="1298030"/>
            <a:chExt cx="4609060" cy="641026"/>
          </a:xfrm>
        </p:grpSpPr>
        <p:sp>
          <p:nvSpPr>
            <p:cNvPr id="165" name="TextBox 19">
              <a:extLst>
                <a:ext uri="{FF2B5EF4-FFF2-40B4-BE49-F238E27FC236}">
                  <a16:creationId xmlns="" xmlns:a16="http://schemas.microsoft.com/office/drawing/2014/main" id="{21116AC4-BC81-49FF-BB56-DA68E4522437}"/>
                </a:ext>
              </a:extLst>
            </p:cNvPr>
            <p:cNvSpPr txBox="1"/>
            <p:nvPr/>
          </p:nvSpPr>
          <p:spPr>
            <a:xfrm>
              <a:off x="7559328" y="1298030"/>
              <a:ext cx="244443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单击编辑标题</a:t>
              </a:r>
              <a:endPara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="" xmlns:a16="http://schemas.microsoft.com/office/drawing/2014/main" id="{67687A77-C484-45FA-A339-77A59BAD49CC}"/>
                </a:ext>
              </a:extLst>
            </p:cNvPr>
            <p:cNvSpPr txBox="1"/>
            <p:nvPr/>
          </p:nvSpPr>
          <p:spPr>
            <a:xfrm>
              <a:off x="5394701" y="1662057"/>
              <a:ext cx="4609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24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53464 0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32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-0.00925 0.01366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6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4 -0.01366 L 3.125E-6 2.59259E-6 " pathEditMode="relative" rAng="0" ptsTypes="AA">
                                      <p:cBhvr>
                                        <p:cTn id="32" dur="2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112 0.00741 " pathEditMode="relative" rAng="0" ptsTypes="AA">
                                      <p:cBhvr>
                                        <p:cTn id="3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3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0.00976 -0.01273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" y="-64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01198 0.00347 " pathEditMode="relative" rAng="0" ptsTypes="AA">
                                      <p:cBhvr>
                                        <p:cTn id="3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1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00494 0.01852 " pathEditMode="relative" rAng="0" ptsTypes="AA">
                                      <p:cBhvr>
                                        <p:cTn id="4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92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0.01211 -0.0034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8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00104 -0.02199 " pathEditMode="relative" rAng="0" ptsTypes="AA">
                                      <p:cBhvr>
                                        <p:cTn id="44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LINE" val="Color_Theme"/>
  <p:tag name="SCENECOLOR-LINE-VALUE" val="3"/>
  <p:tag name="SCENESHAPETYPE" val="SceneShape"/>
  <p:tag name="SCENESHAPESUBTYPE" val="SceneSimpleShape"/>
  <p:tag name="POCKET_APPLY_TIME" val="2018年7月26日"/>
  <p:tag name="POCKET_APPLY_TYPE" val="Slide"/>
  <p:tag name="APPLYORDER" val="椭圆 9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NAME" val="主题图片"/>
  <p:tag name="SCENESHAPETYPE" val="SceneShape"/>
  <p:tag name="SCENESHAPESUBTYPE" val="ScenePicShap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1"/>
  <p:tag name="SCENECOLOR-TEXT" val="Color_Theme"/>
  <p:tag name="SCENECOLOR-TEXT-VALUE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NAME" val="主题图片"/>
  <p:tag name="SCENESHAPETYPE" val="SceneShape"/>
  <p:tag name="SCENESHAPESUBTYPE" val="ScenePicShap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1"/>
  <p:tag name="SCENECOLOR-TEXT" val="Color_Theme"/>
  <p:tag name="SCENECOLOR-TEXT-VALU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LINE" val="Color_Theme"/>
  <p:tag name="SCENECOLOR-LINE-VALUE" val="3"/>
  <p:tag name="SCENECOLOR-TEXT" val="Color_Theme"/>
  <p:tag name="SCENECOLOR-TEXT-VALU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1"/>
  <p:tag name="SCENECOLOR-TEXT" val="Color_Theme"/>
  <p:tag name="SCENECOLOR-TEXT-VALUE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901"/>
  <p:tag name="SCENECOLOR-FILL" val="Color_Theme"/>
  <p:tag name="SCENECOLOR-FILL-VALUE" val="3"/>
  <p:tag name="SCENECOLOR-TEXT" val="Color_Theme"/>
  <p:tag name="SCENECOLOR-TEXT-VALUE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901"/>
  <p:tag name="SCENECOLOR-FILL" val="Color_Theme"/>
  <p:tag name="SCENECOLOR-FILL-VALUE" val="3"/>
  <p:tag name="SCENECOLOR-TEXT" val="Color_Theme"/>
  <p:tag name="SCENECOLOR-TEXT-VALUE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1"/>
  <p:tag name="SCENECOLOR-TEXT" val="Color_Theme"/>
  <p:tag name="SCENECOLOR-TEXT-VALUE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2"/>
  <p:tag name="SCENECOLOR-TEXT" val="Color_Theme"/>
  <p:tag name="SCENECOLOR-TEXT-VALUE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NAME" val="主题图片"/>
  <p:tag name="SCENESHAPETYPE" val="SceneShape"/>
  <p:tag name="SCENESHAPESUBTYPE" val="ScenePicShap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NAME" val="主题图片"/>
  <p:tag name="SCENESHAPETYPE" val="SceneShape"/>
  <p:tag name="SCENESHAPESUBTYPE" val="ScenePicShap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NAME" val="主题图片"/>
  <p:tag name="SCENESHAPETYPE" val="SceneShape"/>
  <p:tag name="SCENESHAPESUBTYPE" val="ScenePicShap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KCCOLORTYPE" val="Color_Theme"/>
  <p:tag name="BAKCCOLOR" val="1"/>
  <p:tag name="POCKET_APPLY_TIME" val="2018年7月26日"/>
  <p:tag name="POCKET_APPLY_TYPE" val="Slide"/>
  <p:tag name="COLORS" val="1,6770488,动画主题色0|2,6068839,动画主题色1|3,2784870,动画主题色2|4,4881062,动画主题色3|5,11175989,动画主题色4|6,2242129,动画主题色5|7,11752140,动画主题色6|8,15922281,动画主题色7|9,15738389,动画主题色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SHAPENAME" val="主题图片"/>
  <p:tag name="SCENESHAPETYPE" val="SceneShape"/>
  <p:tag name="SCENESHAPESUBTYPE" val="ScenePicShap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TEXT" val="Color_Theme"/>
  <p:tag name="SCENECOLOR-TEXT-VALUE" val="3"/>
  <p:tag name="SCENESHAPETYPE" val="SceneShape"/>
  <p:tag name="SCENESHAPESUBTYPE" val="SceneSimpleShape"/>
  <p:tag name="POCKET_APPLY_TIME" val="2018年7月26日"/>
  <p:tag name="POCKET_APPLY_TYPE" val="Slide"/>
  <p:tag name="APPLYORDER" val="文本框 环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4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6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5"/>
  <p:tag name="SCENECOLOR-LINE" val="Color_Theme"/>
  <p:tag name="SCENECOLOR-LINE-VALUE" val="7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22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21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20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9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8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7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6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5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4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3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2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1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0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9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8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7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6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5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4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3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2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FILL" val="Color_Theme"/>
  <p:tag name="SCENECOLOR-FILL-VALUE" val="8"/>
  <p:tag name="SCENESHAPETYPE" val="SceneShape"/>
  <p:tag name="SCENESHAPESUBTYPE" val="SceneSimpleShape"/>
  <p:tag name="POCKET_APPLY_TIME" val="2018年7月26日"/>
  <p:tag name="POCKET_APPLY_TYPE" val="Slide"/>
  <p:tag name="APPLYORDER" val="任意多边形 1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35232827732185"/>
  <p:tag name="SCENEID" val="Unkown"/>
  <p:tag name="SCENELINKIDS" val="4"/>
  <p:tag name="ANIMSTRING" val="78d331ffc63c13521828721222ab4f3b"/>
  <p:tag name="SCENESHAPETYPE" val="SceneText"/>
  <p:tag name="SCENESHAPESUBTYPE" val="SceneContenText"/>
  <p:tag name="SCENESHAPENAME" val="粒子文本"/>
  <p:tag name="CHARPIC" val="TRUE"/>
  <p:tag name="SCENECOLOR-TEXT" val="Color_Theme"/>
  <p:tag name="SCENECOLOR-TEXT-VALU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5"/>
  <p:tag name="SCENECOLOR-TEXT" val="Color_Theme"/>
  <p:tag name="SCENECOLOR-TEXT-VALUE" val="9"/>
  <p:tag name="SCENESHAPETYPE" val="SceneText"/>
  <p:tag name="SCENESHAPESUBTYPE" val="SceneTitleText"/>
  <p:tag name="TXTGRP" val="0"/>
  <p:tag name="POCKET_APPLY_TIME" val="2018年7月26日"/>
  <p:tag name="POCKET_APPLY_TYPE" val="Slide"/>
  <p:tag name="APPLYORDER" val="文本框 251"/>
  <p:tag name="RESOURCEID" val="636681915497634540"/>
  <p:tag name="SCENEID" val="636681915497634540"/>
  <p:tag name="SCENELINKIDS" val="225|224|231|233|234|235|154|155|156|157|158|159|160|145|104|103|102|101|100|99|98|97|96|95|94|93|91|90|89|88|87|86|85|84|83|82|187|188|189|193|194|195|218|219|222|223|220|221|248|249|243|244|252"/>
  <p:tag name="ANIMSTRING" val="s_63668191549763454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7"/>
  <p:tag name="SCENECOLOR-LINE" val="Color_Theme"/>
  <p:tag name="SCENECOLOR-LINE-VALUE" val="7"/>
  <p:tag name="SCENECOLOR-TEXT" val="Color_Theme"/>
  <p:tag name="SCENECOLOR-TEXT-VALUE" val="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8"/>
  <p:tag name="SCENECOLOR-TEXT" val="Color_Theme"/>
  <p:tag name="SCENECOLOR-TEXT-VALUE" val="8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8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7"/>
  <p:tag name="SCENECOLOR-LINE" val="Color_Theme"/>
  <p:tag name="SCENECOLOR-LINE-VALUE" val="7"/>
  <p:tag name="SCENECOLOR-TEXT" val="Color_Theme"/>
  <p:tag name="SCENECOLOR-TEXT-VALUE" val="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TEXT" val="Color_Theme"/>
  <p:tag name="SCENECOLOR-TEXT-VALUE" val="8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8"/>
  <p:tag name="SCENECOLOR-TEXT" val="Color_Theme"/>
  <p:tag name="SCENECOLOR-TEXT-VALUE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3"/>
  <p:tag name="SCENECOLOR-TEXT" val="Color_Theme"/>
  <p:tag name="SCENECOLOR-TEXT-VALUE" val="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8年7月25日"/>
  <p:tag name="POCKET_APPLY_TYPE" val="Slid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TimeLine"/>
  <p:tag name="TIMEINDEX" val="1"/>
  <p:tag name="TIMEGROUP" val="0"/>
  <p:tag name="SCENECOLOR-LINE" val="Color_Theme"/>
  <p:tag name="SCENECOLOR-LINE-VALUE" val="149422557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1"/>
  <p:tag name="TIMEGROUP" val="1"/>
  <p:tag name="SCENECOLOR-FILL" val="Color_Theme"/>
  <p:tag name="SCENECOLOR-FILL-VALUE" val="14942255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1"/>
  <p:tag name="TIMEGROUP" val="2"/>
  <p:tag name="SCENECOLOR-FILL" val="Color_Theme"/>
  <p:tag name="SCENECOLOR-FILL-VALUE" val="149422557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1"/>
  <p:tag name="TIMEGROUP" val="3"/>
  <p:tag name="SCENECOLOR-FILL" val="Color_Theme"/>
  <p:tag name="SCENECOLOR-FILL-VALUE" val="149422557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1"/>
  <p:tag name="TIMEGROUP" val="4"/>
  <p:tag name="SCENECOLOR-FILL" val="Color_Theme"/>
  <p:tag name="SCENECOLOR-FILL-VALUE" val="1494225576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2"/>
  <p:tag name="TIMEGROUP" val="1"/>
  <p:tag name="SCENECOLOR-FILL" val="Color_Theme"/>
  <p:tag name="SCENECOLOR-FILL-VALUE" val="149422557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3"/>
  <p:tag name="TIMEGROUP" val="1"/>
  <p:tag name="SCENECOLOR-FILL" val="Color_Theme"/>
  <p:tag name="SCENECOLOR-FILL-VALUE" val="1494225576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4"/>
  <p:tag name="TIMEGROUP" val="1"/>
  <p:tag name="SCENECOLOR-FILL" val="Color_Theme"/>
  <p:tag name="SCENECOLOR-FILL-VALUE" val="1494225576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Text"/>
  <p:tag name="SCENESHAPESUBTYPE" val="SceneTitleText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5"/>
  <p:tag name="TIMEGROUP" val="1"/>
  <p:tag name="SCENECOLOR-TEXT" val="Color_Theme"/>
  <p:tag name="SCENECOLOR-TEXT-VALUE" val="14942255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2"/>
  <p:tag name="TIMEGROUP" val="2"/>
  <p:tag name="SCENECOLOR-FILL" val="Color_Theme"/>
  <p:tag name="SCENECOLOR-FILL-VALUE" val="149422557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3"/>
  <p:tag name="TIMEGROUP" val="2"/>
  <p:tag name="SCENECOLOR-FILL" val="Color_Theme"/>
  <p:tag name="SCENECOLOR-FILL-VALUE" val="1494225576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4"/>
  <p:tag name="TIMEGROUP" val="2"/>
  <p:tag name="SCENECOLOR-FILL" val="Color_Theme"/>
  <p:tag name="SCENECOLOR-FILL-VALUE" val="14942255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Text"/>
  <p:tag name="SCENESHAPESUBTYPE" val="SceneTitleText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5"/>
  <p:tag name="TIMEGROUP" val="2"/>
  <p:tag name="SCENECOLOR-TEXT" val="Color_Theme"/>
  <p:tag name="SCENECOLOR-TEXT-VALUE" val="149422557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2"/>
  <p:tag name="TIMEGROUP" val="3"/>
  <p:tag name="SCENECOLOR-FILL" val="Color_Theme"/>
  <p:tag name="SCENECOLOR-FILL-VALUE" val="149422557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3"/>
  <p:tag name="TIMEGROUP" val="3"/>
  <p:tag name="SCENECOLOR-FILL" val="Color_Theme"/>
  <p:tag name="SCENECOLOR-FILL-VALUE" val="149422557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4"/>
  <p:tag name="TIMEGROUP" val="3"/>
  <p:tag name="SCENECOLOR-FILL" val="Color_Theme"/>
  <p:tag name="SCENECOLOR-FILL-VALUE" val="149422557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Text"/>
  <p:tag name="SCENESHAPESUBTYPE" val="SceneTitleText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5"/>
  <p:tag name="TIMEGROUP" val="3"/>
  <p:tag name="SCENECOLOR-TEXT" val="Color_Theme"/>
  <p:tag name="SCENECOLOR-TEXT-VALUE" val="149422557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2"/>
  <p:tag name="TIMEGROUP" val="4"/>
  <p:tag name="SCENECOLOR-FILL" val="Color_Theme"/>
  <p:tag name="SCENECOLOR-FILL-VALUE" val="149422557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3"/>
  <p:tag name="TIMEGROUP" val="4"/>
  <p:tag name="SCENECOLOR-FILL" val="Color_Theme"/>
  <p:tag name="SCENECOLOR-FILL-VALUE" val="1494225576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4"/>
  <p:tag name="TIMEGROUP" val="4"/>
  <p:tag name="SCENECOLOR-FILL" val="Color_Theme"/>
  <p:tag name="SCENECOLOR-FILL-VALUE" val="149422557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Text"/>
  <p:tag name="SCENESHAPESUBTYPE" val="SceneTitleText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5"/>
  <p:tag name="TIMEGROUP" val="4"/>
  <p:tag name="SCENECOLOR-TEXT" val="Color_Theme"/>
  <p:tag name="SCENECOLOR-TEXT-VALUE" val="149422557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6"/>
  <p:tag name="TIMEGROUP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6"/>
  <p:tag name="TIMEGROUP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6"/>
  <p:tag name="TIMEGROUP" val="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6"/>
  <p:tag name="TIMEGROUP" val="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1"/>
  <p:tag name="TIMEGROUP" val="5"/>
  <p:tag name="SCENECOLOR-FILL" val="Color_Theme"/>
  <p:tag name="SCENECOLOR-FILL-VALUE" val="149422557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4"/>
  <p:tag name="TIMEGROUP" val="5"/>
  <p:tag name="SCENECOLOR-FILL" val="Color_Theme"/>
  <p:tag name="SCENECOLOR-FILL-VALUE" val="149422557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3"/>
  <p:tag name="TIMEGROUP" val="5"/>
  <p:tag name="SCENECOLOR-FILL" val="Color_Theme"/>
  <p:tag name="SCENECOLOR-FILL-VALUE" val="149422557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2"/>
  <p:tag name="TIMEGROUP" val="5"/>
  <p:tag name="SCENECOLOR-FILL" val="Color_Theme"/>
  <p:tag name="SCENECOLOR-FILL-VALUE" val="1494225576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Text"/>
  <p:tag name="SCENESHAPESUBTYPE" val="SceneTitleText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5"/>
  <p:tag name="TIMEGROUP" val="5"/>
  <p:tag name="SCENECOLOR-TEXT" val="Color_Theme"/>
  <p:tag name="SCENECOLOR-TEXT-VALUE" val="149422557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94641662938601"/>
  <p:tag name="SCENEID" val="Unkown"/>
  <p:tag name="SCENELINKIDS" val="127|138|139|140|141|145|146|147|148|149|150|151|152|153|154|155|156|157|158|159|160|161|162|163|164|165|166|167|168|169|170"/>
  <p:tag name="ANIMSTRING" val="8e820ff8d555f8151282798d650b1f9f"/>
  <p:tag name="SCENESHAPETYPE" val="SceneShape"/>
  <p:tag name="SCENESHAPESUBTYPE" val="SceneSimpleShape"/>
  <p:tag name="SCENEANIMTYPE" val="SceneTimeLine"/>
  <p:tag name="LINEID" val="1"/>
  <p:tag name="LAYOUTDIRECTION" val="V"/>
  <p:tag name="GROUPNUM" val="5"/>
  <p:tag name="LAYOUTSPACE" val="91.01338"/>
  <p:tag name="GROUPALIGN" val="1"/>
  <p:tag name="FOLLOWTYPE" val="Content"/>
  <p:tag name="TIMEINDEX" val="6"/>
  <p:tag name="TIMEGROUP" val="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4"/>
  <p:tag name="SCENECOLOR-FILL-VALUE" val="Color_Theme"/>
  <p:tag name="SCENECOLOR-TEXT" val="4"/>
  <p:tag name="SCENECOLOR-TEXT-VALUE" val="Color_Them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5"/>
  <p:tag name="SCENECOLOR-FILL-VALUE" val="Color_Theme"/>
  <p:tag name="SCENECOLOR-TEXT" val="5"/>
  <p:tag name="SCENECOLOR-TEXT-VALUE" val="Color_Them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1"/>
  <p:tag name="SCENECOLOR-FILL-VALUE" val="Color_Theme"/>
  <p:tag name="SCENECOLOR-TEXT" val="1"/>
  <p:tag name="SCENECOLOR-TEXT-VALUE" val="Color_Them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SHAPETYPE" val="2"/>
  <p:tag name="SCENESHAPESUBTYPE" val="SceneText"/>
  <p:tag name="SCENESHAPENAME" val="SceneTitleText"/>
  <p:tag name="SCENECOLOR-FILL" val="2"/>
  <p:tag name="SCENECOLOR-FILL-VALUE" val="Color_Theme"/>
  <p:tag name="SCENECOLOR-LINE" val="2"/>
  <p:tag name="SCENECOLOR-LINE-VALUE" val="Color_Theme"/>
  <p:tag name="SCENECOLOR-TEXT" val="2"/>
  <p:tag name="SCENECOLOR-TEXT-VALUE" val="Color_Them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4"/>
  <p:tag name="SCENECOLOR-FILL-VALUE" val="Color_Theme"/>
  <p:tag name="SCENECOLOR-TEXT" val="4"/>
  <p:tag name="SCENECOLOR-TEXT-VALUE" val="Color_Them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5"/>
  <p:tag name="SCENECOLOR-FILL-VALUE" val="Color_Theme"/>
  <p:tag name="SCENECOLOR-TEXT" val="5"/>
  <p:tag name="SCENECOLOR-TEXT-VALUE" val="Color_Them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1"/>
  <p:tag name="SCENECOLOR-FILL-VALUE" val="Color_Theme"/>
  <p:tag name="SCENECOLOR-TEXT" val="1"/>
  <p:tag name="SCENECOLOR-TEXT-VALUE" val="Color_Them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SHAPETYPE" val="2"/>
  <p:tag name="SCENESHAPESUBTYPE" val="SceneText"/>
  <p:tag name="SCENESHAPENAME" val="SceneTitleText"/>
  <p:tag name="SCENECOLOR-FILL" val="2"/>
  <p:tag name="SCENECOLOR-FILL-VALUE" val="Color_Theme"/>
  <p:tag name="SCENECOLOR-LINE" val="2"/>
  <p:tag name="SCENECOLOR-LINE-VALUE" val="Color_Theme"/>
  <p:tag name="SCENECOLOR-TEXT" val="2"/>
  <p:tag name="SCENECOLOR-TEXT-VALUE" val="Color_Them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4"/>
  <p:tag name="SCENECOLOR-FILL-VALUE" val="Color_Theme"/>
  <p:tag name="SCENECOLOR-TEXT" val="4"/>
  <p:tag name="SCENECOLOR-TEXT-VALUE" val="Color_Them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5"/>
  <p:tag name="SCENECOLOR-FILL-VALUE" val="Color_Theme"/>
  <p:tag name="SCENECOLOR-TEXT" val="5"/>
  <p:tag name="SCENECOLOR-TEXT-VALUE" val="Color_Them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1"/>
  <p:tag name="SCENECOLOR-FILL-VALUE" val="Color_Theme"/>
  <p:tag name="SCENECOLOR-TEXT" val="1"/>
  <p:tag name="SCENECOLOR-TEXT-VALUE" val="Color_Them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SHAPETYPE" val="2"/>
  <p:tag name="SCENESHAPESUBTYPE" val="SceneText"/>
  <p:tag name="SCENESHAPENAME" val="SceneTitleText"/>
  <p:tag name="SCENECOLOR-FILL" val="2"/>
  <p:tag name="SCENECOLOR-FILL-VALUE" val="Color_Theme"/>
  <p:tag name="SCENECOLOR-LINE" val="2"/>
  <p:tag name="SCENECOLOR-LINE-VALUE" val="Color_Theme"/>
  <p:tag name="SCENECOLOR-TEXT" val="2"/>
  <p:tag name="SCENECOLOR-TEXT-VALUE" val="Color_Them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5"/>
  <p:tag name="SCENECOLOR-FILL-VALUE" val="Color_Theme"/>
  <p:tag name="SCENECOLOR-TEXT" val="5"/>
  <p:tag name="SCENECOLOR-TEXT-VALUE" val="Color_Them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1"/>
  <p:tag name="SCENECOLOR-FILL-VALUE" val="Color_Theme"/>
  <p:tag name="SCENECOLOR-TEXT" val="1"/>
  <p:tag name="SCENECOLOR-TEXT-VALUE" val="Color_Them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SHAPETYPE" val="2"/>
  <p:tag name="SCENESHAPESUBTYPE" val="SceneText"/>
  <p:tag name="SCENESHAPENAME" val="SceneTitleText"/>
  <p:tag name="SCENECOLOR-FILL" val="2"/>
  <p:tag name="SCENECOLOR-FILL-VALUE" val="Color_Theme"/>
  <p:tag name="SCENECOLOR-LINE" val="2"/>
  <p:tag name="SCENECOLOR-LINE-VALUE" val="Color_Theme"/>
  <p:tag name="SCENECOLOR-TEXT" val="2"/>
  <p:tag name="SCENECOLOR-TEXT-VALUE" val="Color_Them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4"/>
  <p:tag name="SCENECOLOR-FILL-VALUE" val="Color_Theme"/>
  <p:tag name="SCENECOLOR-TEXT" val="4"/>
  <p:tag name="SCENECOLOR-TEXT-VALUE" val="Color_Them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5"/>
  <p:tag name="SCENECOLOR-FILL-VALUE" val="Color_Theme"/>
  <p:tag name="SCENECOLOR-TEXT" val="5"/>
  <p:tag name="SCENECOLOR-TEXT-VALUE" val="Color_Them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COLOR-FILL" val="1"/>
  <p:tag name="SCENECOLOR-FILL-VALUE" val="Color_Theme"/>
  <p:tag name="SCENECOLOR-TEXT" val="1"/>
  <p:tag name="SCENECOLOR-TEXT-VALUE" val="Color_Them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SCENESHAPETYPE" val="2"/>
  <p:tag name="SCENESHAPESUBTYPE" val="SceneText"/>
  <p:tag name="SCENESHAPENAME" val="SceneTitleText"/>
  <p:tag name="SCENECOLOR-FILL" val="2"/>
  <p:tag name="SCENECOLOR-FILL-VALUE" val="Color_Theme"/>
  <p:tag name="SCENECOLOR-LINE" val="2"/>
  <p:tag name="SCENECOLOR-LINE-VALUE" val="Color_Theme"/>
  <p:tag name="SCENECOLOR-TEXT" val="2"/>
  <p:tag name="SCENECOLOR-TEXT-VALUE" val="Color_Them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5"/>
  <p:tag name="RESOURCEID" val="636435232827732185"/>
  <p:tag name="SCENEID" val="Unkown"/>
  <p:tag name="SCENELINKIDS" val="4"/>
  <p:tag name="ANIMSTRING" val="78d331ffc63c13521828721222ab4f3b"/>
  <p:tag name="SCENESHAPETYPE" val="SceneText"/>
  <p:tag name="SCENESHAPESUBTYPE" val="SceneContenText"/>
  <p:tag name="SCENESHAPENAME" val="粒子文本"/>
  <p:tag name="CHARPIC" val="TRUE"/>
  <p:tag name="SCENECOLOR-TEXT" val="Color_Theme"/>
  <p:tag name="SCENECOLOR-TEXT-VALU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2"/>
  <p:tag name="SCENESHAPETYPE" val="SceneShape"/>
  <p:tag name="SCENESHAPESUBTYPE" val="SceneSimpleShape"/>
  <p:tag name="POCKET_APPLY_TIME" val="2018年7月26日"/>
  <p:tag name="POCKET_APPLY_TYPE" val="Slide"/>
  <p:tag name="APPLYORDER" val="同心圆 1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3"/>
  <p:tag name="SCENECOLOR-TEXT" val="Color_Theme"/>
  <p:tag name="SCENECOLOR-TEXT-VALUE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LINE" val="Color_Theme"/>
  <p:tag name="SCENECOLOR-LINE-VALUE" val="3"/>
  <p:tag name="SCENECOLOR-TEXT" val="Color_Theme"/>
  <p:tag name="SCENECOLOR-TEXT-VALUE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Color_Theme"/>
  <p:tag name="SCENECOLOR-FILL-VALUE" val="1"/>
  <p:tag name="SCENECOLOR-TEXT" val="Color_Theme"/>
  <p:tag name="SCENECOLOR-TEXT-VALU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SHAPENAME" val="主题图片"/>
  <p:tag name="SCENESHAPETYPE" val="SceneShape"/>
  <p:tag name="SCENESHAPESUBTYPE" val="ScenePicShap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TEXT" val="Color_Theme"/>
  <p:tag name="SCENECOLOR-TEXT-VALUE" val="4"/>
  <p:tag name="SCENESHAPETYPE" val="SceneText"/>
  <p:tag name="SCENESHAPESUBTYPE" val="SceneTitleText"/>
  <p:tag name="TXTGRP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Color_Theme"/>
  <p:tag name="SCENECOLOR-FILL-VALUE" val="1"/>
  <p:tag name="POCKET_APPLY_TIME" val="2018年7月25日"/>
  <p:tag name="POCKET_APPLY_TYPE" val="Slid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SHAPETYPE" val="SceneShape"/>
  <p:tag name="SCENESHAPESUBTYPE" val="SceneSimpleShape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SHAPETYPE" val="SceneShape"/>
  <p:tag name="SCENESHAPESUBTYPE" val="SceneSimpleShape"/>
  <p:tag name="SCENECOLOR-LINE" val="Color_Theme"/>
  <p:tag name="SCENECOLOR-LINE-VALUE" val="3"/>
  <p:tag name="POCKET_APPLY_TIME" val="2018年7月25日"/>
  <p:tag name="POCKET_APPLY_TYPE" val="Slide"/>
  <p:tag name="RESOURCEID" val="636681249600413875"/>
  <p:tag name="SCENEID" val="636681249600413875"/>
  <p:tag name="SCENELINKIDS" val="235|117|33|4|53|46|65|5|77|50|87|7|99|111|115|128|131|142|114"/>
  <p:tag name="ANIMSTRING" val="s_6366812496004138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TEXT" val="Color_Theme"/>
  <p:tag name="SCENECOLOR-TEXT-VALUE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593"/>
  <p:tag name="SCENECOLOR-FILL" val="Color_Theme"/>
  <p:tag name="SCENECOLOR-FILL-VALUE" val="2"/>
  <p:tag name="SCENECOLOR-TEXT" val="Color_Theme"/>
  <p:tag name="SCENECOLOR-TEXT-VALU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TEXT" val="Color_Theme"/>
  <p:tag name="SCENECOLOR-TEXT-VALUE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593"/>
  <p:tag name="SCENECOLOR-FILL" val="Color_Theme"/>
  <p:tag name="SCENECOLOR-FILL-VALUE" val="2"/>
  <p:tag name="SCENECOLOR-TEXT" val="Color_Theme"/>
  <p:tag name="SCENECOLOR-TEXT-VALUE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TEXT" val="Color_Theme"/>
  <p:tag name="SCENECOLOR-TEXT-VALUE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593"/>
  <p:tag name="SCENECOLOR-FILL" val="Color_Theme"/>
  <p:tag name="SCENECOLOR-FILL-VALUE" val="2"/>
  <p:tag name="SCENECOLOR-TEXT" val="Color_Theme"/>
  <p:tag name="SCENECOLOR-TEXT-VALUE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CENECOLOR-FILL" val="Color_Theme"/>
  <p:tag name="SCENECOLOR-FILL-VALUE" val="1"/>
  <p:tag name="SCENECOLOR-TEXT" val="Color_Theme"/>
  <p:tag name="SCENECOLOR-TEXT-VALU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2.4"/>
  <p:tag name="SCENECOLOR-FILL" val="Group_Fill"/>
  <p:tag name="SCENECOLOR-FILL-VALUE" val="Group_Fill_Value"/>
  <p:tag name="SCENECOLOR-LINE" val="Group_Line"/>
  <p:tag name="SCENECOLOR-LINE-VALUE" val="Group_Line_Value"/>
  <p:tag name="SCENECOLOR-TEXT" val="Group_Text"/>
  <p:tag name="SCENECOLOR-TEXT-VALUE" val="Group_Text_Value"/>
  <p:tag name="SCENESHAPETYPE" val="SceneShape"/>
  <p:tag name="SCENESHAPESUBTYPE" val="SceneSimpleShape"/>
  <p:tag name="RESOURCEID" val="636681860217500107"/>
  <p:tag name="SCENEID" val="636681860217500107"/>
  <p:tag name="SCENELINKIDS" val="19|13|294|279|331|255|310|347|10|93|70"/>
  <p:tag name="ANIMSTRING" val="s_63668186021750010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RESOURCEID" val="4593"/>
  <p:tag name="SCENECOLOR-FILL" val="Color_Theme"/>
  <p:tag name="SCENECOLOR-FILL-VALUE" val="2"/>
  <p:tag name="SCENECOLOR-TEXT" val="Color_Theme"/>
  <p:tag name="SCENECOLOR-TEXT-VALUE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  <p:tag name="SCENECOLOR-FILL" val="Color_Theme"/>
  <p:tag name="SCENECOLOR-FILL-VALUE" val="3"/>
  <p:tag name="SCENECOLOR-TEXT" val="Color_Theme"/>
  <p:tag name="SCENECOLOR-TEXT-VALUE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36651872101700052.pa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812</Words>
  <Application>Microsoft Office PowerPoint</Application>
  <PresentationFormat>宽屏</PresentationFormat>
  <Paragraphs>221</Paragraphs>
  <Slides>25</Slides>
  <Notes>24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Noto Sans S Chinese Black</vt:lpstr>
      <vt:lpstr>等线</vt:lpstr>
      <vt:lpstr>方正黑体简体</vt:lpstr>
      <vt:lpstr>庞门正道标题体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636651872101700052.paslide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mandy</dc:creator>
  <cp:lastModifiedBy>L mandy</cp:lastModifiedBy>
  <cp:revision>62</cp:revision>
  <dcterms:created xsi:type="dcterms:W3CDTF">2018-07-24T12:34:19Z</dcterms:created>
  <dcterms:modified xsi:type="dcterms:W3CDTF">2018-07-26T01:07:06Z</dcterms:modified>
</cp:coreProperties>
</file>